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9"/>
  </p:notesMasterIdLst>
  <p:handoutMasterIdLst>
    <p:handoutMasterId r:id="rId40"/>
  </p:handoutMasterIdLst>
  <p:sldIdLst>
    <p:sldId id="413" r:id="rId2"/>
    <p:sldId id="397" r:id="rId3"/>
    <p:sldId id="407" r:id="rId4"/>
    <p:sldId id="409" r:id="rId5"/>
    <p:sldId id="410" r:id="rId6"/>
    <p:sldId id="256" r:id="rId7"/>
    <p:sldId id="388" r:id="rId8"/>
    <p:sldId id="369" r:id="rId9"/>
    <p:sldId id="373" r:id="rId10"/>
    <p:sldId id="371" r:id="rId11"/>
    <p:sldId id="370" r:id="rId12"/>
    <p:sldId id="257" r:id="rId13"/>
    <p:sldId id="398" r:id="rId14"/>
    <p:sldId id="402" r:id="rId15"/>
    <p:sldId id="411" r:id="rId16"/>
    <p:sldId id="353" r:id="rId17"/>
    <p:sldId id="354" r:id="rId18"/>
    <p:sldId id="358" r:id="rId19"/>
    <p:sldId id="355" r:id="rId20"/>
    <p:sldId id="356" r:id="rId21"/>
    <p:sldId id="357" r:id="rId22"/>
    <p:sldId id="359" r:id="rId23"/>
    <p:sldId id="360" r:id="rId24"/>
    <p:sldId id="374" r:id="rId25"/>
    <p:sldId id="381" r:id="rId26"/>
    <p:sldId id="342" r:id="rId27"/>
    <p:sldId id="412" r:id="rId28"/>
    <p:sldId id="403" r:id="rId29"/>
    <p:sldId id="408" r:id="rId30"/>
    <p:sldId id="343" r:id="rId31"/>
    <p:sldId id="367" r:id="rId32"/>
    <p:sldId id="366" r:id="rId33"/>
    <p:sldId id="340" r:id="rId34"/>
    <p:sldId id="404" r:id="rId35"/>
    <p:sldId id="405" r:id="rId36"/>
    <p:sldId id="261" r:id="rId37"/>
    <p:sldId id="35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Cage" initials="BC" lastIdx="1" clrIdx="0">
    <p:extLst>
      <p:ext uri="{19B8F6BF-5375-455C-9EA6-DF929625EA0E}">
        <p15:presenceInfo xmlns:p15="http://schemas.microsoft.com/office/powerpoint/2012/main" userId="753fea117c032e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86CA5"/>
    <a:srgbClr val="858585"/>
    <a:srgbClr val="7D7D7D"/>
    <a:srgbClr val="929292"/>
    <a:srgbClr val="D0D0D0"/>
    <a:srgbClr val="00B0F0"/>
    <a:srgbClr val="2B2B2B"/>
    <a:srgbClr val="666565"/>
    <a:srgbClr val="FF9933"/>
    <a:srgbClr val="61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6E1225-3950-491F-8F71-E638CE94869D}" v="268" dt="2021-09-22T19:43:17.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64643" autoAdjust="0"/>
  </p:normalViewPr>
  <p:slideViewPr>
    <p:cSldViewPr snapToGrid="0">
      <p:cViewPr varScale="1">
        <p:scale>
          <a:sx n="56" d="100"/>
          <a:sy n="56" d="100"/>
        </p:scale>
        <p:origin x="1577" y="34"/>
      </p:cViewPr>
      <p:guideLst/>
    </p:cSldViewPr>
  </p:slideViewPr>
  <p:notesTextViewPr>
    <p:cViewPr>
      <p:scale>
        <a:sx n="66" d="100"/>
        <a:sy n="66" d="100"/>
      </p:scale>
      <p:origin x="0" y="0"/>
    </p:cViewPr>
  </p:notesTextViewPr>
  <p:notesViewPr>
    <p:cSldViewPr snapToGrid="0">
      <p:cViewPr varScale="1">
        <p:scale>
          <a:sx n="59" d="100"/>
          <a:sy n="59" d="100"/>
        </p:scale>
        <p:origin x="3226"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Cage" userId="753fea117c032e44" providerId="LiveId" clId="{DF6E1225-3950-491F-8F71-E638CE94869D}"/>
    <pc:docChg chg="undo custSel addSld delSld modSld sldOrd">
      <pc:chgData name="Bryan Cage" userId="753fea117c032e44" providerId="LiveId" clId="{DF6E1225-3950-491F-8F71-E638CE94869D}" dt="2021-09-22T20:09:13.670" v="5774" actId="20577"/>
      <pc:docMkLst>
        <pc:docMk/>
      </pc:docMkLst>
      <pc:sldChg chg="ord">
        <pc:chgData name="Bryan Cage" userId="753fea117c032e44" providerId="LiveId" clId="{DF6E1225-3950-491F-8F71-E638CE94869D}" dt="2021-09-20T23:54:50.066" v="3024"/>
        <pc:sldMkLst>
          <pc:docMk/>
          <pc:sldMk cId="3390845640" sldId="261"/>
        </pc:sldMkLst>
      </pc:sldChg>
      <pc:sldChg chg="del">
        <pc:chgData name="Bryan Cage" userId="753fea117c032e44" providerId="LiveId" clId="{DF6E1225-3950-491F-8F71-E638CE94869D}" dt="2021-09-22T19:41:55.484" v="5735" actId="47"/>
        <pc:sldMkLst>
          <pc:docMk/>
          <pc:sldMk cId="1132643580" sldId="336"/>
        </pc:sldMkLst>
      </pc:sldChg>
      <pc:sldChg chg="del">
        <pc:chgData name="Bryan Cage" userId="753fea117c032e44" providerId="LiveId" clId="{DF6E1225-3950-491F-8F71-E638CE94869D}" dt="2021-09-22T19:41:55.484" v="5735" actId="47"/>
        <pc:sldMkLst>
          <pc:docMk/>
          <pc:sldMk cId="2515064691" sldId="338"/>
        </pc:sldMkLst>
      </pc:sldChg>
      <pc:sldChg chg="addSp delSp modSp mod modAnim">
        <pc:chgData name="Bryan Cage" userId="753fea117c032e44" providerId="LiveId" clId="{DF6E1225-3950-491F-8F71-E638CE94869D}" dt="2021-09-22T20:09:13.670" v="5774" actId="20577"/>
        <pc:sldMkLst>
          <pc:docMk/>
          <pc:sldMk cId="2221386722" sldId="340"/>
        </pc:sldMkLst>
        <pc:spChg chg="mod">
          <ac:chgData name="Bryan Cage" userId="753fea117c032e44" providerId="LiveId" clId="{DF6E1225-3950-491F-8F71-E638CE94869D}" dt="2021-09-20T11:50:44.238" v="354" actId="1035"/>
          <ac:spMkLst>
            <pc:docMk/>
            <pc:sldMk cId="2221386722" sldId="340"/>
            <ac:spMk id="8" creationId="{DFAE1E76-1458-450D-B1DE-CBBB9178C3C3}"/>
          </ac:spMkLst>
        </pc:spChg>
        <pc:spChg chg="del">
          <ac:chgData name="Bryan Cage" userId="753fea117c032e44" providerId="LiveId" clId="{DF6E1225-3950-491F-8F71-E638CE94869D}" dt="2021-09-20T11:49:43.423" v="332" actId="478"/>
          <ac:spMkLst>
            <pc:docMk/>
            <pc:sldMk cId="2221386722" sldId="340"/>
            <ac:spMk id="19" creationId="{4FA60E22-8C92-4506-A239-674FC02EB3D8}"/>
          </ac:spMkLst>
        </pc:spChg>
        <pc:spChg chg="del">
          <ac:chgData name="Bryan Cage" userId="753fea117c032e44" providerId="LiveId" clId="{DF6E1225-3950-491F-8F71-E638CE94869D}" dt="2021-09-20T11:49:37.747" v="330" actId="478"/>
          <ac:spMkLst>
            <pc:docMk/>
            <pc:sldMk cId="2221386722" sldId="340"/>
            <ac:spMk id="53" creationId="{F284D529-E761-4761-A45E-54AB746AA5B1}"/>
          </ac:spMkLst>
        </pc:spChg>
        <pc:spChg chg="mod">
          <ac:chgData name="Bryan Cage" userId="753fea117c032e44" providerId="LiveId" clId="{DF6E1225-3950-491F-8F71-E638CE94869D}" dt="2021-09-20T11:48:20.180" v="323" actId="14100"/>
          <ac:spMkLst>
            <pc:docMk/>
            <pc:sldMk cId="2221386722" sldId="340"/>
            <ac:spMk id="59" creationId="{2B60C7EB-EFF4-4997-8B82-16771465F5C4}"/>
          </ac:spMkLst>
        </pc:spChg>
        <pc:spChg chg="mod">
          <ac:chgData name="Bryan Cage" userId="753fea117c032e44" providerId="LiveId" clId="{DF6E1225-3950-491F-8F71-E638CE94869D}" dt="2021-09-20T11:59:03.696" v="533" actId="164"/>
          <ac:spMkLst>
            <pc:docMk/>
            <pc:sldMk cId="2221386722" sldId="340"/>
            <ac:spMk id="69" creationId="{39ACA4AC-F6DC-42B5-91B7-28ECF2C7B1C4}"/>
          </ac:spMkLst>
        </pc:spChg>
        <pc:spChg chg="add mod">
          <ac:chgData name="Bryan Cage" userId="753fea117c032e44" providerId="LiveId" clId="{DF6E1225-3950-491F-8F71-E638CE94869D}" dt="2021-09-20T11:59:52.544" v="541" actId="164"/>
          <ac:spMkLst>
            <pc:docMk/>
            <pc:sldMk cId="2221386722" sldId="340"/>
            <ac:spMk id="76" creationId="{0ED70CBB-4AB2-4293-B966-926A7E403FB1}"/>
          </ac:spMkLst>
        </pc:spChg>
        <pc:spChg chg="add mod">
          <ac:chgData name="Bryan Cage" userId="753fea117c032e44" providerId="LiveId" clId="{DF6E1225-3950-491F-8F71-E638CE94869D}" dt="2021-09-20T11:59:52.544" v="541" actId="164"/>
          <ac:spMkLst>
            <pc:docMk/>
            <pc:sldMk cId="2221386722" sldId="340"/>
            <ac:spMk id="77" creationId="{188A147E-AA45-41E2-9408-F7EEF216DDC7}"/>
          </ac:spMkLst>
        </pc:spChg>
        <pc:spChg chg="add mod">
          <ac:chgData name="Bryan Cage" userId="753fea117c032e44" providerId="LiveId" clId="{DF6E1225-3950-491F-8F71-E638CE94869D}" dt="2021-09-20T11:59:52.544" v="541" actId="164"/>
          <ac:spMkLst>
            <pc:docMk/>
            <pc:sldMk cId="2221386722" sldId="340"/>
            <ac:spMk id="92" creationId="{6F9167BC-EDBC-42D3-B169-4864E5E49660}"/>
          </ac:spMkLst>
        </pc:spChg>
        <pc:spChg chg="add mod">
          <ac:chgData name="Bryan Cage" userId="753fea117c032e44" providerId="LiveId" clId="{DF6E1225-3950-491F-8F71-E638CE94869D}" dt="2021-09-20T11:59:52.544" v="541" actId="164"/>
          <ac:spMkLst>
            <pc:docMk/>
            <pc:sldMk cId="2221386722" sldId="340"/>
            <ac:spMk id="93" creationId="{FD31B65D-4753-4D3A-AB07-A614BCCE9F29}"/>
          </ac:spMkLst>
        </pc:spChg>
        <pc:spChg chg="add mod">
          <ac:chgData name="Bryan Cage" userId="753fea117c032e44" providerId="LiveId" clId="{DF6E1225-3950-491F-8F71-E638CE94869D}" dt="2021-09-20T11:59:52.544" v="541" actId="164"/>
          <ac:spMkLst>
            <pc:docMk/>
            <pc:sldMk cId="2221386722" sldId="340"/>
            <ac:spMk id="95" creationId="{C6178D8B-6AD7-4795-9CCE-7DCEAFD842A0}"/>
          </ac:spMkLst>
        </pc:spChg>
        <pc:spChg chg="mod">
          <ac:chgData name="Bryan Cage" userId="753fea117c032e44" providerId="LiveId" clId="{DF6E1225-3950-491F-8F71-E638CE94869D}" dt="2021-09-20T11:59:03.696" v="533" actId="164"/>
          <ac:spMkLst>
            <pc:docMk/>
            <pc:sldMk cId="2221386722" sldId="340"/>
            <ac:spMk id="100" creationId="{8FB7B6BA-6FD1-4FEE-9923-88BA75A93E55}"/>
          </ac:spMkLst>
        </pc:spChg>
        <pc:spChg chg="mod">
          <ac:chgData name="Bryan Cage" userId="753fea117c032e44" providerId="LiveId" clId="{DF6E1225-3950-491F-8F71-E638CE94869D}" dt="2021-09-20T11:59:03.696" v="533" actId="164"/>
          <ac:spMkLst>
            <pc:docMk/>
            <pc:sldMk cId="2221386722" sldId="340"/>
            <ac:spMk id="164" creationId="{5040EF0E-4F1A-4D0D-AC14-E3357FB92331}"/>
          </ac:spMkLst>
        </pc:spChg>
        <pc:spChg chg="mod">
          <ac:chgData name="Bryan Cage" userId="753fea117c032e44" providerId="LiveId" clId="{DF6E1225-3950-491F-8F71-E638CE94869D}" dt="2021-09-22T20:09:13.670" v="5774" actId="20577"/>
          <ac:spMkLst>
            <pc:docMk/>
            <pc:sldMk cId="2221386722" sldId="340"/>
            <ac:spMk id="1054" creationId="{E0BF2948-FD4E-4537-BBED-973DA6BDD634}"/>
          </ac:spMkLst>
        </pc:spChg>
        <pc:grpChg chg="add mod">
          <ac:chgData name="Bryan Cage" userId="753fea117c032e44" providerId="LiveId" clId="{DF6E1225-3950-491F-8F71-E638CE94869D}" dt="2021-09-20T11:50:55.405" v="367" actId="1076"/>
          <ac:grpSpMkLst>
            <pc:docMk/>
            <pc:sldMk cId="2221386722" sldId="340"/>
            <ac:grpSpMk id="5" creationId="{874C029F-4942-4156-A37B-AE5F36A49BC1}"/>
          </ac:grpSpMkLst>
        </pc:grpChg>
        <pc:grpChg chg="add mod">
          <ac:chgData name="Bryan Cage" userId="753fea117c032e44" providerId="LiveId" clId="{DF6E1225-3950-491F-8F71-E638CE94869D}" dt="2021-09-20T11:59:52.544" v="541" actId="164"/>
          <ac:grpSpMkLst>
            <pc:docMk/>
            <pc:sldMk cId="2221386722" sldId="340"/>
            <ac:grpSpMk id="7" creationId="{5BC4B4F0-0AF4-446D-9AE5-CD0ED3551F63}"/>
          </ac:grpSpMkLst>
        </pc:grpChg>
        <pc:grpChg chg="add mod">
          <ac:chgData name="Bryan Cage" userId="753fea117c032e44" providerId="LiveId" clId="{DF6E1225-3950-491F-8F71-E638CE94869D}" dt="2021-09-20T11:59:56.343" v="542" actId="1076"/>
          <ac:grpSpMkLst>
            <pc:docMk/>
            <pc:sldMk cId="2221386722" sldId="340"/>
            <ac:grpSpMk id="9" creationId="{7EAAEF21-0E82-48E7-B273-6FD3FCF47CBD}"/>
          </ac:grpSpMkLst>
        </pc:grpChg>
        <pc:grpChg chg="mod">
          <ac:chgData name="Bryan Cage" userId="753fea117c032e44" providerId="LiveId" clId="{DF6E1225-3950-491F-8F71-E638CE94869D}" dt="2021-09-20T11:50:03.967" v="335" actId="164"/>
          <ac:grpSpMkLst>
            <pc:docMk/>
            <pc:sldMk cId="2221386722" sldId="340"/>
            <ac:grpSpMk id="10" creationId="{96391713-59BC-4D22-930F-744F09A27B46}"/>
          </ac:grpSpMkLst>
        </pc:grpChg>
        <pc:grpChg chg="mod">
          <ac:chgData name="Bryan Cage" userId="753fea117c032e44" providerId="LiveId" clId="{DF6E1225-3950-491F-8F71-E638CE94869D}" dt="2021-09-20T11:48:06.139" v="322" actId="1076"/>
          <ac:grpSpMkLst>
            <pc:docMk/>
            <pc:sldMk cId="2221386722" sldId="340"/>
            <ac:grpSpMk id="34" creationId="{FF827DA4-BA0E-4101-A0DB-1EFC6CB27848}"/>
          </ac:grpSpMkLst>
        </pc:grpChg>
        <pc:grpChg chg="mod">
          <ac:chgData name="Bryan Cage" userId="753fea117c032e44" providerId="LiveId" clId="{DF6E1225-3950-491F-8F71-E638CE94869D}" dt="2021-09-20T11:48:06.139" v="322" actId="1076"/>
          <ac:grpSpMkLst>
            <pc:docMk/>
            <pc:sldMk cId="2221386722" sldId="340"/>
            <ac:grpSpMk id="35" creationId="{501834DF-8568-4730-AB41-79BB2523EBA6}"/>
          </ac:grpSpMkLst>
        </pc:grpChg>
        <pc:grpChg chg="del">
          <ac:chgData name="Bryan Cage" userId="753fea117c032e44" providerId="LiveId" clId="{DF6E1225-3950-491F-8F71-E638CE94869D}" dt="2021-09-20T11:49:44.811" v="333" actId="478"/>
          <ac:grpSpMkLst>
            <pc:docMk/>
            <pc:sldMk cId="2221386722" sldId="340"/>
            <ac:grpSpMk id="74" creationId="{1D832AD3-BEAC-4C54-9DDD-2DA446D3FE48}"/>
          </ac:grpSpMkLst>
        </pc:grpChg>
        <pc:grpChg chg="del">
          <ac:chgData name="Bryan Cage" userId="753fea117c032e44" providerId="LiveId" clId="{DF6E1225-3950-491F-8F71-E638CE94869D}" dt="2021-09-20T11:49:39.885" v="331" actId="478"/>
          <ac:grpSpMkLst>
            <pc:docMk/>
            <pc:sldMk cId="2221386722" sldId="340"/>
            <ac:grpSpMk id="75" creationId="{82C172CB-8F50-428B-A8D0-76923E3A7E40}"/>
          </ac:grpSpMkLst>
        </pc:grpChg>
        <pc:grpChg chg="mod">
          <ac:chgData name="Bryan Cage" userId="753fea117c032e44" providerId="LiveId" clId="{DF6E1225-3950-491F-8F71-E638CE94869D}" dt="2021-09-20T11:59:03.696" v="533" actId="164"/>
          <ac:grpSpMkLst>
            <pc:docMk/>
            <pc:sldMk cId="2221386722" sldId="340"/>
            <ac:grpSpMk id="1055" creationId="{006AE143-7215-4BA6-9DD0-C785364662FD}"/>
          </ac:grpSpMkLst>
        </pc:grpChg>
        <pc:picChg chg="del">
          <ac:chgData name="Bryan Cage" userId="753fea117c032e44" providerId="LiveId" clId="{DF6E1225-3950-491F-8F71-E638CE94869D}" dt="2021-09-20T11:47:19.764" v="314" actId="478"/>
          <ac:picMkLst>
            <pc:docMk/>
            <pc:sldMk cId="2221386722" sldId="340"/>
            <ac:picMk id="3" creationId="{4C7426DC-A9C3-4263-821F-1C2C559F3F2E}"/>
          </ac:picMkLst>
        </pc:picChg>
        <pc:picChg chg="mod">
          <ac:chgData name="Bryan Cage" userId="753fea117c032e44" providerId="LiveId" clId="{DF6E1225-3950-491F-8F71-E638CE94869D}" dt="2021-09-20T11:50:44.238" v="354" actId="1035"/>
          <ac:picMkLst>
            <pc:docMk/>
            <pc:sldMk cId="2221386722" sldId="340"/>
            <ac:picMk id="4" creationId="{8A15255B-9156-40D2-81F1-073BB334FB7B}"/>
          </ac:picMkLst>
        </pc:picChg>
        <pc:picChg chg="mod">
          <ac:chgData name="Bryan Cage" userId="753fea117c032e44" providerId="LiveId" clId="{DF6E1225-3950-491F-8F71-E638CE94869D}" dt="2021-09-20T11:50:48.568" v="366" actId="1036"/>
          <ac:picMkLst>
            <pc:docMk/>
            <pc:sldMk cId="2221386722" sldId="340"/>
            <ac:picMk id="24" creationId="{50498F9E-5175-4B28-B750-2B10F2F5F953}"/>
          </ac:picMkLst>
        </pc:picChg>
        <pc:picChg chg="del">
          <ac:chgData name="Bryan Cage" userId="753fea117c032e44" providerId="LiveId" clId="{DF6E1225-3950-491F-8F71-E638CE94869D}" dt="2021-09-20T11:47:50.088" v="321" actId="478"/>
          <ac:picMkLst>
            <pc:docMk/>
            <pc:sldMk cId="2221386722" sldId="340"/>
            <ac:picMk id="32" creationId="{C223AC26-E6C6-489A-BE2F-227CFEC2E427}"/>
          </ac:picMkLst>
        </pc:picChg>
        <pc:picChg chg="mod">
          <ac:chgData name="Bryan Cage" userId="753fea117c032e44" providerId="LiveId" clId="{DF6E1225-3950-491F-8F71-E638CE94869D}" dt="2021-09-20T11:50:03.967" v="335" actId="164"/>
          <ac:picMkLst>
            <pc:docMk/>
            <pc:sldMk cId="2221386722" sldId="340"/>
            <ac:picMk id="70" creationId="{8F14414D-010D-4813-906C-8F9EB64B4843}"/>
          </ac:picMkLst>
        </pc:picChg>
        <pc:picChg chg="mod">
          <ac:chgData name="Bryan Cage" userId="753fea117c032e44" providerId="LiveId" clId="{DF6E1225-3950-491F-8F71-E638CE94869D}" dt="2021-09-20T11:50:03.967" v="335" actId="164"/>
          <ac:picMkLst>
            <pc:docMk/>
            <pc:sldMk cId="2221386722" sldId="340"/>
            <ac:picMk id="72" creationId="{9E649396-DC83-4CC0-AFFD-1CD0C53FC0E4}"/>
          </ac:picMkLst>
        </pc:picChg>
        <pc:picChg chg="mod">
          <ac:chgData name="Bryan Cage" userId="753fea117c032e44" providerId="LiveId" clId="{DF6E1225-3950-491F-8F71-E638CE94869D}" dt="2021-09-20T11:48:06.139" v="322" actId="1076"/>
          <ac:picMkLst>
            <pc:docMk/>
            <pc:sldMk cId="2221386722" sldId="340"/>
            <ac:picMk id="129" creationId="{3F78E405-C950-4DCA-A25D-8CB7CB071C32}"/>
          </ac:picMkLst>
        </pc:picChg>
        <pc:picChg chg="mod">
          <ac:chgData name="Bryan Cage" userId="753fea117c032e44" providerId="LiveId" clId="{DF6E1225-3950-491F-8F71-E638CE94869D}" dt="2021-09-20T11:50:03.967" v="335" actId="164"/>
          <ac:picMkLst>
            <pc:docMk/>
            <pc:sldMk cId="2221386722" sldId="340"/>
            <ac:picMk id="186" creationId="{0EC7BF68-58A0-4659-A98E-0D43E7A0EDD0}"/>
          </ac:picMkLst>
        </pc:picChg>
        <pc:cxnChg chg="mod">
          <ac:chgData name="Bryan Cage" userId="753fea117c032e44" providerId="LiveId" clId="{DF6E1225-3950-491F-8F71-E638CE94869D}" dt="2021-09-20T11:59:03.696" v="533" actId="164"/>
          <ac:cxnSpMkLst>
            <pc:docMk/>
            <pc:sldMk cId="2221386722" sldId="340"/>
            <ac:cxnSpMk id="94" creationId="{1EBC6AF1-9441-4184-B5F1-9593F40B17BF}"/>
          </ac:cxnSpMkLst>
        </pc:cxnChg>
        <pc:cxnChg chg="mod">
          <ac:chgData name="Bryan Cage" userId="753fea117c032e44" providerId="LiveId" clId="{DF6E1225-3950-491F-8F71-E638CE94869D}" dt="2021-09-20T11:59:03.696" v="533" actId="164"/>
          <ac:cxnSpMkLst>
            <pc:docMk/>
            <pc:sldMk cId="2221386722" sldId="340"/>
            <ac:cxnSpMk id="159" creationId="{9F81DD1F-DD57-4574-A87D-B1F5155836CF}"/>
          </ac:cxnSpMkLst>
        </pc:cxnChg>
      </pc:sldChg>
      <pc:sldChg chg="modSp del mod">
        <pc:chgData name="Bryan Cage" userId="753fea117c032e44" providerId="LiveId" clId="{DF6E1225-3950-491F-8F71-E638CE94869D}" dt="2021-09-20T12:10:47.180" v="798" actId="47"/>
        <pc:sldMkLst>
          <pc:docMk/>
          <pc:sldMk cId="1541897075" sldId="341"/>
        </pc:sldMkLst>
        <pc:spChg chg="mod">
          <ac:chgData name="Bryan Cage" userId="753fea117c032e44" providerId="LiveId" clId="{DF6E1225-3950-491F-8F71-E638CE94869D}" dt="2021-09-20T12:00:55.214" v="546" actId="1076"/>
          <ac:spMkLst>
            <pc:docMk/>
            <pc:sldMk cId="1541897075" sldId="341"/>
            <ac:spMk id="162" creationId="{E2DE201C-41FE-4C12-9B09-94135C6B1C8B}"/>
          </ac:spMkLst>
        </pc:spChg>
        <pc:spChg chg="mod">
          <ac:chgData name="Bryan Cage" userId="753fea117c032e44" providerId="LiveId" clId="{DF6E1225-3950-491F-8F71-E638CE94869D}" dt="2021-09-20T12:00:55.214" v="546" actId="1076"/>
          <ac:spMkLst>
            <pc:docMk/>
            <pc:sldMk cId="1541897075" sldId="341"/>
            <ac:spMk id="172" creationId="{E1A8800B-4853-45EB-BA42-F11E5A929A2A}"/>
          </ac:spMkLst>
        </pc:spChg>
        <pc:picChg chg="mod">
          <ac:chgData name="Bryan Cage" userId="753fea117c032e44" providerId="LiveId" clId="{DF6E1225-3950-491F-8F71-E638CE94869D}" dt="2021-09-20T12:01:38.531" v="554" actId="1076"/>
          <ac:picMkLst>
            <pc:docMk/>
            <pc:sldMk cId="1541897075" sldId="341"/>
            <ac:picMk id="2" creationId="{99BBD2C9-F9E9-4834-921B-179321179995}"/>
          </ac:picMkLst>
        </pc:picChg>
        <pc:cxnChg chg="mod">
          <ac:chgData name="Bryan Cage" userId="753fea117c032e44" providerId="LiveId" clId="{DF6E1225-3950-491F-8F71-E638CE94869D}" dt="2021-09-20T12:00:55.214" v="546" actId="1076"/>
          <ac:cxnSpMkLst>
            <pc:docMk/>
            <pc:sldMk cId="1541897075" sldId="341"/>
            <ac:cxnSpMk id="160" creationId="{563BAF62-1E2D-474F-BF42-9E9ACBF6F26D}"/>
          </ac:cxnSpMkLst>
        </pc:cxnChg>
        <pc:cxnChg chg="mod">
          <ac:chgData name="Bryan Cage" userId="753fea117c032e44" providerId="LiveId" clId="{DF6E1225-3950-491F-8F71-E638CE94869D}" dt="2021-09-20T12:00:55.214" v="546" actId="1076"/>
          <ac:cxnSpMkLst>
            <pc:docMk/>
            <pc:sldMk cId="1541897075" sldId="341"/>
            <ac:cxnSpMk id="161" creationId="{19DB643C-16CB-47C5-9E56-D7CC6696A4C4}"/>
          </ac:cxnSpMkLst>
        </pc:cxnChg>
      </pc:sldChg>
      <pc:sldChg chg="delSp del mod">
        <pc:chgData name="Bryan Cage" userId="753fea117c032e44" providerId="LiveId" clId="{DF6E1225-3950-491F-8F71-E638CE94869D}" dt="2021-09-21T12:23:06.846" v="4754" actId="47"/>
        <pc:sldMkLst>
          <pc:docMk/>
          <pc:sldMk cId="4064881686" sldId="351"/>
        </pc:sldMkLst>
        <pc:spChg chg="del">
          <ac:chgData name="Bryan Cage" userId="753fea117c032e44" providerId="LiveId" clId="{DF6E1225-3950-491F-8F71-E638CE94869D}" dt="2021-09-21T12:22:44.917" v="4750" actId="478"/>
          <ac:spMkLst>
            <pc:docMk/>
            <pc:sldMk cId="4064881686" sldId="351"/>
            <ac:spMk id="2" creationId="{4E847632-0550-4658-A5F7-A2CCF2453093}"/>
          </ac:spMkLst>
        </pc:spChg>
        <pc:spChg chg="del">
          <ac:chgData name="Bryan Cage" userId="753fea117c032e44" providerId="LiveId" clId="{DF6E1225-3950-491F-8F71-E638CE94869D}" dt="2021-09-21T12:22:44.917" v="4750" actId="478"/>
          <ac:spMkLst>
            <pc:docMk/>
            <pc:sldMk cId="4064881686" sldId="351"/>
            <ac:spMk id="9" creationId="{00D3FFF4-BC67-4911-82B3-4824A5765C45}"/>
          </ac:spMkLst>
        </pc:spChg>
        <pc:spChg chg="del">
          <ac:chgData name="Bryan Cage" userId="753fea117c032e44" providerId="LiveId" clId="{DF6E1225-3950-491F-8F71-E638CE94869D}" dt="2021-09-21T12:22:44.917" v="4750" actId="478"/>
          <ac:spMkLst>
            <pc:docMk/>
            <pc:sldMk cId="4064881686" sldId="351"/>
            <ac:spMk id="12" creationId="{1B5D1FFB-B4A9-4E57-B728-4EB5621AD81E}"/>
          </ac:spMkLst>
        </pc:spChg>
        <pc:spChg chg="del">
          <ac:chgData name="Bryan Cage" userId="753fea117c032e44" providerId="LiveId" clId="{DF6E1225-3950-491F-8F71-E638CE94869D}" dt="2021-09-21T12:22:44.917" v="4750" actId="478"/>
          <ac:spMkLst>
            <pc:docMk/>
            <pc:sldMk cId="4064881686" sldId="351"/>
            <ac:spMk id="26" creationId="{A7E16DD5-156A-4DB6-8019-3000FD4ECEE0}"/>
          </ac:spMkLst>
        </pc:spChg>
        <pc:spChg chg="del">
          <ac:chgData name="Bryan Cage" userId="753fea117c032e44" providerId="LiveId" clId="{DF6E1225-3950-491F-8F71-E638CE94869D}" dt="2021-09-21T12:22:44.917" v="4750" actId="478"/>
          <ac:spMkLst>
            <pc:docMk/>
            <pc:sldMk cId="4064881686" sldId="351"/>
            <ac:spMk id="28" creationId="{7D6B0CCC-AC6C-4D59-9662-C18071FFBD13}"/>
          </ac:spMkLst>
        </pc:spChg>
        <pc:spChg chg="del">
          <ac:chgData name="Bryan Cage" userId="753fea117c032e44" providerId="LiveId" clId="{DF6E1225-3950-491F-8F71-E638CE94869D}" dt="2021-09-21T12:22:44.917" v="4750" actId="478"/>
          <ac:spMkLst>
            <pc:docMk/>
            <pc:sldMk cId="4064881686" sldId="351"/>
            <ac:spMk id="68" creationId="{6E8B35D1-257C-43D1-9B57-EE6F0851702C}"/>
          </ac:spMkLst>
        </pc:spChg>
        <pc:spChg chg="del">
          <ac:chgData name="Bryan Cage" userId="753fea117c032e44" providerId="LiveId" clId="{DF6E1225-3950-491F-8F71-E638CE94869D}" dt="2021-09-21T12:22:44.917" v="4750" actId="478"/>
          <ac:spMkLst>
            <pc:docMk/>
            <pc:sldMk cId="4064881686" sldId="351"/>
            <ac:spMk id="79" creationId="{DAA375F8-3390-4621-A5FC-0E0F35044AC3}"/>
          </ac:spMkLst>
        </pc:spChg>
        <pc:spChg chg="del">
          <ac:chgData name="Bryan Cage" userId="753fea117c032e44" providerId="LiveId" clId="{DF6E1225-3950-491F-8F71-E638CE94869D}" dt="2021-09-21T12:22:44.917" v="4750" actId="478"/>
          <ac:spMkLst>
            <pc:docMk/>
            <pc:sldMk cId="4064881686" sldId="351"/>
            <ac:spMk id="80" creationId="{D6AFD39A-D4DE-465F-B427-4F9897EA7557}"/>
          </ac:spMkLst>
        </pc:spChg>
        <pc:spChg chg="del">
          <ac:chgData name="Bryan Cage" userId="753fea117c032e44" providerId="LiveId" clId="{DF6E1225-3950-491F-8F71-E638CE94869D}" dt="2021-09-21T12:22:44.917" v="4750" actId="478"/>
          <ac:spMkLst>
            <pc:docMk/>
            <pc:sldMk cId="4064881686" sldId="351"/>
            <ac:spMk id="100" creationId="{1E2F3A66-8EA5-4577-921A-E6109B9B7EFD}"/>
          </ac:spMkLst>
        </pc:spChg>
        <pc:spChg chg="del">
          <ac:chgData name="Bryan Cage" userId="753fea117c032e44" providerId="LiveId" clId="{DF6E1225-3950-491F-8F71-E638CE94869D}" dt="2021-09-21T12:22:44.917" v="4750" actId="478"/>
          <ac:spMkLst>
            <pc:docMk/>
            <pc:sldMk cId="4064881686" sldId="351"/>
            <ac:spMk id="105" creationId="{99A24A29-D6CD-4E1D-9AAC-1FB2C8D44366}"/>
          </ac:spMkLst>
        </pc:spChg>
        <pc:spChg chg="del">
          <ac:chgData name="Bryan Cage" userId="753fea117c032e44" providerId="LiveId" clId="{DF6E1225-3950-491F-8F71-E638CE94869D}" dt="2021-09-21T12:22:44.917" v="4750" actId="478"/>
          <ac:spMkLst>
            <pc:docMk/>
            <pc:sldMk cId="4064881686" sldId="351"/>
            <ac:spMk id="106" creationId="{268BAC4B-A923-4099-BAA8-530CC0497A52}"/>
          </ac:spMkLst>
        </pc:spChg>
        <pc:spChg chg="del">
          <ac:chgData name="Bryan Cage" userId="753fea117c032e44" providerId="LiveId" clId="{DF6E1225-3950-491F-8F71-E638CE94869D}" dt="2021-09-21T12:22:44.917" v="4750" actId="478"/>
          <ac:spMkLst>
            <pc:docMk/>
            <pc:sldMk cId="4064881686" sldId="351"/>
            <ac:spMk id="108" creationId="{A50FC3B3-45AD-4272-A14D-BF4CD1902AA7}"/>
          </ac:spMkLst>
        </pc:spChg>
        <pc:spChg chg="del">
          <ac:chgData name="Bryan Cage" userId="753fea117c032e44" providerId="LiveId" clId="{DF6E1225-3950-491F-8F71-E638CE94869D}" dt="2021-09-21T12:22:44.917" v="4750" actId="478"/>
          <ac:spMkLst>
            <pc:docMk/>
            <pc:sldMk cId="4064881686" sldId="351"/>
            <ac:spMk id="109" creationId="{CD5CAABB-63C0-4E1D-9971-3B99096C3717}"/>
          </ac:spMkLst>
        </pc:spChg>
        <pc:spChg chg="del">
          <ac:chgData name="Bryan Cage" userId="753fea117c032e44" providerId="LiveId" clId="{DF6E1225-3950-491F-8F71-E638CE94869D}" dt="2021-09-21T12:22:44.917" v="4750" actId="478"/>
          <ac:spMkLst>
            <pc:docMk/>
            <pc:sldMk cId="4064881686" sldId="351"/>
            <ac:spMk id="110" creationId="{55C2E2FB-A68D-4D52-823B-9453F8C944B2}"/>
          </ac:spMkLst>
        </pc:spChg>
        <pc:spChg chg="del">
          <ac:chgData name="Bryan Cage" userId="753fea117c032e44" providerId="LiveId" clId="{DF6E1225-3950-491F-8F71-E638CE94869D}" dt="2021-09-21T12:22:44.917" v="4750" actId="478"/>
          <ac:spMkLst>
            <pc:docMk/>
            <pc:sldMk cId="4064881686" sldId="351"/>
            <ac:spMk id="111" creationId="{6F29715E-B5E6-4227-80A2-179D0D9F7343}"/>
          </ac:spMkLst>
        </pc:spChg>
        <pc:spChg chg="del">
          <ac:chgData name="Bryan Cage" userId="753fea117c032e44" providerId="LiveId" clId="{DF6E1225-3950-491F-8F71-E638CE94869D}" dt="2021-09-21T12:22:44.917" v="4750" actId="478"/>
          <ac:spMkLst>
            <pc:docMk/>
            <pc:sldMk cId="4064881686" sldId="351"/>
            <ac:spMk id="112" creationId="{5573A95A-7A2E-492A-B009-5CD1F4A87CE0}"/>
          </ac:spMkLst>
        </pc:spChg>
        <pc:spChg chg="del">
          <ac:chgData name="Bryan Cage" userId="753fea117c032e44" providerId="LiveId" clId="{DF6E1225-3950-491F-8F71-E638CE94869D}" dt="2021-09-21T12:22:44.917" v="4750" actId="478"/>
          <ac:spMkLst>
            <pc:docMk/>
            <pc:sldMk cId="4064881686" sldId="351"/>
            <ac:spMk id="114" creationId="{69EA05A6-5B0F-4327-A97F-CBBB05908B55}"/>
          </ac:spMkLst>
        </pc:spChg>
        <pc:spChg chg="del">
          <ac:chgData name="Bryan Cage" userId="753fea117c032e44" providerId="LiveId" clId="{DF6E1225-3950-491F-8F71-E638CE94869D}" dt="2021-09-21T12:22:44.917" v="4750" actId="478"/>
          <ac:spMkLst>
            <pc:docMk/>
            <pc:sldMk cId="4064881686" sldId="351"/>
            <ac:spMk id="115" creationId="{6EFCB135-D940-46EA-832C-95ACFD04266A}"/>
          </ac:spMkLst>
        </pc:spChg>
        <pc:spChg chg="del">
          <ac:chgData name="Bryan Cage" userId="753fea117c032e44" providerId="LiveId" clId="{DF6E1225-3950-491F-8F71-E638CE94869D}" dt="2021-09-21T12:22:44.917" v="4750" actId="478"/>
          <ac:spMkLst>
            <pc:docMk/>
            <pc:sldMk cId="4064881686" sldId="351"/>
            <ac:spMk id="116" creationId="{83301AC2-71FB-4D35-99D4-D9EB86716B95}"/>
          </ac:spMkLst>
        </pc:spChg>
        <pc:spChg chg="del">
          <ac:chgData name="Bryan Cage" userId="753fea117c032e44" providerId="LiveId" clId="{DF6E1225-3950-491F-8F71-E638CE94869D}" dt="2021-09-21T12:22:44.917" v="4750" actId="478"/>
          <ac:spMkLst>
            <pc:docMk/>
            <pc:sldMk cId="4064881686" sldId="351"/>
            <ac:spMk id="117" creationId="{8DB89631-B67F-4152-B98B-571D00594FB6}"/>
          </ac:spMkLst>
        </pc:spChg>
        <pc:grpChg chg="del">
          <ac:chgData name="Bryan Cage" userId="753fea117c032e44" providerId="LiveId" clId="{DF6E1225-3950-491F-8F71-E638CE94869D}" dt="2021-09-21T12:22:44.917" v="4750" actId="478"/>
          <ac:grpSpMkLst>
            <pc:docMk/>
            <pc:sldMk cId="4064881686" sldId="351"/>
            <ac:grpSpMk id="32" creationId="{834011AA-44ED-4A88-999E-8A0FACD87D9F}"/>
          </ac:grpSpMkLst>
        </pc:grpChg>
        <pc:grpChg chg="del">
          <ac:chgData name="Bryan Cage" userId="753fea117c032e44" providerId="LiveId" clId="{DF6E1225-3950-491F-8F71-E638CE94869D}" dt="2021-09-21T12:22:44.917" v="4750" actId="478"/>
          <ac:grpSpMkLst>
            <pc:docMk/>
            <pc:sldMk cId="4064881686" sldId="351"/>
            <ac:grpSpMk id="62" creationId="{B5E67F40-534B-4A61-BAC9-1318E564D09F}"/>
          </ac:grpSpMkLst>
        </pc:grpChg>
        <pc:grpChg chg="del">
          <ac:chgData name="Bryan Cage" userId="753fea117c032e44" providerId="LiveId" clId="{DF6E1225-3950-491F-8F71-E638CE94869D}" dt="2021-09-21T12:22:44.917" v="4750" actId="478"/>
          <ac:grpSpMkLst>
            <pc:docMk/>
            <pc:sldMk cId="4064881686" sldId="351"/>
            <ac:grpSpMk id="72" creationId="{B58F215A-7516-4D76-9EDF-A81BBF03E1D4}"/>
          </ac:grpSpMkLst>
        </pc:grpChg>
        <pc:grpChg chg="del">
          <ac:chgData name="Bryan Cage" userId="753fea117c032e44" providerId="LiveId" clId="{DF6E1225-3950-491F-8F71-E638CE94869D}" dt="2021-09-21T12:22:44.917" v="4750" actId="478"/>
          <ac:grpSpMkLst>
            <pc:docMk/>
            <pc:sldMk cId="4064881686" sldId="351"/>
            <ac:grpSpMk id="74" creationId="{710D21E4-B6F3-44C3-BBF9-B752CFE4F43E}"/>
          </ac:grpSpMkLst>
        </pc:grpChg>
        <pc:grpChg chg="del">
          <ac:chgData name="Bryan Cage" userId="753fea117c032e44" providerId="LiveId" clId="{DF6E1225-3950-491F-8F71-E638CE94869D}" dt="2021-09-21T12:22:44.917" v="4750" actId="478"/>
          <ac:grpSpMkLst>
            <pc:docMk/>
            <pc:sldMk cId="4064881686" sldId="351"/>
            <ac:grpSpMk id="75" creationId="{4E3DCA4B-6A4F-409E-9CF2-645766AE9826}"/>
          </ac:grpSpMkLst>
        </pc:grpChg>
        <pc:grpChg chg="del">
          <ac:chgData name="Bryan Cage" userId="753fea117c032e44" providerId="LiveId" clId="{DF6E1225-3950-491F-8F71-E638CE94869D}" dt="2021-09-21T12:22:44.917" v="4750" actId="478"/>
          <ac:grpSpMkLst>
            <pc:docMk/>
            <pc:sldMk cId="4064881686" sldId="351"/>
            <ac:grpSpMk id="76" creationId="{CEF24D99-DA1B-471E-B382-F8B888F317F3}"/>
          </ac:grpSpMkLst>
        </pc:grpChg>
        <pc:grpChg chg="del">
          <ac:chgData name="Bryan Cage" userId="753fea117c032e44" providerId="LiveId" clId="{DF6E1225-3950-491F-8F71-E638CE94869D}" dt="2021-09-21T12:22:44.917" v="4750" actId="478"/>
          <ac:grpSpMkLst>
            <pc:docMk/>
            <pc:sldMk cId="4064881686" sldId="351"/>
            <ac:grpSpMk id="77" creationId="{4F8583C9-5B9B-4231-A233-25E4D2907812}"/>
          </ac:grpSpMkLst>
        </pc:grpChg>
        <pc:grpChg chg="del">
          <ac:chgData name="Bryan Cage" userId="753fea117c032e44" providerId="LiveId" clId="{DF6E1225-3950-491F-8F71-E638CE94869D}" dt="2021-09-21T12:22:44.917" v="4750" actId="478"/>
          <ac:grpSpMkLst>
            <pc:docMk/>
            <pc:sldMk cId="4064881686" sldId="351"/>
            <ac:grpSpMk id="84" creationId="{F63E2025-321A-410E-A3DB-B7939DC8B8A6}"/>
          </ac:grpSpMkLst>
        </pc:grpChg>
        <pc:grpChg chg="del">
          <ac:chgData name="Bryan Cage" userId="753fea117c032e44" providerId="LiveId" clId="{DF6E1225-3950-491F-8F71-E638CE94869D}" dt="2021-09-21T12:22:44.917" v="4750" actId="478"/>
          <ac:grpSpMkLst>
            <pc:docMk/>
            <pc:sldMk cId="4064881686" sldId="351"/>
            <ac:grpSpMk id="85" creationId="{FA2B3910-68C5-48AC-BC7C-9BA9487E015D}"/>
          </ac:grpSpMkLst>
        </pc:grpChg>
        <pc:picChg chg="del">
          <ac:chgData name="Bryan Cage" userId="753fea117c032e44" providerId="LiveId" clId="{DF6E1225-3950-491F-8F71-E638CE94869D}" dt="2021-09-21T12:22:44.917" v="4750" actId="478"/>
          <ac:picMkLst>
            <pc:docMk/>
            <pc:sldMk cId="4064881686" sldId="351"/>
            <ac:picMk id="21" creationId="{BD2C5ADE-1F60-4F12-999C-9CF732EBDEE5}"/>
          </ac:picMkLst>
        </pc:picChg>
        <pc:picChg chg="del">
          <ac:chgData name="Bryan Cage" userId="753fea117c032e44" providerId="LiveId" clId="{DF6E1225-3950-491F-8F71-E638CE94869D}" dt="2021-09-21T12:22:44.917" v="4750" actId="478"/>
          <ac:picMkLst>
            <pc:docMk/>
            <pc:sldMk cId="4064881686" sldId="351"/>
            <ac:picMk id="25" creationId="{174470CB-E744-46AD-9914-47A662A2C406}"/>
          </ac:picMkLst>
        </pc:picChg>
        <pc:picChg chg="del">
          <ac:chgData name="Bryan Cage" userId="753fea117c032e44" providerId="LiveId" clId="{DF6E1225-3950-491F-8F71-E638CE94869D}" dt="2021-09-21T12:22:44.917" v="4750" actId="478"/>
          <ac:picMkLst>
            <pc:docMk/>
            <pc:sldMk cId="4064881686" sldId="351"/>
            <ac:picMk id="27" creationId="{6A292D1C-40C1-40BD-98AB-6F6252D69D0E}"/>
          </ac:picMkLst>
        </pc:picChg>
        <pc:picChg chg="del">
          <ac:chgData name="Bryan Cage" userId="753fea117c032e44" providerId="LiveId" clId="{DF6E1225-3950-491F-8F71-E638CE94869D}" dt="2021-09-21T12:22:44.917" v="4750" actId="478"/>
          <ac:picMkLst>
            <pc:docMk/>
            <pc:sldMk cId="4064881686" sldId="351"/>
            <ac:picMk id="29" creationId="{0F77687E-3D3D-4B5A-8AE8-7DAAFDEDCC60}"/>
          </ac:picMkLst>
        </pc:picChg>
        <pc:picChg chg="del">
          <ac:chgData name="Bryan Cage" userId="753fea117c032e44" providerId="LiveId" clId="{DF6E1225-3950-491F-8F71-E638CE94869D}" dt="2021-09-21T12:22:44.917" v="4750" actId="478"/>
          <ac:picMkLst>
            <pc:docMk/>
            <pc:sldMk cId="4064881686" sldId="351"/>
            <ac:picMk id="35" creationId="{790901DA-37C8-4B76-930B-251CD5F403EE}"/>
          </ac:picMkLst>
        </pc:picChg>
        <pc:picChg chg="del">
          <ac:chgData name="Bryan Cage" userId="753fea117c032e44" providerId="LiveId" clId="{DF6E1225-3950-491F-8F71-E638CE94869D}" dt="2021-09-21T12:22:44.917" v="4750" actId="478"/>
          <ac:picMkLst>
            <pc:docMk/>
            <pc:sldMk cId="4064881686" sldId="351"/>
            <ac:picMk id="39" creationId="{C3F9D538-1DC3-40A8-A03D-22CB85666E61}"/>
          </ac:picMkLst>
        </pc:picChg>
        <pc:picChg chg="del">
          <ac:chgData name="Bryan Cage" userId="753fea117c032e44" providerId="LiveId" clId="{DF6E1225-3950-491F-8F71-E638CE94869D}" dt="2021-09-21T12:22:44.917" v="4750" actId="478"/>
          <ac:picMkLst>
            <pc:docMk/>
            <pc:sldMk cId="4064881686" sldId="351"/>
            <ac:picMk id="41" creationId="{AD9593AA-E6A4-454B-A0AD-06F126BE285F}"/>
          </ac:picMkLst>
        </pc:picChg>
        <pc:picChg chg="del">
          <ac:chgData name="Bryan Cage" userId="753fea117c032e44" providerId="LiveId" clId="{DF6E1225-3950-491F-8F71-E638CE94869D}" dt="2021-09-21T12:22:44.917" v="4750" actId="478"/>
          <ac:picMkLst>
            <pc:docMk/>
            <pc:sldMk cId="4064881686" sldId="351"/>
            <ac:picMk id="43" creationId="{D872F839-D03D-42F5-B5F4-3B80A344C6C3}"/>
          </ac:picMkLst>
        </pc:picChg>
      </pc:sldChg>
      <pc:sldChg chg="ord">
        <pc:chgData name="Bryan Cage" userId="753fea117c032e44" providerId="LiveId" clId="{DF6E1225-3950-491F-8F71-E638CE94869D}" dt="2021-09-21T12:23:19.601" v="4756"/>
        <pc:sldMkLst>
          <pc:docMk/>
          <pc:sldMk cId="2918567179" sldId="352"/>
        </pc:sldMkLst>
      </pc:sldChg>
      <pc:sldChg chg="del">
        <pc:chgData name="Bryan Cage" userId="753fea117c032e44" providerId="LiveId" clId="{DF6E1225-3950-491F-8F71-E638CE94869D}" dt="2021-09-22T19:41:55.484" v="5735" actId="47"/>
        <pc:sldMkLst>
          <pc:docMk/>
          <pc:sldMk cId="2807456535" sldId="377"/>
        </pc:sldMkLst>
      </pc:sldChg>
      <pc:sldChg chg="del">
        <pc:chgData name="Bryan Cage" userId="753fea117c032e44" providerId="LiveId" clId="{DF6E1225-3950-491F-8F71-E638CE94869D}" dt="2021-09-22T19:41:55.484" v="5735" actId="47"/>
        <pc:sldMkLst>
          <pc:docMk/>
          <pc:sldMk cId="1545666393" sldId="378"/>
        </pc:sldMkLst>
      </pc:sldChg>
      <pc:sldChg chg="del">
        <pc:chgData name="Bryan Cage" userId="753fea117c032e44" providerId="LiveId" clId="{DF6E1225-3950-491F-8F71-E638CE94869D}" dt="2021-09-22T19:41:55.484" v="5735" actId="47"/>
        <pc:sldMkLst>
          <pc:docMk/>
          <pc:sldMk cId="642512921" sldId="380"/>
        </pc:sldMkLst>
      </pc:sldChg>
      <pc:sldChg chg="del">
        <pc:chgData name="Bryan Cage" userId="753fea117c032e44" providerId="LiveId" clId="{DF6E1225-3950-491F-8F71-E638CE94869D}" dt="2021-09-22T19:41:55.484" v="5735" actId="47"/>
        <pc:sldMkLst>
          <pc:docMk/>
          <pc:sldMk cId="2133089750" sldId="382"/>
        </pc:sldMkLst>
      </pc:sldChg>
      <pc:sldChg chg="del">
        <pc:chgData name="Bryan Cage" userId="753fea117c032e44" providerId="LiveId" clId="{DF6E1225-3950-491F-8F71-E638CE94869D}" dt="2021-09-22T19:41:55.484" v="5735" actId="47"/>
        <pc:sldMkLst>
          <pc:docMk/>
          <pc:sldMk cId="3141220045" sldId="383"/>
        </pc:sldMkLst>
      </pc:sldChg>
      <pc:sldChg chg="del">
        <pc:chgData name="Bryan Cage" userId="753fea117c032e44" providerId="LiveId" clId="{DF6E1225-3950-491F-8F71-E638CE94869D}" dt="2021-09-22T19:41:55.484" v="5735" actId="47"/>
        <pc:sldMkLst>
          <pc:docMk/>
          <pc:sldMk cId="492864987" sldId="384"/>
        </pc:sldMkLst>
      </pc:sldChg>
      <pc:sldChg chg="del">
        <pc:chgData name="Bryan Cage" userId="753fea117c032e44" providerId="LiveId" clId="{DF6E1225-3950-491F-8F71-E638CE94869D}" dt="2021-09-22T19:41:55.484" v="5735" actId="47"/>
        <pc:sldMkLst>
          <pc:docMk/>
          <pc:sldMk cId="2302067715" sldId="385"/>
        </pc:sldMkLst>
      </pc:sldChg>
      <pc:sldChg chg="del">
        <pc:chgData name="Bryan Cage" userId="753fea117c032e44" providerId="LiveId" clId="{DF6E1225-3950-491F-8F71-E638CE94869D}" dt="2021-09-22T19:41:55.484" v="5735" actId="47"/>
        <pc:sldMkLst>
          <pc:docMk/>
          <pc:sldMk cId="253522678" sldId="386"/>
        </pc:sldMkLst>
      </pc:sldChg>
      <pc:sldChg chg="del">
        <pc:chgData name="Bryan Cage" userId="753fea117c032e44" providerId="LiveId" clId="{DF6E1225-3950-491F-8F71-E638CE94869D}" dt="2021-09-22T19:41:55.484" v="5735" actId="47"/>
        <pc:sldMkLst>
          <pc:docMk/>
          <pc:sldMk cId="262699741" sldId="387"/>
        </pc:sldMkLst>
      </pc:sldChg>
      <pc:sldChg chg="addSp delSp modSp mod">
        <pc:chgData name="Bryan Cage" userId="753fea117c032e44" providerId="LiveId" clId="{DF6E1225-3950-491F-8F71-E638CE94869D}" dt="2021-09-20T18:41:06.652" v="2566" actId="20577"/>
        <pc:sldMkLst>
          <pc:docMk/>
          <pc:sldMk cId="3433062554" sldId="388"/>
        </pc:sldMkLst>
        <pc:spChg chg="mod topLvl">
          <ac:chgData name="Bryan Cage" userId="753fea117c032e44" providerId="LiveId" clId="{DF6E1225-3950-491F-8F71-E638CE94869D}" dt="2021-09-20T18:38:45.482" v="2518" actId="164"/>
          <ac:spMkLst>
            <pc:docMk/>
            <pc:sldMk cId="3433062554" sldId="388"/>
            <ac:spMk id="12" creationId="{F21307CC-CA82-4BA9-98DC-7A8890106A29}"/>
          </ac:spMkLst>
        </pc:spChg>
        <pc:spChg chg="mod topLvl">
          <ac:chgData name="Bryan Cage" userId="753fea117c032e44" providerId="LiveId" clId="{DF6E1225-3950-491F-8F71-E638CE94869D}" dt="2021-09-20T18:38:45.482" v="2518" actId="164"/>
          <ac:spMkLst>
            <pc:docMk/>
            <pc:sldMk cId="3433062554" sldId="388"/>
            <ac:spMk id="14" creationId="{B2A177E0-8D75-4569-9AF5-B104B3FD3180}"/>
          </ac:spMkLst>
        </pc:spChg>
        <pc:spChg chg="mod topLvl">
          <ac:chgData name="Bryan Cage" userId="753fea117c032e44" providerId="LiveId" clId="{DF6E1225-3950-491F-8F71-E638CE94869D}" dt="2021-09-20T18:38:45.482" v="2518" actId="164"/>
          <ac:spMkLst>
            <pc:docMk/>
            <pc:sldMk cId="3433062554" sldId="388"/>
            <ac:spMk id="25" creationId="{20307194-1F4B-4595-8AD9-E539BE8EA0F4}"/>
          </ac:spMkLst>
        </pc:spChg>
        <pc:spChg chg="mod topLvl">
          <ac:chgData name="Bryan Cage" userId="753fea117c032e44" providerId="LiveId" clId="{DF6E1225-3950-491F-8F71-E638CE94869D}" dt="2021-09-20T18:39:35.857" v="2527" actId="164"/>
          <ac:spMkLst>
            <pc:docMk/>
            <pc:sldMk cId="3433062554" sldId="388"/>
            <ac:spMk id="27" creationId="{8E3084ED-4EB7-4C89-A37F-44358F9B7AD7}"/>
          </ac:spMkLst>
        </pc:spChg>
        <pc:spChg chg="mod topLvl">
          <ac:chgData name="Bryan Cage" userId="753fea117c032e44" providerId="LiveId" clId="{DF6E1225-3950-491F-8F71-E638CE94869D}" dt="2021-09-20T18:39:35.857" v="2527" actId="164"/>
          <ac:spMkLst>
            <pc:docMk/>
            <pc:sldMk cId="3433062554" sldId="388"/>
            <ac:spMk id="34" creationId="{A2B0EA98-5E04-455E-A334-D5A3509B8460}"/>
          </ac:spMkLst>
        </pc:spChg>
        <pc:spChg chg="mod">
          <ac:chgData name="Bryan Cage" userId="753fea117c032e44" providerId="LiveId" clId="{DF6E1225-3950-491F-8F71-E638CE94869D}" dt="2021-09-20T18:36:04.252" v="2489" actId="165"/>
          <ac:spMkLst>
            <pc:docMk/>
            <pc:sldMk cId="3433062554" sldId="388"/>
            <ac:spMk id="36" creationId="{F32417C1-C29D-40BA-8386-58312D3489D0}"/>
          </ac:spMkLst>
        </pc:spChg>
        <pc:spChg chg="mod">
          <ac:chgData name="Bryan Cage" userId="753fea117c032e44" providerId="LiveId" clId="{DF6E1225-3950-491F-8F71-E638CE94869D}" dt="2021-09-20T18:36:04.252" v="2489" actId="165"/>
          <ac:spMkLst>
            <pc:docMk/>
            <pc:sldMk cId="3433062554" sldId="388"/>
            <ac:spMk id="37" creationId="{ACC3ED03-3960-48C1-BCD7-DFB1787D05EB}"/>
          </ac:spMkLst>
        </pc:spChg>
        <pc:spChg chg="mod">
          <ac:chgData name="Bryan Cage" userId="753fea117c032e44" providerId="LiveId" clId="{DF6E1225-3950-491F-8F71-E638CE94869D}" dt="2021-09-20T18:36:04.252" v="2489" actId="165"/>
          <ac:spMkLst>
            <pc:docMk/>
            <pc:sldMk cId="3433062554" sldId="388"/>
            <ac:spMk id="45" creationId="{D3B032EE-4A72-4D04-AA50-2858507F33D6}"/>
          </ac:spMkLst>
        </pc:spChg>
        <pc:spChg chg="mod">
          <ac:chgData name="Bryan Cage" userId="753fea117c032e44" providerId="LiveId" clId="{DF6E1225-3950-491F-8F71-E638CE94869D}" dt="2021-09-20T18:36:04.252" v="2489" actId="165"/>
          <ac:spMkLst>
            <pc:docMk/>
            <pc:sldMk cId="3433062554" sldId="388"/>
            <ac:spMk id="46" creationId="{FAE20766-7605-4964-87BA-BB9C12BF0765}"/>
          </ac:spMkLst>
        </pc:spChg>
        <pc:spChg chg="mod">
          <ac:chgData name="Bryan Cage" userId="753fea117c032e44" providerId="LiveId" clId="{DF6E1225-3950-491F-8F71-E638CE94869D}" dt="2021-09-20T18:36:04.252" v="2489" actId="165"/>
          <ac:spMkLst>
            <pc:docMk/>
            <pc:sldMk cId="3433062554" sldId="388"/>
            <ac:spMk id="48" creationId="{867B28F9-E11E-4BB7-8B20-20D0A5EC9218}"/>
          </ac:spMkLst>
        </pc:spChg>
        <pc:spChg chg="mod">
          <ac:chgData name="Bryan Cage" userId="753fea117c032e44" providerId="LiveId" clId="{DF6E1225-3950-491F-8F71-E638CE94869D}" dt="2021-09-20T18:36:04.252" v="2489" actId="165"/>
          <ac:spMkLst>
            <pc:docMk/>
            <pc:sldMk cId="3433062554" sldId="388"/>
            <ac:spMk id="49" creationId="{85690A9A-F26E-4D1E-B148-A8DE933ACD1C}"/>
          </ac:spMkLst>
        </pc:spChg>
        <pc:spChg chg="mod topLvl">
          <ac:chgData name="Bryan Cage" userId="753fea117c032e44" providerId="LiveId" clId="{DF6E1225-3950-491F-8F71-E638CE94869D}" dt="2021-09-20T18:39:35.857" v="2527" actId="164"/>
          <ac:spMkLst>
            <pc:docMk/>
            <pc:sldMk cId="3433062554" sldId="388"/>
            <ac:spMk id="52" creationId="{B33AB9C5-E72A-4D2E-A229-DF802AF3D34A}"/>
          </ac:spMkLst>
        </pc:spChg>
        <pc:spChg chg="add mod">
          <ac:chgData name="Bryan Cage" userId="753fea117c032e44" providerId="LiveId" clId="{DF6E1225-3950-491F-8F71-E638CE94869D}" dt="2021-09-20T18:41:06.652" v="2566" actId="20577"/>
          <ac:spMkLst>
            <pc:docMk/>
            <pc:sldMk cId="3433062554" sldId="388"/>
            <ac:spMk id="55" creationId="{95AD4033-07AF-4670-8F8A-A7CA201B5C6C}"/>
          </ac:spMkLst>
        </pc:spChg>
        <pc:spChg chg="add mod">
          <ac:chgData name="Bryan Cage" userId="753fea117c032e44" providerId="LiveId" clId="{DF6E1225-3950-491F-8F71-E638CE94869D}" dt="2021-09-20T18:40:01.283" v="2532" actId="1076"/>
          <ac:spMkLst>
            <pc:docMk/>
            <pc:sldMk cId="3433062554" sldId="388"/>
            <ac:spMk id="56" creationId="{2D3A8599-ADC9-49AB-A662-AA638618C594}"/>
          </ac:spMkLst>
        </pc:spChg>
        <pc:spChg chg="mod topLvl">
          <ac:chgData name="Bryan Cage" userId="753fea117c032e44" providerId="LiveId" clId="{DF6E1225-3950-491F-8F71-E638CE94869D}" dt="2021-09-20T18:39:40.998" v="2529" actId="1076"/>
          <ac:spMkLst>
            <pc:docMk/>
            <pc:sldMk cId="3433062554" sldId="388"/>
            <ac:spMk id="57" creationId="{615E6069-801F-44B7-A003-C8BB15C740AA}"/>
          </ac:spMkLst>
        </pc:spChg>
        <pc:spChg chg="mod topLvl">
          <ac:chgData name="Bryan Cage" userId="753fea117c032e44" providerId="LiveId" clId="{DF6E1225-3950-491F-8F71-E638CE94869D}" dt="2021-09-20T18:39:40.998" v="2529" actId="1076"/>
          <ac:spMkLst>
            <pc:docMk/>
            <pc:sldMk cId="3433062554" sldId="388"/>
            <ac:spMk id="60" creationId="{CAF51F84-3A30-463E-A677-9215579990B6}"/>
          </ac:spMkLst>
        </pc:spChg>
        <pc:spChg chg="mod topLvl">
          <ac:chgData name="Bryan Cage" userId="753fea117c032e44" providerId="LiveId" clId="{DF6E1225-3950-491F-8F71-E638CE94869D}" dt="2021-09-20T18:39:40.998" v="2529" actId="1076"/>
          <ac:spMkLst>
            <pc:docMk/>
            <pc:sldMk cId="3433062554" sldId="388"/>
            <ac:spMk id="63" creationId="{54BC4CE0-C316-42B8-8011-80B570881C02}"/>
          </ac:spMkLst>
        </pc:spChg>
        <pc:spChg chg="mod">
          <ac:chgData name="Bryan Cage" userId="753fea117c032e44" providerId="LiveId" clId="{DF6E1225-3950-491F-8F71-E638CE94869D}" dt="2021-09-20T18:35:50.631" v="2484" actId="571"/>
          <ac:spMkLst>
            <pc:docMk/>
            <pc:sldMk cId="3433062554" sldId="388"/>
            <ac:spMk id="66" creationId="{6EA2A70D-A88D-4426-B5C9-72F88EE9B601}"/>
          </ac:spMkLst>
        </pc:spChg>
        <pc:spChg chg="mod">
          <ac:chgData name="Bryan Cage" userId="753fea117c032e44" providerId="LiveId" clId="{DF6E1225-3950-491F-8F71-E638CE94869D}" dt="2021-09-20T18:35:50.631" v="2484" actId="571"/>
          <ac:spMkLst>
            <pc:docMk/>
            <pc:sldMk cId="3433062554" sldId="388"/>
            <ac:spMk id="73" creationId="{96DFA2E4-6B5E-40D2-9187-7CA5FA9378D7}"/>
          </ac:spMkLst>
        </pc:spChg>
        <pc:spChg chg="mod">
          <ac:chgData name="Bryan Cage" userId="753fea117c032e44" providerId="LiveId" clId="{DF6E1225-3950-491F-8F71-E638CE94869D}" dt="2021-09-20T18:35:50.631" v="2484" actId="571"/>
          <ac:spMkLst>
            <pc:docMk/>
            <pc:sldMk cId="3433062554" sldId="388"/>
            <ac:spMk id="75" creationId="{5209FB2C-7ABD-4317-AD6B-9567F2E95EFF}"/>
          </ac:spMkLst>
        </pc:spChg>
        <pc:spChg chg="mod">
          <ac:chgData name="Bryan Cage" userId="753fea117c032e44" providerId="LiveId" clId="{DF6E1225-3950-491F-8F71-E638CE94869D}" dt="2021-09-20T18:35:50.631" v="2484" actId="571"/>
          <ac:spMkLst>
            <pc:docMk/>
            <pc:sldMk cId="3433062554" sldId="388"/>
            <ac:spMk id="77" creationId="{386A62B4-581B-4077-8ECB-88B1F416A480}"/>
          </ac:spMkLst>
        </pc:spChg>
        <pc:spChg chg="mod">
          <ac:chgData name="Bryan Cage" userId="753fea117c032e44" providerId="LiveId" clId="{DF6E1225-3950-491F-8F71-E638CE94869D}" dt="2021-09-20T18:35:50.631" v="2484" actId="571"/>
          <ac:spMkLst>
            <pc:docMk/>
            <pc:sldMk cId="3433062554" sldId="388"/>
            <ac:spMk id="79" creationId="{EEEF13AB-690F-4DDF-8DF8-2CB6B9F2F918}"/>
          </ac:spMkLst>
        </pc:spChg>
        <pc:spChg chg="mod">
          <ac:chgData name="Bryan Cage" userId="753fea117c032e44" providerId="LiveId" clId="{DF6E1225-3950-491F-8F71-E638CE94869D}" dt="2021-09-20T18:35:50.631" v="2484" actId="571"/>
          <ac:spMkLst>
            <pc:docMk/>
            <pc:sldMk cId="3433062554" sldId="388"/>
            <ac:spMk id="80" creationId="{B3CD568F-B128-4B0E-956E-A37418D36F32}"/>
          </ac:spMkLst>
        </pc:spChg>
        <pc:spChg chg="mod">
          <ac:chgData name="Bryan Cage" userId="753fea117c032e44" providerId="LiveId" clId="{DF6E1225-3950-491F-8F71-E638CE94869D}" dt="2021-09-20T18:35:50.631" v="2484" actId="571"/>
          <ac:spMkLst>
            <pc:docMk/>
            <pc:sldMk cId="3433062554" sldId="388"/>
            <ac:spMk id="83" creationId="{14B8CB5E-6397-42BE-9318-3968492E048D}"/>
          </ac:spMkLst>
        </pc:spChg>
        <pc:spChg chg="mod">
          <ac:chgData name="Bryan Cage" userId="753fea117c032e44" providerId="LiveId" clId="{DF6E1225-3950-491F-8F71-E638CE94869D}" dt="2021-09-20T18:35:50.631" v="2484" actId="571"/>
          <ac:spMkLst>
            <pc:docMk/>
            <pc:sldMk cId="3433062554" sldId="388"/>
            <ac:spMk id="85" creationId="{D7B7F180-3195-4871-9B75-A22A79DE82AD}"/>
          </ac:spMkLst>
        </pc:spChg>
        <pc:spChg chg="mod">
          <ac:chgData name="Bryan Cage" userId="753fea117c032e44" providerId="LiveId" clId="{DF6E1225-3950-491F-8F71-E638CE94869D}" dt="2021-09-20T18:35:50.631" v="2484" actId="571"/>
          <ac:spMkLst>
            <pc:docMk/>
            <pc:sldMk cId="3433062554" sldId="388"/>
            <ac:spMk id="87" creationId="{F07389C1-0980-445A-B533-05384E3966AA}"/>
          </ac:spMkLst>
        </pc:spChg>
        <pc:spChg chg="mod">
          <ac:chgData name="Bryan Cage" userId="753fea117c032e44" providerId="LiveId" clId="{DF6E1225-3950-491F-8F71-E638CE94869D}" dt="2021-09-20T18:35:50.631" v="2484" actId="571"/>
          <ac:spMkLst>
            <pc:docMk/>
            <pc:sldMk cId="3433062554" sldId="388"/>
            <ac:spMk id="89" creationId="{0C5A6136-C88E-4E51-910A-B6B72F16817F}"/>
          </ac:spMkLst>
        </pc:spChg>
        <pc:spChg chg="mod">
          <ac:chgData name="Bryan Cage" userId="753fea117c032e44" providerId="LiveId" clId="{DF6E1225-3950-491F-8F71-E638CE94869D}" dt="2021-09-20T18:35:50.631" v="2484" actId="571"/>
          <ac:spMkLst>
            <pc:docMk/>
            <pc:sldMk cId="3433062554" sldId="388"/>
            <ac:spMk id="90" creationId="{3609976E-F5DC-4F3D-8055-C0E5E6789BFE}"/>
          </ac:spMkLst>
        </pc:spChg>
        <pc:spChg chg="mod">
          <ac:chgData name="Bryan Cage" userId="753fea117c032e44" providerId="LiveId" clId="{DF6E1225-3950-491F-8F71-E638CE94869D}" dt="2021-09-20T18:35:50.631" v="2484" actId="571"/>
          <ac:spMkLst>
            <pc:docMk/>
            <pc:sldMk cId="3433062554" sldId="388"/>
            <ac:spMk id="91" creationId="{EB79D278-39AC-439D-900C-B341F39EBCF5}"/>
          </ac:spMkLst>
        </pc:spChg>
        <pc:spChg chg="mod">
          <ac:chgData name="Bryan Cage" userId="753fea117c032e44" providerId="LiveId" clId="{DF6E1225-3950-491F-8F71-E638CE94869D}" dt="2021-09-20T18:35:50.631" v="2484" actId="571"/>
          <ac:spMkLst>
            <pc:docMk/>
            <pc:sldMk cId="3433062554" sldId="388"/>
            <ac:spMk id="92" creationId="{DF626BDC-F66B-4527-924F-240B55DAFA21}"/>
          </ac:spMkLst>
        </pc:spChg>
        <pc:spChg chg="mod">
          <ac:chgData name="Bryan Cage" userId="753fea117c032e44" providerId="LiveId" clId="{DF6E1225-3950-491F-8F71-E638CE94869D}" dt="2021-09-20T18:35:50.631" v="2484" actId="571"/>
          <ac:spMkLst>
            <pc:docMk/>
            <pc:sldMk cId="3433062554" sldId="388"/>
            <ac:spMk id="93" creationId="{A873B21B-3303-44A4-980E-817C21C00FD0}"/>
          </ac:spMkLst>
        </pc:spChg>
        <pc:spChg chg="mod">
          <ac:chgData name="Bryan Cage" userId="753fea117c032e44" providerId="LiveId" clId="{DF6E1225-3950-491F-8F71-E638CE94869D}" dt="2021-09-20T18:35:50.631" v="2484" actId="571"/>
          <ac:spMkLst>
            <pc:docMk/>
            <pc:sldMk cId="3433062554" sldId="388"/>
            <ac:spMk id="94" creationId="{E3915CF1-8CC2-4981-90E4-39200A4A2CAB}"/>
          </ac:spMkLst>
        </pc:spChg>
        <pc:spChg chg="mod">
          <ac:chgData name="Bryan Cage" userId="753fea117c032e44" providerId="LiveId" clId="{DF6E1225-3950-491F-8F71-E638CE94869D}" dt="2021-09-20T18:35:50.631" v="2484" actId="571"/>
          <ac:spMkLst>
            <pc:docMk/>
            <pc:sldMk cId="3433062554" sldId="388"/>
            <ac:spMk id="95" creationId="{BE7B4A85-D222-4036-A806-2C39D1D4A29E}"/>
          </ac:spMkLst>
        </pc:spChg>
        <pc:spChg chg="mod">
          <ac:chgData name="Bryan Cage" userId="753fea117c032e44" providerId="LiveId" clId="{DF6E1225-3950-491F-8F71-E638CE94869D}" dt="2021-09-20T18:36:04.252" v="2489" actId="165"/>
          <ac:spMkLst>
            <pc:docMk/>
            <pc:sldMk cId="3433062554" sldId="388"/>
            <ac:spMk id="99" creationId="{11199392-FC50-4F0E-96D9-CB8EDECD641B}"/>
          </ac:spMkLst>
        </pc:spChg>
        <pc:spChg chg="mod">
          <ac:chgData name="Bryan Cage" userId="753fea117c032e44" providerId="LiveId" clId="{DF6E1225-3950-491F-8F71-E638CE94869D}" dt="2021-09-20T18:35:59.716" v="2487" actId="571"/>
          <ac:spMkLst>
            <pc:docMk/>
            <pc:sldMk cId="3433062554" sldId="388"/>
            <ac:spMk id="104" creationId="{3F72DD20-830F-4204-A9C3-9C138A104F8B}"/>
          </ac:spMkLst>
        </pc:spChg>
        <pc:spChg chg="mod">
          <ac:chgData name="Bryan Cage" userId="753fea117c032e44" providerId="LiveId" clId="{DF6E1225-3950-491F-8F71-E638CE94869D}" dt="2021-09-20T18:35:59.716" v="2487" actId="571"/>
          <ac:spMkLst>
            <pc:docMk/>
            <pc:sldMk cId="3433062554" sldId="388"/>
            <ac:spMk id="106" creationId="{4CF6EC71-BEC4-4738-AF45-3373FCD6C087}"/>
          </ac:spMkLst>
        </pc:spChg>
        <pc:spChg chg="mod">
          <ac:chgData name="Bryan Cage" userId="753fea117c032e44" providerId="LiveId" clId="{DF6E1225-3950-491F-8F71-E638CE94869D}" dt="2021-09-20T18:35:59.716" v="2487" actId="571"/>
          <ac:spMkLst>
            <pc:docMk/>
            <pc:sldMk cId="3433062554" sldId="388"/>
            <ac:spMk id="108" creationId="{F704CE01-7382-4787-9234-24D423902D86}"/>
          </ac:spMkLst>
        </pc:spChg>
        <pc:spChg chg="mod">
          <ac:chgData name="Bryan Cage" userId="753fea117c032e44" providerId="LiveId" clId="{DF6E1225-3950-491F-8F71-E638CE94869D}" dt="2021-09-20T18:35:59.716" v="2487" actId="571"/>
          <ac:spMkLst>
            <pc:docMk/>
            <pc:sldMk cId="3433062554" sldId="388"/>
            <ac:spMk id="110" creationId="{6684A085-0407-47D2-8639-C9E533083D67}"/>
          </ac:spMkLst>
        </pc:spChg>
        <pc:spChg chg="mod">
          <ac:chgData name="Bryan Cage" userId="753fea117c032e44" providerId="LiveId" clId="{DF6E1225-3950-491F-8F71-E638CE94869D}" dt="2021-09-20T18:35:59.716" v="2487" actId="571"/>
          <ac:spMkLst>
            <pc:docMk/>
            <pc:sldMk cId="3433062554" sldId="388"/>
            <ac:spMk id="111" creationId="{C6ED0CFA-B0FA-4DF8-A1D8-D764CB81A5BA}"/>
          </ac:spMkLst>
        </pc:spChg>
        <pc:spChg chg="mod">
          <ac:chgData name="Bryan Cage" userId="753fea117c032e44" providerId="LiveId" clId="{DF6E1225-3950-491F-8F71-E638CE94869D}" dt="2021-09-20T18:35:59.716" v="2487" actId="571"/>
          <ac:spMkLst>
            <pc:docMk/>
            <pc:sldMk cId="3433062554" sldId="388"/>
            <ac:spMk id="114" creationId="{94B24CAD-2C90-49A1-900F-376BF329AC6C}"/>
          </ac:spMkLst>
        </pc:spChg>
        <pc:spChg chg="mod">
          <ac:chgData name="Bryan Cage" userId="753fea117c032e44" providerId="LiveId" clId="{DF6E1225-3950-491F-8F71-E638CE94869D}" dt="2021-09-20T18:35:59.716" v="2487" actId="571"/>
          <ac:spMkLst>
            <pc:docMk/>
            <pc:sldMk cId="3433062554" sldId="388"/>
            <ac:spMk id="116" creationId="{19D13023-0053-4C3D-9DFC-A4A2013C2801}"/>
          </ac:spMkLst>
        </pc:spChg>
        <pc:spChg chg="mod">
          <ac:chgData name="Bryan Cage" userId="753fea117c032e44" providerId="LiveId" clId="{DF6E1225-3950-491F-8F71-E638CE94869D}" dt="2021-09-20T18:35:59.716" v="2487" actId="571"/>
          <ac:spMkLst>
            <pc:docMk/>
            <pc:sldMk cId="3433062554" sldId="388"/>
            <ac:spMk id="118" creationId="{A2AAC306-132B-4FD0-AD5F-0738A77ABE8D}"/>
          </ac:spMkLst>
        </pc:spChg>
        <pc:spChg chg="mod">
          <ac:chgData name="Bryan Cage" userId="753fea117c032e44" providerId="LiveId" clId="{DF6E1225-3950-491F-8F71-E638CE94869D}" dt="2021-09-20T18:35:59.716" v="2487" actId="571"/>
          <ac:spMkLst>
            <pc:docMk/>
            <pc:sldMk cId="3433062554" sldId="388"/>
            <ac:spMk id="120" creationId="{AF983AB9-95D5-4973-AE06-4E444013ECEC}"/>
          </ac:spMkLst>
        </pc:spChg>
        <pc:spChg chg="mod">
          <ac:chgData name="Bryan Cage" userId="753fea117c032e44" providerId="LiveId" clId="{DF6E1225-3950-491F-8F71-E638CE94869D}" dt="2021-09-20T18:35:59.716" v="2487" actId="571"/>
          <ac:spMkLst>
            <pc:docMk/>
            <pc:sldMk cId="3433062554" sldId="388"/>
            <ac:spMk id="121" creationId="{F23DE9B0-4904-4FBE-BA97-3AAECB7FE0CD}"/>
          </ac:spMkLst>
        </pc:spChg>
        <pc:spChg chg="mod">
          <ac:chgData name="Bryan Cage" userId="753fea117c032e44" providerId="LiveId" clId="{DF6E1225-3950-491F-8F71-E638CE94869D}" dt="2021-09-20T18:35:59.716" v="2487" actId="571"/>
          <ac:spMkLst>
            <pc:docMk/>
            <pc:sldMk cId="3433062554" sldId="388"/>
            <ac:spMk id="122" creationId="{BB15599A-CF2B-4A8E-B365-316BC7A1411F}"/>
          </ac:spMkLst>
        </pc:spChg>
        <pc:spChg chg="mod">
          <ac:chgData name="Bryan Cage" userId="753fea117c032e44" providerId="LiveId" clId="{DF6E1225-3950-491F-8F71-E638CE94869D}" dt="2021-09-20T18:35:59.716" v="2487" actId="571"/>
          <ac:spMkLst>
            <pc:docMk/>
            <pc:sldMk cId="3433062554" sldId="388"/>
            <ac:spMk id="123" creationId="{E177827F-28D5-4B1B-BE18-6DF2A646942B}"/>
          </ac:spMkLst>
        </pc:spChg>
        <pc:spChg chg="mod">
          <ac:chgData name="Bryan Cage" userId="753fea117c032e44" providerId="LiveId" clId="{DF6E1225-3950-491F-8F71-E638CE94869D}" dt="2021-09-20T18:35:59.716" v="2487" actId="571"/>
          <ac:spMkLst>
            <pc:docMk/>
            <pc:sldMk cId="3433062554" sldId="388"/>
            <ac:spMk id="124" creationId="{ECF8BC40-C957-40B5-9944-9F0754571675}"/>
          </ac:spMkLst>
        </pc:spChg>
        <pc:spChg chg="mod">
          <ac:chgData name="Bryan Cage" userId="753fea117c032e44" providerId="LiveId" clId="{DF6E1225-3950-491F-8F71-E638CE94869D}" dt="2021-09-20T18:35:59.716" v="2487" actId="571"/>
          <ac:spMkLst>
            <pc:docMk/>
            <pc:sldMk cId="3433062554" sldId="388"/>
            <ac:spMk id="125" creationId="{14CDB5EF-D100-4D89-B6A0-35D8210280E6}"/>
          </ac:spMkLst>
        </pc:spChg>
        <pc:spChg chg="mod">
          <ac:chgData name="Bryan Cage" userId="753fea117c032e44" providerId="LiveId" clId="{DF6E1225-3950-491F-8F71-E638CE94869D}" dt="2021-09-20T18:35:59.716" v="2487" actId="571"/>
          <ac:spMkLst>
            <pc:docMk/>
            <pc:sldMk cId="3433062554" sldId="388"/>
            <ac:spMk id="126" creationId="{CC815B7A-107D-45BF-B43E-54D7069C0FEA}"/>
          </ac:spMkLst>
        </pc:spChg>
        <pc:spChg chg="mod">
          <ac:chgData name="Bryan Cage" userId="753fea117c032e44" providerId="LiveId" clId="{DF6E1225-3950-491F-8F71-E638CE94869D}" dt="2021-09-20T18:35:59.716" v="2487" actId="571"/>
          <ac:spMkLst>
            <pc:docMk/>
            <pc:sldMk cId="3433062554" sldId="388"/>
            <ac:spMk id="131" creationId="{07D88499-4E67-411E-AC53-FC061489E921}"/>
          </ac:spMkLst>
        </pc:spChg>
        <pc:grpChg chg="add mod">
          <ac:chgData name="Bryan Cage" userId="753fea117c032e44" providerId="LiveId" clId="{DF6E1225-3950-491F-8F71-E638CE94869D}" dt="2021-09-20T18:39:40.998" v="2529" actId="1076"/>
          <ac:grpSpMkLst>
            <pc:docMk/>
            <pc:sldMk cId="3433062554" sldId="388"/>
            <ac:grpSpMk id="2" creationId="{3A9F9BDD-7D28-43B8-9C3E-A1F090CAE0BD}"/>
          </ac:grpSpMkLst>
        </pc:grpChg>
        <pc:grpChg chg="add mod">
          <ac:chgData name="Bryan Cage" userId="753fea117c032e44" providerId="LiveId" clId="{DF6E1225-3950-491F-8F71-E638CE94869D}" dt="2021-09-20T18:40:08.799" v="2533" actId="1076"/>
          <ac:grpSpMkLst>
            <pc:docMk/>
            <pc:sldMk cId="3433062554" sldId="388"/>
            <ac:grpSpMk id="3" creationId="{BF36D019-D6B2-466C-994D-956F6B6A4475}"/>
          </ac:grpSpMkLst>
        </pc:grpChg>
        <pc:grpChg chg="add mod">
          <ac:chgData name="Bryan Cage" userId="753fea117c032e44" providerId="LiveId" clId="{DF6E1225-3950-491F-8F71-E638CE94869D}" dt="2021-09-20T18:40:08.799" v="2533" actId="1076"/>
          <ac:grpSpMkLst>
            <pc:docMk/>
            <pc:sldMk cId="3433062554" sldId="388"/>
            <ac:grpSpMk id="4" creationId="{62A21754-AFE1-4894-8BD8-8F0E4D9D942B}"/>
          </ac:grpSpMkLst>
        </pc:grpChg>
        <pc:grpChg chg="mod topLvl">
          <ac:chgData name="Bryan Cage" userId="753fea117c032e44" providerId="LiveId" clId="{DF6E1225-3950-491F-8F71-E638CE94869D}" dt="2021-09-20T18:36:04.252" v="2489" actId="165"/>
          <ac:grpSpMkLst>
            <pc:docMk/>
            <pc:sldMk cId="3433062554" sldId="388"/>
            <ac:grpSpMk id="38" creationId="{97926473-ABAE-443F-AC2F-4014735D2CB5}"/>
          </ac:grpSpMkLst>
        </pc:grpChg>
        <pc:grpChg chg="del mod topLvl">
          <ac:chgData name="Bryan Cage" userId="753fea117c032e44" providerId="LiveId" clId="{DF6E1225-3950-491F-8F71-E638CE94869D}" dt="2021-09-20T18:36:42.378" v="2496" actId="165"/>
          <ac:grpSpMkLst>
            <pc:docMk/>
            <pc:sldMk cId="3433062554" sldId="388"/>
            <ac:grpSpMk id="40" creationId="{020B3B43-C240-4C72-9B7C-6620BC89DE98}"/>
          </ac:grpSpMkLst>
        </pc:grpChg>
        <pc:grpChg chg="del mod topLvl">
          <ac:chgData name="Bryan Cage" userId="753fea117c032e44" providerId="LiveId" clId="{DF6E1225-3950-491F-8F71-E638CE94869D}" dt="2021-09-20T18:36:04.252" v="2489" actId="165"/>
          <ac:grpSpMkLst>
            <pc:docMk/>
            <pc:sldMk cId="3433062554" sldId="388"/>
            <ac:grpSpMk id="41" creationId="{556EB226-01F3-4866-968B-A9A87156A270}"/>
          </ac:grpSpMkLst>
        </pc:grpChg>
        <pc:grpChg chg="mod topLvl">
          <ac:chgData name="Bryan Cage" userId="753fea117c032e44" providerId="LiveId" clId="{DF6E1225-3950-491F-8F71-E638CE94869D}" dt="2021-09-20T18:36:04.252" v="2489" actId="165"/>
          <ac:grpSpMkLst>
            <pc:docMk/>
            <pc:sldMk cId="3433062554" sldId="388"/>
            <ac:grpSpMk id="43" creationId="{A4E095D6-BDB7-4722-83C1-17C6A2B8ACAC}"/>
          </ac:grpSpMkLst>
        </pc:grpChg>
        <pc:grpChg chg="mod topLvl">
          <ac:chgData name="Bryan Cage" userId="753fea117c032e44" providerId="LiveId" clId="{DF6E1225-3950-491F-8F71-E638CE94869D}" dt="2021-09-20T18:36:04.252" v="2489" actId="165"/>
          <ac:grpSpMkLst>
            <pc:docMk/>
            <pc:sldMk cId="3433062554" sldId="388"/>
            <ac:grpSpMk id="44" creationId="{F85A0114-24E2-4C13-9121-6F27ED640D12}"/>
          </ac:grpSpMkLst>
        </pc:grpChg>
        <pc:grpChg chg="mod topLvl">
          <ac:chgData name="Bryan Cage" userId="753fea117c032e44" providerId="LiveId" clId="{DF6E1225-3950-491F-8F71-E638CE94869D}" dt="2021-09-20T18:36:04.252" v="2489" actId="165"/>
          <ac:grpSpMkLst>
            <pc:docMk/>
            <pc:sldMk cId="3433062554" sldId="388"/>
            <ac:grpSpMk id="47" creationId="{E33316DF-23B7-42CD-BFE6-949103CDAD3E}"/>
          </ac:grpSpMkLst>
        </pc:grpChg>
        <pc:grpChg chg="del mod topLvl">
          <ac:chgData name="Bryan Cage" userId="753fea117c032e44" providerId="LiveId" clId="{DF6E1225-3950-491F-8F71-E638CE94869D}" dt="2021-09-20T18:36:04.252" v="2489" actId="165"/>
          <ac:grpSpMkLst>
            <pc:docMk/>
            <pc:sldMk cId="3433062554" sldId="388"/>
            <ac:grpSpMk id="53" creationId="{6A6A210A-F1AC-4E14-BBA7-F4C003F10B58}"/>
          </ac:grpSpMkLst>
        </pc:grpChg>
        <pc:grpChg chg="del mod">
          <ac:chgData name="Bryan Cage" userId="753fea117c032e44" providerId="LiveId" clId="{DF6E1225-3950-491F-8F71-E638CE94869D}" dt="2021-09-20T18:35:57.201" v="2485" actId="165"/>
          <ac:grpSpMkLst>
            <pc:docMk/>
            <pc:sldMk cId="3433062554" sldId="388"/>
            <ac:grpSpMk id="54" creationId="{B417AABE-9E8E-41E8-9C73-311ECD05C76E}"/>
          </ac:grpSpMkLst>
        </pc:grpChg>
        <pc:grpChg chg="add mod">
          <ac:chgData name="Bryan Cage" userId="753fea117c032e44" providerId="LiveId" clId="{DF6E1225-3950-491F-8F71-E638CE94869D}" dt="2021-09-20T18:35:50.631" v="2484" actId="571"/>
          <ac:grpSpMkLst>
            <pc:docMk/>
            <pc:sldMk cId="3433062554" sldId="388"/>
            <ac:grpSpMk id="58" creationId="{B4C45A4B-514D-4393-821F-F3A26236B60A}"/>
          </ac:grpSpMkLst>
        </pc:grpChg>
        <pc:grpChg chg="mod">
          <ac:chgData name="Bryan Cage" userId="753fea117c032e44" providerId="LiveId" clId="{DF6E1225-3950-491F-8F71-E638CE94869D}" dt="2021-09-20T18:35:50.631" v="2484" actId="571"/>
          <ac:grpSpMkLst>
            <pc:docMk/>
            <pc:sldMk cId="3433062554" sldId="388"/>
            <ac:grpSpMk id="59" creationId="{4794B769-D100-4B74-9106-6221325B5BF1}"/>
          </ac:grpSpMkLst>
        </pc:grpChg>
        <pc:grpChg chg="mod">
          <ac:chgData name="Bryan Cage" userId="753fea117c032e44" providerId="LiveId" clId="{DF6E1225-3950-491F-8F71-E638CE94869D}" dt="2021-09-20T18:35:50.631" v="2484" actId="571"/>
          <ac:grpSpMkLst>
            <pc:docMk/>
            <pc:sldMk cId="3433062554" sldId="388"/>
            <ac:grpSpMk id="61" creationId="{D29DD9E5-E9F1-423C-84A1-11C79A058CD0}"/>
          </ac:grpSpMkLst>
        </pc:grpChg>
        <pc:grpChg chg="mod">
          <ac:chgData name="Bryan Cage" userId="753fea117c032e44" providerId="LiveId" clId="{DF6E1225-3950-491F-8F71-E638CE94869D}" dt="2021-09-20T18:35:50.631" v="2484" actId="571"/>
          <ac:grpSpMkLst>
            <pc:docMk/>
            <pc:sldMk cId="3433062554" sldId="388"/>
            <ac:grpSpMk id="64" creationId="{B0081C8D-2E8F-43F0-BAEF-1C40BB4A7D7A}"/>
          </ac:grpSpMkLst>
        </pc:grpChg>
        <pc:grpChg chg="mod">
          <ac:chgData name="Bryan Cage" userId="753fea117c032e44" providerId="LiveId" clId="{DF6E1225-3950-491F-8F71-E638CE94869D}" dt="2021-09-20T18:35:50.631" v="2484" actId="571"/>
          <ac:grpSpMkLst>
            <pc:docMk/>
            <pc:sldMk cId="3433062554" sldId="388"/>
            <ac:grpSpMk id="68" creationId="{8EF63287-D418-4EC8-8A51-770F7E56182B}"/>
          </ac:grpSpMkLst>
        </pc:grpChg>
        <pc:grpChg chg="mod">
          <ac:chgData name="Bryan Cage" userId="753fea117c032e44" providerId="LiveId" clId="{DF6E1225-3950-491F-8F71-E638CE94869D}" dt="2021-09-20T18:35:50.631" v="2484" actId="571"/>
          <ac:grpSpMkLst>
            <pc:docMk/>
            <pc:sldMk cId="3433062554" sldId="388"/>
            <ac:grpSpMk id="69" creationId="{14F00090-8307-4BF9-B7FD-AB85F063EF73}"/>
          </ac:grpSpMkLst>
        </pc:grpChg>
        <pc:grpChg chg="mod">
          <ac:chgData name="Bryan Cage" userId="753fea117c032e44" providerId="LiveId" clId="{DF6E1225-3950-491F-8F71-E638CE94869D}" dt="2021-09-20T18:35:50.631" v="2484" actId="571"/>
          <ac:grpSpMkLst>
            <pc:docMk/>
            <pc:sldMk cId="3433062554" sldId="388"/>
            <ac:grpSpMk id="70" creationId="{C2CCEE60-4879-41C4-A980-6BF0F78F8D2E}"/>
          </ac:grpSpMkLst>
        </pc:grpChg>
        <pc:grpChg chg="mod">
          <ac:chgData name="Bryan Cage" userId="753fea117c032e44" providerId="LiveId" clId="{DF6E1225-3950-491F-8F71-E638CE94869D}" dt="2021-09-20T18:35:50.631" v="2484" actId="571"/>
          <ac:grpSpMkLst>
            <pc:docMk/>
            <pc:sldMk cId="3433062554" sldId="388"/>
            <ac:grpSpMk id="71" creationId="{10792044-3ECB-4D2C-AE0A-487C61353C23}"/>
          </ac:grpSpMkLst>
        </pc:grpChg>
        <pc:grpChg chg="add mod">
          <ac:chgData name="Bryan Cage" userId="753fea117c032e44" providerId="LiveId" clId="{DF6E1225-3950-491F-8F71-E638CE94869D}" dt="2021-09-20T18:35:59.716" v="2487" actId="571"/>
          <ac:grpSpMkLst>
            <pc:docMk/>
            <pc:sldMk cId="3433062554" sldId="388"/>
            <ac:grpSpMk id="96" creationId="{4FE6EA17-240B-4918-B024-EAA4202CB435}"/>
          </ac:grpSpMkLst>
        </pc:grpChg>
        <pc:grpChg chg="mod">
          <ac:chgData name="Bryan Cage" userId="753fea117c032e44" providerId="LiveId" clId="{DF6E1225-3950-491F-8F71-E638CE94869D}" dt="2021-09-20T18:35:59.716" v="2487" actId="571"/>
          <ac:grpSpMkLst>
            <pc:docMk/>
            <pc:sldMk cId="3433062554" sldId="388"/>
            <ac:grpSpMk id="98" creationId="{FBC4BE84-5919-4129-8087-890546B34D6F}"/>
          </ac:grpSpMkLst>
        </pc:grpChg>
        <pc:grpChg chg="mod">
          <ac:chgData name="Bryan Cage" userId="753fea117c032e44" providerId="LiveId" clId="{DF6E1225-3950-491F-8F71-E638CE94869D}" dt="2021-09-20T18:35:59.716" v="2487" actId="571"/>
          <ac:grpSpMkLst>
            <pc:docMk/>
            <pc:sldMk cId="3433062554" sldId="388"/>
            <ac:grpSpMk id="100" creationId="{0DBFD8CA-C050-4318-A173-DE9DAF495A0F}"/>
          </ac:grpSpMkLst>
        </pc:grpChg>
        <pc:grpChg chg="mod">
          <ac:chgData name="Bryan Cage" userId="753fea117c032e44" providerId="LiveId" clId="{DF6E1225-3950-491F-8F71-E638CE94869D}" dt="2021-09-20T18:35:59.716" v="2487" actId="571"/>
          <ac:grpSpMkLst>
            <pc:docMk/>
            <pc:sldMk cId="3433062554" sldId="388"/>
            <ac:grpSpMk id="101" creationId="{ACF241E4-1C75-443D-8E6B-7D6580A05545}"/>
          </ac:grpSpMkLst>
        </pc:grpChg>
        <pc:grpChg chg="mod">
          <ac:chgData name="Bryan Cage" userId="753fea117c032e44" providerId="LiveId" clId="{DF6E1225-3950-491F-8F71-E638CE94869D}" dt="2021-09-20T18:35:59.716" v="2487" actId="571"/>
          <ac:grpSpMkLst>
            <pc:docMk/>
            <pc:sldMk cId="3433062554" sldId="388"/>
            <ac:grpSpMk id="102" creationId="{F5D7FC1B-1F3A-45AA-86A4-8459682BD553}"/>
          </ac:grpSpMkLst>
        </pc:grpChg>
        <pc:grpChg chg="add mod">
          <ac:chgData name="Bryan Cage" userId="753fea117c032e44" providerId="LiveId" clId="{DF6E1225-3950-491F-8F71-E638CE94869D}" dt="2021-09-20T18:35:59.716" v="2487" actId="571"/>
          <ac:grpSpMkLst>
            <pc:docMk/>
            <pc:sldMk cId="3433062554" sldId="388"/>
            <ac:grpSpMk id="127" creationId="{AFA0FD0C-2AC9-4265-8556-7239651A2ECD}"/>
          </ac:grpSpMkLst>
        </pc:grpChg>
        <pc:grpChg chg="mod">
          <ac:chgData name="Bryan Cage" userId="753fea117c032e44" providerId="LiveId" clId="{DF6E1225-3950-491F-8F71-E638CE94869D}" dt="2021-09-20T18:35:59.716" v="2487" actId="571"/>
          <ac:grpSpMkLst>
            <pc:docMk/>
            <pc:sldMk cId="3433062554" sldId="388"/>
            <ac:grpSpMk id="129" creationId="{10040329-3B0D-478F-A9AB-8869CC1D1B34}"/>
          </ac:grpSpMkLst>
        </pc:grpChg>
        <pc:picChg chg="mod topLvl">
          <ac:chgData name="Bryan Cage" userId="753fea117c032e44" providerId="LiveId" clId="{DF6E1225-3950-491F-8F71-E638CE94869D}" dt="2021-09-20T18:36:04.252" v="2489" actId="165"/>
          <ac:picMkLst>
            <pc:docMk/>
            <pc:sldMk cId="3433062554" sldId="388"/>
            <ac:picMk id="15" creationId="{3B4B2F46-C21E-4325-AF52-6BA3929D1187}"/>
          </ac:picMkLst>
        </pc:picChg>
        <pc:picChg chg="mod topLvl">
          <ac:chgData name="Bryan Cage" userId="753fea117c032e44" providerId="LiveId" clId="{DF6E1225-3950-491F-8F71-E638CE94869D}" dt="2021-09-20T18:40:28.955" v="2551" actId="1037"/>
          <ac:picMkLst>
            <pc:docMk/>
            <pc:sldMk cId="3433062554" sldId="388"/>
            <ac:picMk id="19" creationId="{770B6409-8DE6-461F-81A1-8724A8DFD525}"/>
          </ac:picMkLst>
        </pc:picChg>
        <pc:picChg chg="mod topLvl">
          <ac:chgData name="Bryan Cage" userId="753fea117c032e44" providerId="LiveId" clId="{DF6E1225-3950-491F-8F71-E638CE94869D}" dt="2021-09-20T18:39:35.857" v="2527" actId="164"/>
          <ac:picMkLst>
            <pc:docMk/>
            <pc:sldMk cId="3433062554" sldId="388"/>
            <ac:picMk id="21" creationId="{80EA55FB-4E01-4049-A4A1-C5A779D13973}"/>
          </ac:picMkLst>
        </pc:picChg>
        <pc:picChg chg="mod topLvl">
          <ac:chgData name="Bryan Cage" userId="753fea117c032e44" providerId="LiveId" clId="{DF6E1225-3950-491F-8F71-E638CE94869D}" dt="2021-09-20T18:38:45.482" v="2518" actId="164"/>
          <ac:picMkLst>
            <pc:docMk/>
            <pc:sldMk cId="3433062554" sldId="388"/>
            <ac:picMk id="22" creationId="{F72346B0-F70E-4AD0-B026-BE636D9D8C6D}"/>
          </ac:picMkLst>
        </pc:picChg>
        <pc:picChg chg="mod topLvl">
          <ac:chgData name="Bryan Cage" userId="753fea117c032e44" providerId="LiveId" clId="{DF6E1225-3950-491F-8F71-E638CE94869D}" dt="2021-09-20T18:39:35.857" v="2527" actId="164"/>
          <ac:picMkLst>
            <pc:docMk/>
            <pc:sldMk cId="3433062554" sldId="388"/>
            <ac:picMk id="28" creationId="{9770175B-2A13-4B23-B325-E8EE5E953BB2}"/>
          </ac:picMkLst>
        </pc:picChg>
        <pc:picChg chg="mod topLvl">
          <ac:chgData name="Bryan Cage" userId="753fea117c032e44" providerId="LiveId" clId="{DF6E1225-3950-491F-8F71-E638CE94869D}" dt="2021-09-20T18:39:35.857" v="2527" actId="164"/>
          <ac:picMkLst>
            <pc:docMk/>
            <pc:sldMk cId="3433062554" sldId="388"/>
            <ac:picMk id="51" creationId="{94EC00D6-5080-4467-9CB5-8C6D5569E212}"/>
          </ac:picMkLst>
        </pc:picChg>
        <pc:picChg chg="mod">
          <ac:chgData name="Bryan Cage" userId="753fea117c032e44" providerId="LiveId" clId="{DF6E1225-3950-491F-8F71-E638CE94869D}" dt="2021-09-20T18:35:50.631" v="2484" actId="571"/>
          <ac:picMkLst>
            <pc:docMk/>
            <pc:sldMk cId="3433062554" sldId="388"/>
            <ac:picMk id="62" creationId="{6B4E42DE-A4F5-49E7-BBDA-68D737390AB2}"/>
          </ac:picMkLst>
        </pc:picChg>
        <pc:picChg chg="mod">
          <ac:chgData name="Bryan Cage" userId="753fea117c032e44" providerId="LiveId" clId="{DF6E1225-3950-491F-8F71-E638CE94869D}" dt="2021-09-20T18:35:50.631" v="2484" actId="571"/>
          <ac:picMkLst>
            <pc:docMk/>
            <pc:sldMk cId="3433062554" sldId="388"/>
            <ac:picMk id="65" creationId="{9B3A81B0-1AB7-48FE-A28C-F85109B28171}"/>
          </ac:picMkLst>
        </pc:picChg>
        <pc:picChg chg="mod">
          <ac:chgData name="Bryan Cage" userId="753fea117c032e44" providerId="LiveId" clId="{DF6E1225-3950-491F-8F71-E638CE94869D}" dt="2021-09-20T18:35:50.631" v="2484" actId="571"/>
          <ac:picMkLst>
            <pc:docMk/>
            <pc:sldMk cId="3433062554" sldId="388"/>
            <ac:picMk id="67" creationId="{349E4F7B-DEBB-4E2A-A02B-1C4AA6A5C9C4}"/>
          </ac:picMkLst>
        </pc:picChg>
        <pc:picChg chg="mod">
          <ac:chgData name="Bryan Cage" userId="753fea117c032e44" providerId="LiveId" clId="{DF6E1225-3950-491F-8F71-E638CE94869D}" dt="2021-09-20T18:35:50.631" v="2484" actId="571"/>
          <ac:picMkLst>
            <pc:docMk/>
            <pc:sldMk cId="3433062554" sldId="388"/>
            <ac:picMk id="72" creationId="{EDD0DE0B-0304-4548-AA6F-A4CC1BC55C80}"/>
          </ac:picMkLst>
        </pc:picChg>
        <pc:picChg chg="mod">
          <ac:chgData name="Bryan Cage" userId="753fea117c032e44" providerId="LiveId" clId="{DF6E1225-3950-491F-8F71-E638CE94869D}" dt="2021-09-20T18:35:50.631" v="2484" actId="571"/>
          <ac:picMkLst>
            <pc:docMk/>
            <pc:sldMk cId="3433062554" sldId="388"/>
            <ac:picMk id="74" creationId="{3F3BE6AC-E62C-4456-8BF8-4969215E6854}"/>
          </ac:picMkLst>
        </pc:picChg>
        <pc:picChg chg="mod">
          <ac:chgData name="Bryan Cage" userId="753fea117c032e44" providerId="LiveId" clId="{DF6E1225-3950-491F-8F71-E638CE94869D}" dt="2021-09-20T18:35:50.631" v="2484" actId="571"/>
          <ac:picMkLst>
            <pc:docMk/>
            <pc:sldMk cId="3433062554" sldId="388"/>
            <ac:picMk id="76" creationId="{7661A41B-EC19-4830-B28F-9F76BBD565E4}"/>
          </ac:picMkLst>
        </pc:picChg>
        <pc:picChg chg="mod">
          <ac:chgData name="Bryan Cage" userId="753fea117c032e44" providerId="LiveId" clId="{DF6E1225-3950-491F-8F71-E638CE94869D}" dt="2021-09-20T18:35:50.631" v="2484" actId="571"/>
          <ac:picMkLst>
            <pc:docMk/>
            <pc:sldMk cId="3433062554" sldId="388"/>
            <ac:picMk id="78" creationId="{C6D25CE8-1166-44C7-A737-D1B35ED0A4E1}"/>
          </ac:picMkLst>
        </pc:picChg>
        <pc:picChg chg="mod">
          <ac:chgData name="Bryan Cage" userId="753fea117c032e44" providerId="LiveId" clId="{DF6E1225-3950-491F-8F71-E638CE94869D}" dt="2021-09-20T18:35:50.631" v="2484" actId="571"/>
          <ac:picMkLst>
            <pc:docMk/>
            <pc:sldMk cId="3433062554" sldId="388"/>
            <ac:picMk id="81" creationId="{2338B8E0-A427-4118-98F7-7C347C4A653E}"/>
          </ac:picMkLst>
        </pc:picChg>
        <pc:picChg chg="mod">
          <ac:chgData name="Bryan Cage" userId="753fea117c032e44" providerId="LiveId" clId="{DF6E1225-3950-491F-8F71-E638CE94869D}" dt="2021-09-20T18:35:50.631" v="2484" actId="571"/>
          <ac:picMkLst>
            <pc:docMk/>
            <pc:sldMk cId="3433062554" sldId="388"/>
            <ac:picMk id="82" creationId="{4C5080E9-AD07-4547-B5A7-8A7B162F69E1}"/>
          </ac:picMkLst>
        </pc:picChg>
        <pc:picChg chg="mod">
          <ac:chgData name="Bryan Cage" userId="753fea117c032e44" providerId="LiveId" clId="{DF6E1225-3950-491F-8F71-E638CE94869D}" dt="2021-09-20T18:35:50.631" v="2484" actId="571"/>
          <ac:picMkLst>
            <pc:docMk/>
            <pc:sldMk cId="3433062554" sldId="388"/>
            <ac:picMk id="84" creationId="{53C0C9DE-9127-4F2B-88DD-C3406C8B8EBC}"/>
          </ac:picMkLst>
        </pc:picChg>
        <pc:picChg chg="mod">
          <ac:chgData name="Bryan Cage" userId="753fea117c032e44" providerId="LiveId" clId="{DF6E1225-3950-491F-8F71-E638CE94869D}" dt="2021-09-20T18:35:50.631" v="2484" actId="571"/>
          <ac:picMkLst>
            <pc:docMk/>
            <pc:sldMk cId="3433062554" sldId="388"/>
            <ac:picMk id="86" creationId="{EFE68986-18DF-4A89-8EA1-4EF4D70D7677}"/>
          </ac:picMkLst>
        </pc:picChg>
        <pc:picChg chg="mod">
          <ac:chgData name="Bryan Cage" userId="753fea117c032e44" providerId="LiveId" clId="{DF6E1225-3950-491F-8F71-E638CE94869D}" dt="2021-09-20T18:35:50.631" v="2484" actId="571"/>
          <ac:picMkLst>
            <pc:docMk/>
            <pc:sldMk cId="3433062554" sldId="388"/>
            <ac:picMk id="88" creationId="{D0C9FB4A-9EBB-4F3F-B1D5-74611121A2B0}"/>
          </ac:picMkLst>
        </pc:picChg>
        <pc:picChg chg="mod">
          <ac:chgData name="Bryan Cage" userId="753fea117c032e44" providerId="LiveId" clId="{DF6E1225-3950-491F-8F71-E638CE94869D}" dt="2021-09-20T18:35:59.716" v="2487" actId="571"/>
          <ac:picMkLst>
            <pc:docMk/>
            <pc:sldMk cId="3433062554" sldId="388"/>
            <ac:picMk id="97" creationId="{221D6954-C64F-40EE-9F10-D01AE40DA263}"/>
          </ac:picMkLst>
        </pc:picChg>
        <pc:picChg chg="mod">
          <ac:chgData name="Bryan Cage" userId="753fea117c032e44" providerId="LiveId" clId="{DF6E1225-3950-491F-8F71-E638CE94869D}" dt="2021-09-20T18:35:59.716" v="2487" actId="571"/>
          <ac:picMkLst>
            <pc:docMk/>
            <pc:sldMk cId="3433062554" sldId="388"/>
            <ac:picMk id="103" creationId="{B4EA9B63-302C-4C27-9D35-55E6BC70637F}"/>
          </ac:picMkLst>
        </pc:picChg>
        <pc:picChg chg="mod">
          <ac:chgData name="Bryan Cage" userId="753fea117c032e44" providerId="LiveId" clId="{DF6E1225-3950-491F-8F71-E638CE94869D}" dt="2021-09-20T18:35:59.716" v="2487" actId="571"/>
          <ac:picMkLst>
            <pc:docMk/>
            <pc:sldMk cId="3433062554" sldId="388"/>
            <ac:picMk id="105" creationId="{5EF63E78-B1D8-486D-9403-201EE824ABD8}"/>
          </ac:picMkLst>
        </pc:picChg>
        <pc:picChg chg="mod">
          <ac:chgData name="Bryan Cage" userId="753fea117c032e44" providerId="LiveId" clId="{DF6E1225-3950-491F-8F71-E638CE94869D}" dt="2021-09-20T18:35:59.716" v="2487" actId="571"/>
          <ac:picMkLst>
            <pc:docMk/>
            <pc:sldMk cId="3433062554" sldId="388"/>
            <ac:picMk id="107" creationId="{43666C61-B3C7-4078-877B-0A385DE95A70}"/>
          </ac:picMkLst>
        </pc:picChg>
        <pc:picChg chg="mod">
          <ac:chgData name="Bryan Cage" userId="753fea117c032e44" providerId="LiveId" clId="{DF6E1225-3950-491F-8F71-E638CE94869D}" dt="2021-09-20T18:35:59.716" v="2487" actId="571"/>
          <ac:picMkLst>
            <pc:docMk/>
            <pc:sldMk cId="3433062554" sldId="388"/>
            <ac:picMk id="109" creationId="{17D8EE77-5154-4C0E-8BE2-8FE5337AF8F3}"/>
          </ac:picMkLst>
        </pc:picChg>
        <pc:picChg chg="mod">
          <ac:chgData name="Bryan Cage" userId="753fea117c032e44" providerId="LiveId" clId="{DF6E1225-3950-491F-8F71-E638CE94869D}" dt="2021-09-20T18:35:59.716" v="2487" actId="571"/>
          <ac:picMkLst>
            <pc:docMk/>
            <pc:sldMk cId="3433062554" sldId="388"/>
            <ac:picMk id="112" creationId="{F6BB7BE4-A523-454A-B30F-A382949D4A12}"/>
          </ac:picMkLst>
        </pc:picChg>
        <pc:picChg chg="mod">
          <ac:chgData name="Bryan Cage" userId="753fea117c032e44" providerId="LiveId" clId="{DF6E1225-3950-491F-8F71-E638CE94869D}" dt="2021-09-20T18:35:59.716" v="2487" actId="571"/>
          <ac:picMkLst>
            <pc:docMk/>
            <pc:sldMk cId="3433062554" sldId="388"/>
            <ac:picMk id="113" creationId="{BDAE461D-DAA7-4E3B-BBA1-793572BF35C6}"/>
          </ac:picMkLst>
        </pc:picChg>
        <pc:picChg chg="mod">
          <ac:chgData name="Bryan Cage" userId="753fea117c032e44" providerId="LiveId" clId="{DF6E1225-3950-491F-8F71-E638CE94869D}" dt="2021-09-20T18:35:59.716" v="2487" actId="571"/>
          <ac:picMkLst>
            <pc:docMk/>
            <pc:sldMk cId="3433062554" sldId="388"/>
            <ac:picMk id="115" creationId="{C5F37F28-3868-433C-8E46-4B33569B8117}"/>
          </ac:picMkLst>
        </pc:picChg>
        <pc:picChg chg="mod">
          <ac:chgData name="Bryan Cage" userId="753fea117c032e44" providerId="LiveId" clId="{DF6E1225-3950-491F-8F71-E638CE94869D}" dt="2021-09-20T18:35:59.716" v="2487" actId="571"/>
          <ac:picMkLst>
            <pc:docMk/>
            <pc:sldMk cId="3433062554" sldId="388"/>
            <ac:picMk id="117" creationId="{94395F55-C737-409A-9A48-B289C95394F6}"/>
          </ac:picMkLst>
        </pc:picChg>
        <pc:picChg chg="mod">
          <ac:chgData name="Bryan Cage" userId="753fea117c032e44" providerId="LiveId" clId="{DF6E1225-3950-491F-8F71-E638CE94869D}" dt="2021-09-20T18:35:59.716" v="2487" actId="571"/>
          <ac:picMkLst>
            <pc:docMk/>
            <pc:sldMk cId="3433062554" sldId="388"/>
            <ac:picMk id="119" creationId="{A7886381-4A08-4A0C-8433-41C7E238CF5D}"/>
          </ac:picMkLst>
        </pc:picChg>
        <pc:picChg chg="mod">
          <ac:chgData name="Bryan Cage" userId="753fea117c032e44" providerId="LiveId" clId="{DF6E1225-3950-491F-8F71-E638CE94869D}" dt="2021-09-20T18:35:59.716" v="2487" actId="571"/>
          <ac:picMkLst>
            <pc:docMk/>
            <pc:sldMk cId="3433062554" sldId="388"/>
            <ac:picMk id="128" creationId="{939B5BBC-08D0-4CE1-816D-A615A0A0029A}"/>
          </ac:picMkLst>
        </pc:picChg>
        <pc:picChg chg="mod">
          <ac:chgData name="Bryan Cage" userId="753fea117c032e44" providerId="LiveId" clId="{DF6E1225-3950-491F-8F71-E638CE94869D}" dt="2021-09-20T18:35:59.716" v="2487" actId="571"/>
          <ac:picMkLst>
            <pc:docMk/>
            <pc:sldMk cId="3433062554" sldId="388"/>
            <ac:picMk id="130" creationId="{30C129EB-ECAF-4DF5-A007-1ECD94FFE728}"/>
          </ac:picMkLst>
        </pc:picChg>
        <pc:picChg chg="mod topLvl">
          <ac:chgData name="Bryan Cage" userId="753fea117c032e44" providerId="LiveId" clId="{DF6E1225-3950-491F-8F71-E638CE94869D}" dt="2021-09-20T18:38:45.482" v="2518" actId="164"/>
          <ac:picMkLst>
            <pc:docMk/>
            <pc:sldMk cId="3433062554" sldId="388"/>
            <ac:picMk id="1026" creationId="{8ABE3F60-5165-4E91-8130-51C63B3367C5}"/>
          </ac:picMkLst>
        </pc:picChg>
        <pc:picChg chg="mod topLvl">
          <ac:chgData name="Bryan Cage" userId="753fea117c032e44" providerId="LiveId" clId="{DF6E1225-3950-491F-8F71-E638CE94869D}" dt="2021-09-20T18:39:40.998" v="2529" actId="1076"/>
          <ac:picMkLst>
            <pc:docMk/>
            <pc:sldMk cId="3433062554" sldId="388"/>
            <ac:picMk id="1040" creationId="{8086F4D4-6827-4312-811E-D725FA2CB615}"/>
          </ac:picMkLst>
        </pc:picChg>
        <pc:picChg chg="mod topLvl">
          <ac:chgData name="Bryan Cage" userId="753fea117c032e44" providerId="LiveId" clId="{DF6E1225-3950-491F-8F71-E638CE94869D}" dt="2021-09-20T18:39:40.998" v="2529" actId="1076"/>
          <ac:picMkLst>
            <pc:docMk/>
            <pc:sldMk cId="3433062554" sldId="388"/>
            <ac:picMk id="1044" creationId="{FA48DB82-722B-437D-8DEB-E892A8ADAEE1}"/>
          </ac:picMkLst>
        </pc:picChg>
        <pc:picChg chg="mod topLvl">
          <ac:chgData name="Bryan Cage" userId="753fea117c032e44" providerId="LiveId" clId="{DF6E1225-3950-491F-8F71-E638CE94869D}" dt="2021-09-20T18:39:40.998" v="2529" actId="1076"/>
          <ac:picMkLst>
            <pc:docMk/>
            <pc:sldMk cId="3433062554" sldId="388"/>
            <ac:picMk id="1048" creationId="{0A913B3E-02C8-479C-8BD9-9DE3195F0D9B}"/>
          </ac:picMkLst>
        </pc:picChg>
        <pc:picChg chg="mod topLvl">
          <ac:chgData name="Bryan Cage" userId="753fea117c032e44" providerId="LiveId" clId="{DF6E1225-3950-491F-8F71-E638CE94869D}" dt="2021-09-20T18:36:04.252" v="2489" actId="165"/>
          <ac:picMkLst>
            <pc:docMk/>
            <pc:sldMk cId="3433062554" sldId="388"/>
            <ac:picMk id="1050" creationId="{3AE00D9E-2030-43F1-869F-9BDDD9115ED7}"/>
          </ac:picMkLst>
        </pc:picChg>
        <pc:picChg chg="mod">
          <ac:chgData name="Bryan Cage" userId="753fea117c032e44" providerId="LiveId" clId="{DF6E1225-3950-491F-8F71-E638CE94869D}" dt="2021-09-20T18:36:04.252" v="2489" actId="165"/>
          <ac:picMkLst>
            <pc:docMk/>
            <pc:sldMk cId="3433062554" sldId="388"/>
            <ac:picMk id="1052" creationId="{AC8DBF60-DF2E-47E9-BF62-698EF75A72D4}"/>
          </ac:picMkLst>
        </pc:picChg>
      </pc:sldChg>
      <pc:sldChg chg="del">
        <pc:chgData name="Bryan Cage" userId="753fea117c032e44" providerId="LiveId" clId="{DF6E1225-3950-491F-8F71-E638CE94869D}" dt="2021-09-22T19:41:55.484" v="5735" actId="47"/>
        <pc:sldMkLst>
          <pc:docMk/>
          <pc:sldMk cId="314222331" sldId="389"/>
        </pc:sldMkLst>
      </pc:sldChg>
      <pc:sldChg chg="del">
        <pc:chgData name="Bryan Cage" userId="753fea117c032e44" providerId="LiveId" clId="{DF6E1225-3950-491F-8F71-E638CE94869D}" dt="2021-09-22T19:41:55.484" v="5735" actId="47"/>
        <pc:sldMkLst>
          <pc:docMk/>
          <pc:sldMk cId="932415702" sldId="390"/>
        </pc:sldMkLst>
      </pc:sldChg>
      <pc:sldChg chg="add del">
        <pc:chgData name="Bryan Cage" userId="753fea117c032e44" providerId="LiveId" clId="{DF6E1225-3950-491F-8F71-E638CE94869D}" dt="2021-09-20T11:11:31.937" v="16" actId="47"/>
        <pc:sldMkLst>
          <pc:docMk/>
          <pc:sldMk cId="2576347787" sldId="393"/>
        </pc:sldMkLst>
      </pc:sldChg>
      <pc:sldChg chg="del">
        <pc:chgData name="Bryan Cage" userId="753fea117c032e44" providerId="LiveId" clId="{DF6E1225-3950-491F-8F71-E638CE94869D}" dt="2021-09-22T02:13:56.066" v="5237" actId="47"/>
        <pc:sldMkLst>
          <pc:docMk/>
          <pc:sldMk cId="2464703065" sldId="394"/>
        </pc:sldMkLst>
      </pc:sldChg>
      <pc:sldChg chg="del">
        <pc:chgData name="Bryan Cage" userId="753fea117c032e44" providerId="LiveId" clId="{DF6E1225-3950-491F-8F71-E638CE94869D}" dt="2021-09-22T02:13:56.066" v="5237" actId="47"/>
        <pc:sldMkLst>
          <pc:docMk/>
          <pc:sldMk cId="415594623" sldId="395"/>
        </pc:sldMkLst>
      </pc:sldChg>
      <pc:sldChg chg="del">
        <pc:chgData name="Bryan Cage" userId="753fea117c032e44" providerId="LiveId" clId="{DF6E1225-3950-491F-8F71-E638CE94869D}" dt="2021-09-22T02:13:53.310" v="5236" actId="47"/>
        <pc:sldMkLst>
          <pc:docMk/>
          <pc:sldMk cId="2426004604" sldId="396"/>
        </pc:sldMkLst>
      </pc:sldChg>
      <pc:sldChg chg="addSp delSp modSp mod ord delAnim modAnim modNotesTx">
        <pc:chgData name="Bryan Cage" userId="753fea117c032e44" providerId="LiveId" clId="{DF6E1225-3950-491F-8F71-E638CE94869D}" dt="2021-09-22T02:38:11.825" v="5733" actId="20577"/>
        <pc:sldMkLst>
          <pc:docMk/>
          <pc:sldMk cId="1481887613" sldId="397"/>
        </pc:sldMkLst>
        <pc:spChg chg="add del mod">
          <ac:chgData name="Bryan Cage" userId="753fea117c032e44" providerId="LiveId" clId="{DF6E1225-3950-491F-8F71-E638CE94869D}" dt="2021-09-20T23:12:17.290" v="3001" actId="478"/>
          <ac:spMkLst>
            <pc:docMk/>
            <pc:sldMk cId="1481887613" sldId="397"/>
            <ac:spMk id="4" creationId="{A0E538DE-FAE4-40ED-ADEF-259B53A6A3B7}"/>
          </ac:spMkLst>
        </pc:spChg>
        <pc:spChg chg="add mod">
          <ac:chgData name="Bryan Cage" userId="753fea117c032e44" providerId="LiveId" clId="{DF6E1225-3950-491F-8F71-E638CE94869D}" dt="2021-09-21T10:18:58.657" v="4187" actId="164"/>
          <ac:spMkLst>
            <pc:docMk/>
            <pc:sldMk cId="1481887613" sldId="397"/>
            <ac:spMk id="12" creationId="{CAE1194C-B56F-435F-A714-6033D4DD3B27}"/>
          </ac:spMkLst>
        </pc:spChg>
        <pc:spChg chg="add del mod topLvl">
          <ac:chgData name="Bryan Cage" userId="753fea117c032e44" providerId="LiveId" clId="{DF6E1225-3950-491F-8F71-E638CE94869D}" dt="2021-09-22T02:33:50.582" v="5568" actId="478"/>
          <ac:spMkLst>
            <pc:docMk/>
            <pc:sldMk cId="1481887613" sldId="397"/>
            <ac:spMk id="14" creationId="{5C05CA62-2DDC-49BA-B3A0-A1310255B19A}"/>
          </ac:spMkLst>
        </pc:spChg>
        <pc:spChg chg="add mod">
          <ac:chgData name="Bryan Cage" userId="753fea117c032e44" providerId="LiveId" clId="{DF6E1225-3950-491F-8F71-E638CE94869D}" dt="2021-09-21T10:28:14.984" v="4383" actId="1076"/>
          <ac:spMkLst>
            <pc:docMk/>
            <pc:sldMk cId="1481887613" sldId="397"/>
            <ac:spMk id="17" creationId="{4ED9B7D5-6A3D-4DAC-B926-FBBEA2941730}"/>
          </ac:spMkLst>
        </pc:spChg>
        <pc:spChg chg="add mod">
          <ac:chgData name="Bryan Cage" userId="753fea117c032e44" providerId="LiveId" clId="{DF6E1225-3950-491F-8F71-E638CE94869D}" dt="2021-09-21T10:28:14.984" v="4383" actId="1076"/>
          <ac:spMkLst>
            <pc:docMk/>
            <pc:sldMk cId="1481887613" sldId="397"/>
            <ac:spMk id="18" creationId="{6F3B60CD-B953-41B1-B3C9-E876D7633BBF}"/>
          </ac:spMkLst>
        </pc:spChg>
        <pc:spChg chg="add mod">
          <ac:chgData name="Bryan Cage" userId="753fea117c032e44" providerId="LiveId" clId="{DF6E1225-3950-491F-8F71-E638CE94869D}" dt="2021-09-21T10:27:14.735" v="4380" actId="208"/>
          <ac:spMkLst>
            <pc:docMk/>
            <pc:sldMk cId="1481887613" sldId="397"/>
            <ac:spMk id="20" creationId="{0744B3E6-0D9A-46AD-86B5-5119645BF000}"/>
          </ac:spMkLst>
        </pc:spChg>
        <pc:spChg chg="add del mod">
          <ac:chgData name="Bryan Cage" userId="753fea117c032e44" providerId="LiveId" clId="{DF6E1225-3950-491F-8F71-E638CE94869D}" dt="2021-09-21T10:33:10.746" v="4456" actId="478"/>
          <ac:spMkLst>
            <pc:docMk/>
            <pc:sldMk cId="1481887613" sldId="397"/>
            <ac:spMk id="23" creationId="{86792729-3155-41AE-AE34-DAF7B66A7289}"/>
          </ac:spMkLst>
        </pc:spChg>
        <pc:spChg chg="add mod">
          <ac:chgData name="Bryan Cage" userId="753fea117c032e44" providerId="LiveId" clId="{DF6E1225-3950-491F-8F71-E638CE94869D}" dt="2021-09-21T00:09:37.568" v="3212" actId="1076"/>
          <ac:spMkLst>
            <pc:docMk/>
            <pc:sldMk cId="1481887613" sldId="397"/>
            <ac:spMk id="25" creationId="{0962C44D-DF34-4CFF-9614-198C16DF2CB2}"/>
          </ac:spMkLst>
        </pc:spChg>
        <pc:spChg chg="add mod ord">
          <ac:chgData name="Bryan Cage" userId="753fea117c032e44" providerId="LiveId" clId="{DF6E1225-3950-491F-8F71-E638CE94869D}" dt="2021-09-21T10:27:20.139" v="4381" actId="208"/>
          <ac:spMkLst>
            <pc:docMk/>
            <pc:sldMk cId="1481887613" sldId="397"/>
            <ac:spMk id="28" creationId="{922A4341-AD43-4D08-9260-F627F2F359F5}"/>
          </ac:spMkLst>
        </pc:spChg>
        <pc:spChg chg="mod">
          <ac:chgData name="Bryan Cage" userId="753fea117c032e44" providerId="LiveId" clId="{DF6E1225-3950-491F-8F71-E638CE94869D}" dt="2021-09-22T02:32:51.788" v="5559" actId="1076"/>
          <ac:spMkLst>
            <pc:docMk/>
            <pc:sldMk cId="1481887613" sldId="397"/>
            <ac:spMk id="29" creationId="{72D3710B-30ED-45C4-A6D5-F26C6080716A}"/>
          </ac:spMkLst>
        </pc:spChg>
        <pc:spChg chg="mod topLvl">
          <ac:chgData name="Bryan Cage" userId="753fea117c032e44" providerId="LiveId" clId="{DF6E1225-3950-491F-8F71-E638CE94869D}" dt="2021-09-22T02:37:42.972" v="5699" actId="1076"/>
          <ac:spMkLst>
            <pc:docMk/>
            <pc:sldMk cId="1481887613" sldId="397"/>
            <ac:spMk id="30" creationId="{5FF2B124-439F-404E-BD61-6779AF7367DD}"/>
          </ac:spMkLst>
        </pc:spChg>
        <pc:spChg chg="add mod">
          <ac:chgData name="Bryan Cage" userId="753fea117c032e44" providerId="LiveId" clId="{DF6E1225-3950-491F-8F71-E638CE94869D}" dt="2021-09-22T02:33:32.051" v="5564" actId="165"/>
          <ac:spMkLst>
            <pc:docMk/>
            <pc:sldMk cId="1481887613" sldId="397"/>
            <ac:spMk id="31" creationId="{870ECBE5-C7D2-494C-9E0F-41F348918EB6}"/>
          </ac:spMkLst>
        </pc:spChg>
        <pc:spChg chg="add mod">
          <ac:chgData name="Bryan Cage" userId="753fea117c032e44" providerId="LiveId" clId="{DF6E1225-3950-491F-8F71-E638CE94869D}" dt="2021-09-22T02:33:32.051" v="5564" actId="165"/>
          <ac:spMkLst>
            <pc:docMk/>
            <pc:sldMk cId="1481887613" sldId="397"/>
            <ac:spMk id="32" creationId="{75A1B6A7-0D36-4FCB-A17F-8990E413905D}"/>
          </ac:spMkLst>
        </pc:spChg>
        <pc:spChg chg="add mod">
          <ac:chgData name="Bryan Cage" userId="753fea117c032e44" providerId="LiveId" clId="{DF6E1225-3950-491F-8F71-E638CE94869D}" dt="2021-09-22T02:33:32.051" v="5564" actId="165"/>
          <ac:spMkLst>
            <pc:docMk/>
            <pc:sldMk cId="1481887613" sldId="397"/>
            <ac:spMk id="33" creationId="{AC3BBB25-BE4A-468D-B198-B0B400F9F2BB}"/>
          </ac:spMkLst>
        </pc:spChg>
        <pc:spChg chg="add mod">
          <ac:chgData name="Bryan Cage" userId="753fea117c032e44" providerId="LiveId" clId="{DF6E1225-3950-491F-8F71-E638CE94869D}" dt="2021-09-22T02:38:11.825" v="5733" actId="20577"/>
          <ac:spMkLst>
            <pc:docMk/>
            <pc:sldMk cId="1481887613" sldId="397"/>
            <ac:spMk id="35" creationId="{906DAE33-B53C-40C2-A209-B509E62B0C51}"/>
          </ac:spMkLst>
        </pc:spChg>
        <pc:spChg chg="add del mod">
          <ac:chgData name="Bryan Cage" userId="753fea117c032e44" providerId="LiveId" clId="{DF6E1225-3950-491F-8F71-E638CE94869D}" dt="2021-09-21T00:05:34.540" v="3109"/>
          <ac:spMkLst>
            <pc:docMk/>
            <pc:sldMk cId="1481887613" sldId="397"/>
            <ac:spMk id="35" creationId="{E9842099-BB7C-445E-99F9-DF13DCC4BB6A}"/>
          </ac:spMkLst>
        </pc:spChg>
        <pc:spChg chg="add del mod topLvl">
          <ac:chgData name="Bryan Cage" userId="753fea117c032e44" providerId="LiveId" clId="{DF6E1225-3950-491F-8F71-E638CE94869D}" dt="2021-09-21T10:33:10.746" v="4456" actId="478"/>
          <ac:spMkLst>
            <pc:docMk/>
            <pc:sldMk cId="1481887613" sldId="397"/>
            <ac:spMk id="36" creationId="{1ADA2E94-298E-4F25-9FAA-1664329DD80D}"/>
          </ac:spMkLst>
        </pc:spChg>
        <pc:spChg chg="add del mod">
          <ac:chgData name="Bryan Cage" userId="753fea117c032e44" providerId="LiveId" clId="{DF6E1225-3950-491F-8F71-E638CE94869D}" dt="2021-09-21T10:36:39.781" v="4486" actId="478"/>
          <ac:spMkLst>
            <pc:docMk/>
            <pc:sldMk cId="1481887613" sldId="397"/>
            <ac:spMk id="38" creationId="{6452CA22-A933-4943-9DB1-F4B2580EB782}"/>
          </ac:spMkLst>
        </pc:spChg>
        <pc:spChg chg="add mod">
          <ac:chgData name="Bryan Cage" userId="753fea117c032e44" providerId="LiveId" clId="{DF6E1225-3950-491F-8F71-E638CE94869D}" dt="2021-09-22T02:17:25.219" v="5257"/>
          <ac:spMkLst>
            <pc:docMk/>
            <pc:sldMk cId="1481887613" sldId="397"/>
            <ac:spMk id="38" creationId="{A2837BB4-EF0E-4AAB-84D1-5D795729CDF8}"/>
          </ac:spMkLst>
        </pc:spChg>
        <pc:spChg chg="add del mod">
          <ac:chgData name="Bryan Cage" userId="753fea117c032e44" providerId="LiveId" clId="{DF6E1225-3950-491F-8F71-E638CE94869D}" dt="2021-09-22T02:17:27.257" v="5259"/>
          <ac:spMkLst>
            <pc:docMk/>
            <pc:sldMk cId="1481887613" sldId="397"/>
            <ac:spMk id="39" creationId="{D2487471-7244-4C6B-96F3-CE13304EA4AB}"/>
          </ac:spMkLst>
        </pc:spChg>
        <pc:spChg chg="add del mod topLvl">
          <ac:chgData name="Bryan Cage" userId="753fea117c032e44" providerId="LiveId" clId="{DF6E1225-3950-491F-8F71-E638CE94869D}" dt="2021-09-22T02:33:50.582" v="5568" actId="478"/>
          <ac:spMkLst>
            <pc:docMk/>
            <pc:sldMk cId="1481887613" sldId="397"/>
            <ac:spMk id="40" creationId="{A54E29BA-B0D5-417F-9A09-992A57B5F4F5}"/>
          </ac:spMkLst>
        </pc:spChg>
        <pc:spChg chg="add del mod topLvl">
          <ac:chgData name="Bryan Cage" userId="753fea117c032e44" providerId="LiveId" clId="{DF6E1225-3950-491F-8F71-E638CE94869D}" dt="2021-09-22T02:33:47.603" v="5567" actId="478"/>
          <ac:spMkLst>
            <pc:docMk/>
            <pc:sldMk cId="1481887613" sldId="397"/>
            <ac:spMk id="41" creationId="{3BE4CBB5-F359-4DD5-983E-676B58146C5A}"/>
          </ac:spMkLst>
        </pc:spChg>
        <pc:spChg chg="add del mod topLvl">
          <ac:chgData name="Bryan Cage" userId="753fea117c032e44" providerId="LiveId" clId="{DF6E1225-3950-491F-8F71-E638CE94869D}" dt="2021-09-22T02:33:47.603" v="5567" actId="478"/>
          <ac:spMkLst>
            <pc:docMk/>
            <pc:sldMk cId="1481887613" sldId="397"/>
            <ac:spMk id="42" creationId="{B3C1A40B-5683-41E5-A82F-9829C380DEB6}"/>
          </ac:spMkLst>
        </pc:spChg>
        <pc:spChg chg="add mod topLvl">
          <ac:chgData name="Bryan Cage" userId="753fea117c032e44" providerId="LiveId" clId="{DF6E1225-3950-491F-8F71-E638CE94869D}" dt="2021-09-22T02:37:42.972" v="5699" actId="1076"/>
          <ac:spMkLst>
            <pc:docMk/>
            <pc:sldMk cId="1481887613" sldId="397"/>
            <ac:spMk id="43" creationId="{A6C55639-DE88-468D-AF3A-4A51DA9EB29C}"/>
          </ac:spMkLst>
        </pc:spChg>
        <pc:spChg chg="add del mod">
          <ac:chgData name="Bryan Cage" userId="753fea117c032e44" providerId="LiveId" clId="{DF6E1225-3950-491F-8F71-E638CE94869D}" dt="2021-09-22T02:35:10.708" v="5629" actId="21"/>
          <ac:spMkLst>
            <pc:docMk/>
            <pc:sldMk cId="1481887613" sldId="397"/>
            <ac:spMk id="46" creationId="{D73A3CE9-8208-4446-9101-2B0BBDE3F1FE}"/>
          </ac:spMkLst>
        </pc:spChg>
        <pc:spChg chg="del mod">
          <ac:chgData name="Bryan Cage" userId="753fea117c032e44" providerId="LiveId" clId="{DF6E1225-3950-491F-8F71-E638CE94869D}" dt="2021-09-21T10:13:56.696" v="4071" actId="478"/>
          <ac:spMkLst>
            <pc:docMk/>
            <pc:sldMk cId="1481887613" sldId="397"/>
            <ac:spMk id="50" creationId="{9BDFCF72-1CD5-445F-8B06-8BB38EE6F3CB}"/>
          </ac:spMkLst>
        </pc:spChg>
        <pc:spChg chg="mod topLvl">
          <ac:chgData name="Bryan Cage" userId="753fea117c032e44" providerId="LiveId" clId="{DF6E1225-3950-491F-8F71-E638CE94869D}" dt="2021-09-22T02:33:32.051" v="5564" actId="165"/>
          <ac:spMkLst>
            <pc:docMk/>
            <pc:sldMk cId="1481887613" sldId="397"/>
            <ac:spMk id="54" creationId="{B879A420-7C45-4135-9B27-F3C37B035B75}"/>
          </ac:spMkLst>
        </pc:spChg>
        <pc:grpChg chg="add del mod topLvl">
          <ac:chgData name="Bryan Cage" userId="753fea117c032e44" providerId="LiveId" clId="{DF6E1225-3950-491F-8F71-E638CE94869D}" dt="2021-09-22T02:33:40.019" v="5566" actId="478"/>
          <ac:grpSpMkLst>
            <pc:docMk/>
            <pc:sldMk cId="1481887613" sldId="397"/>
            <ac:grpSpMk id="2" creationId="{BBC53179-FA0F-4EFC-92EC-71C48681CC46}"/>
          </ac:grpSpMkLst>
        </pc:grpChg>
        <pc:grpChg chg="add mod topLvl">
          <ac:chgData name="Bryan Cage" userId="753fea117c032e44" providerId="LiveId" clId="{DF6E1225-3950-491F-8F71-E638CE94869D}" dt="2021-09-22T02:37:42.972" v="5699" actId="1076"/>
          <ac:grpSpMkLst>
            <pc:docMk/>
            <pc:sldMk cId="1481887613" sldId="397"/>
            <ac:grpSpMk id="4" creationId="{C5346157-B927-4E8B-83D6-3A5EC39F8640}"/>
          </ac:grpSpMkLst>
        </pc:grpChg>
        <pc:grpChg chg="add mod">
          <ac:chgData name="Bryan Cage" userId="753fea117c032e44" providerId="LiveId" clId="{DF6E1225-3950-491F-8F71-E638CE94869D}" dt="2021-09-21T10:18:58.657" v="4187" actId="164"/>
          <ac:grpSpMkLst>
            <pc:docMk/>
            <pc:sldMk cId="1481887613" sldId="397"/>
            <ac:grpSpMk id="6" creationId="{E09E7D6A-E777-4DD2-AB67-3EF661218B86}"/>
          </ac:grpSpMkLst>
        </pc:grpChg>
        <pc:grpChg chg="del mod topLvl">
          <ac:chgData name="Bryan Cage" userId="753fea117c032e44" providerId="LiveId" clId="{DF6E1225-3950-491F-8F71-E638CE94869D}" dt="2021-09-21T10:12:13.174" v="4060" actId="165"/>
          <ac:grpSpMkLst>
            <pc:docMk/>
            <pc:sldMk cId="1481887613" sldId="397"/>
            <ac:grpSpMk id="8" creationId="{0E551CEA-878D-404D-B54C-E42408B9B644}"/>
          </ac:grpSpMkLst>
        </pc:grpChg>
        <pc:grpChg chg="del mod">
          <ac:chgData name="Bryan Cage" userId="753fea117c032e44" providerId="LiveId" clId="{DF6E1225-3950-491F-8F71-E638CE94869D}" dt="2021-09-21T10:12:00.514" v="4056" actId="165"/>
          <ac:grpSpMkLst>
            <pc:docMk/>
            <pc:sldMk cId="1481887613" sldId="397"/>
            <ac:grpSpMk id="10" creationId="{AC9A40E1-E735-4EAF-9E1C-CD8A6C1B0615}"/>
          </ac:grpSpMkLst>
        </pc:grpChg>
        <pc:grpChg chg="add del mod topLvl">
          <ac:chgData name="Bryan Cage" userId="753fea117c032e44" providerId="LiveId" clId="{DF6E1225-3950-491F-8F71-E638CE94869D}" dt="2021-09-22T02:33:50.582" v="5568" actId="478"/>
          <ac:grpSpMkLst>
            <pc:docMk/>
            <pc:sldMk cId="1481887613" sldId="397"/>
            <ac:grpSpMk id="11" creationId="{76488DA7-FB08-4F63-8312-5EC4EEF11CB8}"/>
          </ac:grpSpMkLst>
        </pc:grpChg>
        <pc:grpChg chg="add mod ord">
          <ac:chgData name="Bryan Cage" userId="753fea117c032e44" providerId="LiveId" clId="{DF6E1225-3950-491F-8F71-E638CE94869D}" dt="2021-09-20T23:12:54.979" v="3006" actId="164"/>
          <ac:grpSpMkLst>
            <pc:docMk/>
            <pc:sldMk cId="1481887613" sldId="397"/>
            <ac:grpSpMk id="16" creationId="{1B47A3FD-CA03-4DCB-BA67-60AF526EF09F}"/>
          </ac:grpSpMkLst>
        </pc:grpChg>
        <pc:grpChg chg="add mod">
          <ac:chgData name="Bryan Cage" userId="753fea117c032e44" providerId="LiveId" clId="{DF6E1225-3950-491F-8F71-E638CE94869D}" dt="2021-09-21T10:18:58.657" v="4187" actId="164"/>
          <ac:grpSpMkLst>
            <pc:docMk/>
            <pc:sldMk cId="1481887613" sldId="397"/>
            <ac:grpSpMk id="19" creationId="{2B5F479C-62BF-42BB-8273-B48FE8D08613}"/>
          </ac:grpSpMkLst>
        </pc:grpChg>
        <pc:grpChg chg="add mod">
          <ac:chgData name="Bryan Cage" userId="753fea117c032e44" providerId="LiveId" clId="{DF6E1225-3950-491F-8F71-E638CE94869D}" dt="2021-09-22T02:37:51.625" v="5700" actId="1076"/>
          <ac:grpSpMkLst>
            <pc:docMk/>
            <pc:sldMk cId="1481887613" sldId="397"/>
            <ac:grpSpMk id="21" creationId="{2BB16E81-7102-4D4D-A42D-46CCCF5B3E7F}"/>
          </ac:grpSpMkLst>
        </pc:grpChg>
        <pc:grpChg chg="add del mod topLvl">
          <ac:chgData name="Bryan Cage" userId="753fea117c032e44" providerId="LiveId" clId="{DF6E1225-3950-491F-8F71-E638CE94869D}" dt="2021-09-22T02:33:32.051" v="5564" actId="165"/>
          <ac:grpSpMkLst>
            <pc:docMk/>
            <pc:sldMk cId="1481887613" sldId="397"/>
            <ac:grpSpMk id="22" creationId="{1ED1EA2A-B84C-4B4D-AEA2-196ED179C2CC}"/>
          </ac:grpSpMkLst>
        </pc:grpChg>
        <pc:grpChg chg="add del mod">
          <ac:chgData name="Bryan Cage" userId="753fea117c032e44" providerId="LiveId" clId="{DF6E1225-3950-491F-8F71-E638CE94869D}" dt="2021-09-21T10:33:10.746" v="4456" actId="478"/>
          <ac:grpSpMkLst>
            <pc:docMk/>
            <pc:sldMk cId="1481887613" sldId="397"/>
            <ac:grpSpMk id="24" creationId="{34A137DA-E44F-4809-BD7F-CBB1FBA281D5}"/>
          </ac:grpSpMkLst>
        </pc:grpChg>
        <pc:grpChg chg="add del mod">
          <ac:chgData name="Bryan Cage" userId="753fea117c032e44" providerId="LiveId" clId="{DF6E1225-3950-491F-8F71-E638CE94869D}" dt="2021-09-21T10:33:10.746" v="4456" actId="478"/>
          <ac:grpSpMkLst>
            <pc:docMk/>
            <pc:sldMk cId="1481887613" sldId="397"/>
            <ac:grpSpMk id="26" creationId="{8228BC7D-8145-4F43-9B19-0A3E84342568}"/>
          </ac:grpSpMkLst>
        </pc:grpChg>
        <pc:grpChg chg="del mod topLvl">
          <ac:chgData name="Bryan Cage" userId="753fea117c032e44" providerId="LiveId" clId="{DF6E1225-3950-491F-8F71-E638CE94869D}" dt="2021-09-21T10:14:46.486" v="4086" actId="165"/>
          <ac:grpSpMkLst>
            <pc:docMk/>
            <pc:sldMk cId="1481887613" sldId="397"/>
            <ac:grpSpMk id="27" creationId="{9992AE75-E608-46B2-A109-05AEEE5B67A3}"/>
          </ac:grpSpMkLst>
        </pc:grpChg>
        <pc:grpChg chg="add del mod">
          <ac:chgData name="Bryan Cage" userId="753fea117c032e44" providerId="LiveId" clId="{DF6E1225-3950-491F-8F71-E638CE94869D}" dt="2021-09-22T02:33:03.875" v="5561" actId="165"/>
          <ac:grpSpMkLst>
            <pc:docMk/>
            <pc:sldMk cId="1481887613" sldId="397"/>
            <ac:grpSpMk id="37" creationId="{580F126D-C160-4786-8453-C8192489A4B6}"/>
          </ac:grpSpMkLst>
        </pc:grpChg>
        <pc:picChg chg="add mod modCrop">
          <ac:chgData name="Bryan Cage" userId="753fea117c032e44" providerId="LiveId" clId="{DF6E1225-3950-491F-8F71-E638CE94869D}" dt="2021-09-20T15:01:56.171" v="1592" actId="164"/>
          <ac:picMkLst>
            <pc:docMk/>
            <pc:sldMk cId="1481887613" sldId="397"/>
            <ac:picMk id="3" creationId="{1373B2FB-B44C-413C-84BD-9C20434640F1}"/>
          </ac:picMkLst>
        </pc:picChg>
        <pc:picChg chg="add mod modCrop">
          <ac:chgData name="Bryan Cage" userId="753fea117c032e44" providerId="LiveId" clId="{DF6E1225-3950-491F-8F71-E638CE94869D}" dt="2021-09-20T15:01:56.171" v="1592" actId="164"/>
          <ac:picMkLst>
            <pc:docMk/>
            <pc:sldMk cId="1481887613" sldId="397"/>
            <ac:picMk id="5" creationId="{43326482-688C-4748-9C32-3159E77FAD7F}"/>
          </ac:picMkLst>
        </pc:picChg>
        <pc:picChg chg="add mod modCrop">
          <ac:chgData name="Bryan Cage" userId="753fea117c032e44" providerId="LiveId" clId="{DF6E1225-3950-491F-8F71-E638CE94869D}" dt="2021-09-20T15:01:56.171" v="1592" actId="164"/>
          <ac:picMkLst>
            <pc:docMk/>
            <pc:sldMk cId="1481887613" sldId="397"/>
            <ac:picMk id="7" creationId="{65C6CBBF-BC4D-4AB8-95C4-392885FBB281}"/>
          </ac:picMkLst>
        </pc:picChg>
        <pc:picChg chg="add mod modCrop">
          <ac:chgData name="Bryan Cage" userId="753fea117c032e44" providerId="LiveId" clId="{DF6E1225-3950-491F-8F71-E638CE94869D}" dt="2021-09-20T15:01:56.171" v="1592" actId="164"/>
          <ac:picMkLst>
            <pc:docMk/>
            <pc:sldMk cId="1481887613" sldId="397"/>
            <ac:picMk id="13" creationId="{BEFA4EB1-B001-462A-BBF7-F784C1B66940}"/>
          </ac:picMkLst>
        </pc:picChg>
        <pc:picChg chg="add mod modCrop">
          <ac:chgData name="Bryan Cage" userId="753fea117c032e44" providerId="LiveId" clId="{DF6E1225-3950-491F-8F71-E638CE94869D}" dt="2021-09-20T15:01:56.171" v="1592" actId="164"/>
          <ac:picMkLst>
            <pc:docMk/>
            <pc:sldMk cId="1481887613" sldId="397"/>
            <ac:picMk id="15" creationId="{C4906F5D-FC9A-4961-A8CB-2578BDF13BA7}"/>
          </ac:picMkLst>
        </pc:picChg>
        <pc:picChg chg="mod topLvl">
          <ac:chgData name="Bryan Cage" userId="753fea117c032e44" providerId="LiveId" clId="{DF6E1225-3950-491F-8F71-E638CE94869D}" dt="2021-09-22T02:33:32.051" v="5564" actId="165"/>
          <ac:picMkLst>
            <pc:docMk/>
            <pc:sldMk cId="1481887613" sldId="397"/>
            <ac:picMk id="34" creationId="{DB97C5D9-FA47-4D46-8B10-BDF314B69226}"/>
          </ac:picMkLst>
        </pc:picChg>
        <pc:picChg chg="mod topLvl">
          <ac:chgData name="Bryan Cage" userId="753fea117c032e44" providerId="LiveId" clId="{DF6E1225-3950-491F-8F71-E638CE94869D}" dt="2021-09-22T02:37:42.972" v="5699" actId="1076"/>
          <ac:picMkLst>
            <pc:docMk/>
            <pc:sldMk cId="1481887613" sldId="397"/>
            <ac:picMk id="1028" creationId="{31C8172E-3E17-4B77-88C4-709F166D5414}"/>
          </ac:picMkLst>
        </pc:picChg>
      </pc:sldChg>
      <pc:sldChg chg="addSp delSp modSp mod modAnim">
        <pc:chgData name="Bryan Cage" userId="753fea117c032e44" providerId="LiveId" clId="{DF6E1225-3950-491F-8F71-E638CE94869D}" dt="2021-09-21T12:18:40.187" v="4725" actId="1076"/>
        <pc:sldMkLst>
          <pc:docMk/>
          <pc:sldMk cId="2708821605" sldId="398"/>
        </pc:sldMkLst>
        <pc:spChg chg="mod">
          <ac:chgData name="Bryan Cage" userId="753fea117c032e44" providerId="LiveId" clId="{DF6E1225-3950-491F-8F71-E638CE94869D}" dt="2021-09-21T12:18:15.012" v="4717" actId="1036"/>
          <ac:spMkLst>
            <pc:docMk/>
            <pc:sldMk cId="2708821605" sldId="398"/>
            <ac:spMk id="85" creationId="{7B516996-B9EA-4B66-83BC-52CA2655DAA8}"/>
          </ac:spMkLst>
        </pc:spChg>
        <pc:spChg chg="mod">
          <ac:chgData name="Bryan Cage" userId="753fea117c032e44" providerId="LiveId" clId="{DF6E1225-3950-491F-8F71-E638CE94869D}" dt="2021-09-21T12:18:15.012" v="4717" actId="1036"/>
          <ac:spMkLst>
            <pc:docMk/>
            <pc:sldMk cId="2708821605" sldId="398"/>
            <ac:spMk id="86" creationId="{B05383E7-E623-4964-93B2-169B5EEE513F}"/>
          </ac:spMkLst>
        </pc:spChg>
        <pc:spChg chg="mod">
          <ac:chgData name="Bryan Cage" userId="753fea117c032e44" providerId="LiveId" clId="{DF6E1225-3950-491F-8F71-E638CE94869D}" dt="2021-09-21T12:18:15.012" v="4717" actId="1036"/>
          <ac:spMkLst>
            <pc:docMk/>
            <pc:sldMk cId="2708821605" sldId="398"/>
            <ac:spMk id="87" creationId="{EFA0C32A-D9A3-4994-90DD-A1CF777559D4}"/>
          </ac:spMkLst>
        </pc:spChg>
        <pc:spChg chg="mod">
          <ac:chgData name="Bryan Cage" userId="753fea117c032e44" providerId="LiveId" clId="{DF6E1225-3950-491F-8F71-E638CE94869D}" dt="2021-09-21T12:18:15.012" v="4717" actId="1036"/>
          <ac:spMkLst>
            <pc:docMk/>
            <pc:sldMk cId="2708821605" sldId="398"/>
            <ac:spMk id="88" creationId="{5357DA20-5DC8-4620-84A1-5AB17B0753B9}"/>
          </ac:spMkLst>
        </pc:spChg>
        <pc:spChg chg="mod">
          <ac:chgData name="Bryan Cage" userId="753fea117c032e44" providerId="LiveId" clId="{DF6E1225-3950-491F-8F71-E638CE94869D}" dt="2021-09-21T12:18:15.012" v="4717" actId="1036"/>
          <ac:spMkLst>
            <pc:docMk/>
            <pc:sldMk cId="2708821605" sldId="398"/>
            <ac:spMk id="89" creationId="{D9109A26-42F9-4B83-BDC1-F72CEC7FF1A7}"/>
          </ac:spMkLst>
        </pc:spChg>
        <pc:spChg chg="mod">
          <ac:chgData name="Bryan Cage" userId="753fea117c032e44" providerId="LiveId" clId="{DF6E1225-3950-491F-8F71-E638CE94869D}" dt="2021-09-21T12:18:15.012" v="4717" actId="1036"/>
          <ac:spMkLst>
            <pc:docMk/>
            <pc:sldMk cId="2708821605" sldId="398"/>
            <ac:spMk id="90" creationId="{15773B97-FA11-41A0-8CAB-E164FC7BDBE2}"/>
          </ac:spMkLst>
        </pc:spChg>
        <pc:spChg chg="mod">
          <ac:chgData name="Bryan Cage" userId="753fea117c032e44" providerId="LiveId" clId="{DF6E1225-3950-491F-8F71-E638CE94869D}" dt="2021-09-21T12:18:15.012" v="4717" actId="1036"/>
          <ac:spMkLst>
            <pc:docMk/>
            <pc:sldMk cId="2708821605" sldId="398"/>
            <ac:spMk id="91" creationId="{B0272DBD-27E1-4670-8475-B191A005A1B8}"/>
          </ac:spMkLst>
        </pc:spChg>
        <pc:spChg chg="mod">
          <ac:chgData name="Bryan Cage" userId="753fea117c032e44" providerId="LiveId" clId="{DF6E1225-3950-491F-8F71-E638CE94869D}" dt="2021-09-21T12:18:15.012" v="4717" actId="1036"/>
          <ac:spMkLst>
            <pc:docMk/>
            <pc:sldMk cId="2708821605" sldId="398"/>
            <ac:spMk id="92" creationId="{9E639FE6-31DD-414C-95AB-1DB1347549A3}"/>
          </ac:spMkLst>
        </pc:spChg>
        <pc:spChg chg="mod">
          <ac:chgData name="Bryan Cage" userId="753fea117c032e44" providerId="LiveId" clId="{DF6E1225-3950-491F-8F71-E638CE94869D}" dt="2021-09-21T12:18:15.012" v="4717" actId="1036"/>
          <ac:spMkLst>
            <pc:docMk/>
            <pc:sldMk cId="2708821605" sldId="398"/>
            <ac:spMk id="93" creationId="{D362E3C9-F542-47BA-82DC-1411489BFA18}"/>
          </ac:spMkLst>
        </pc:spChg>
        <pc:spChg chg="mod">
          <ac:chgData name="Bryan Cage" userId="753fea117c032e44" providerId="LiveId" clId="{DF6E1225-3950-491F-8F71-E638CE94869D}" dt="2021-09-21T12:18:15.012" v="4717" actId="1036"/>
          <ac:spMkLst>
            <pc:docMk/>
            <pc:sldMk cId="2708821605" sldId="398"/>
            <ac:spMk id="94" creationId="{E743C534-591A-4BBA-AF62-BBCD21A696DB}"/>
          </ac:spMkLst>
        </pc:spChg>
        <pc:spChg chg="mod">
          <ac:chgData name="Bryan Cage" userId="753fea117c032e44" providerId="LiveId" clId="{DF6E1225-3950-491F-8F71-E638CE94869D}" dt="2021-09-21T12:18:15.012" v="4717" actId="1036"/>
          <ac:spMkLst>
            <pc:docMk/>
            <pc:sldMk cId="2708821605" sldId="398"/>
            <ac:spMk id="95" creationId="{11AE09C2-8774-4026-9186-80876CB7510B}"/>
          </ac:spMkLst>
        </pc:spChg>
        <pc:spChg chg="mod">
          <ac:chgData name="Bryan Cage" userId="753fea117c032e44" providerId="LiveId" clId="{DF6E1225-3950-491F-8F71-E638CE94869D}" dt="2021-09-21T12:18:15.012" v="4717" actId="1036"/>
          <ac:spMkLst>
            <pc:docMk/>
            <pc:sldMk cId="2708821605" sldId="398"/>
            <ac:spMk id="96" creationId="{C96C0585-6CA6-4922-96D9-316D8FF83113}"/>
          </ac:spMkLst>
        </pc:spChg>
        <pc:spChg chg="mod">
          <ac:chgData name="Bryan Cage" userId="753fea117c032e44" providerId="LiveId" clId="{DF6E1225-3950-491F-8F71-E638CE94869D}" dt="2021-09-21T12:18:15.012" v="4717" actId="1036"/>
          <ac:spMkLst>
            <pc:docMk/>
            <pc:sldMk cId="2708821605" sldId="398"/>
            <ac:spMk id="97" creationId="{F8A7F9D7-5EBF-4644-94DB-5548B56493A8}"/>
          </ac:spMkLst>
        </pc:spChg>
        <pc:spChg chg="mod">
          <ac:chgData name="Bryan Cage" userId="753fea117c032e44" providerId="LiveId" clId="{DF6E1225-3950-491F-8F71-E638CE94869D}" dt="2021-09-21T12:18:15.012" v="4717" actId="1036"/>
          <ac:spMkLst>
            <pc:docMk/>
            <pc:sldMk cId="2708821605" sldId="398"/>
            <ac:spMk id="98" creationId="{AC0E195B-E1D9-4B74-A998-85EB5CF18A09}"/>
          </ac:spMkLst>
        </pc:spChg>
        <pc:spChg chg="mod">
          <ac:chgData name="Bryan Cage" userId="753fea117c032e44" providerId="LiveId" clId="{DF6E1225-3950-491F-8F71-E638CE94869D}" dt="2021-09-21T12:18:15.012" v="4717" actId="1036"/>
          <ac:spMkLst>
            <pc:docMk/>
            <pc:sldMk cId="2708821605" sldId="398"/>
            <ac:spMk id="99" creationId="{A9CB63C7-A4B5-4690-90B7-EBE0E4C02FF9}"/>
          </ac:spMkLst>
        </pc:spChg>
        <pc:spChg chg="mod">
          <ac:chgData name="Bryan Cage" userId="753fea117c032e44" providerId="LiveId" clId="{DF6E1225-3950-491F-8F71-E638CE94869D}" dt="2021-09-21T12:18:15.012" v="4717" actId="1036"/>
          <ac:spMkLst>
            <pc:docMk/>
            <pc:sldMk cId="2708821605" sldId="398"/>
            <ac:spMk id="100" creationId="{886349BB-F2B7-44C1-917E-81C1E0EA2D7B}"/>
          </ac:spMkLst>
        </pc:spChg>
        <pc:spChg chg="mod">
          <ac:chgData name="Bryan Cage" userId="753fea117c032e44" providerId="LiveId" clId="{DF6E1225-3950-491F-8F71-E638CE94869D}" dt="2021-09-21T12:18:15.012" v="4717" actId="1036"/>
          <ac:spMkLst>
            <pc:docMk/>
            <pc:sldMk cId="2708821605" sldId="398"/>
            <ac:spMk id="101" creationId="{B431408D-8068-4D03-8B77-5377078BEB19}"/>
          </ac:spMkLst>
        </pc:spChg>
        <pc:spChg chg="mod">
          <ac:chgData name="Bryan Cage" userId="753fea117c032e44" providerId="LiveId" clId="{DF6E1225-3950-491F-8F71-E638CE94869D}" dt="2021-09-21T12:18:15.012" v="4717" actId="1036"/>
          <ac:spMkLst>
            <pc:docMk/>
            <pc:sldMk cId="2708821605" sldId="398"/>
            <ac:spMk id="102" creationId="{752A0547-E0D8-4A21-B615-3CAD4C198E4C}"/>
          </ac:spMkLst>
        </pc:spChg>
        <pc:spChg chg="mod">
          <ac:chgData name="Bryan Cage" userId="753fea117c032e44" providerId="LiveId" clId="{DF6E1225-3950-491F-8F71-E638CE94869D}" dt="2021-09-21T12:18:15.012" v="4717" actId="1036"/>
          <ac:spMkLst>
            <pc:docMk/>
            <pc:sldMk cId="2708821605" sldId="398"/>
            <ac:spMk id="103" creationId="{E13284C8-1214-469C-8E5C-946A080E7DA0}"/>
          </ac:spMkLst>
        </pc:spChg>
        <pc:spChg chg="mod">
          <ac:chgData name="Bryan Cage" userId="753fea117c032e44" providerId="LiveId" clId="{DF6E1225-3950-491F-8F71-E638CE94869D}" dt="2021-09-21T12:18:15.012" v="4717" actId="1036"/>
          <ac:spMkLst>
            <pc:docMk/>
            <pc:sldMk cId="2708821605" sldId="398"/>
            <ac:spMk id="104" creationId="{E2329FAA-E6AC-465F-9A71-02DAA8AEB092}"/>
          </ac:spMkLst>
        </pc:spChg>
        <pc:spChg chg="mod">
          <ac:chgData name="Bryan Cage" userId="753fea117c032e44" providerId="LiveId" clId="{DF6E1225-3950-491F-8F71-E638CE94869D}" dt="2021-09-21T12:18:15.012" v="4717" actId="1036"/>
          <ac:spMkLst>
            <pc:docMk/>
            <pc:sldMk cId="2708821605" sldId="398"/>
            <ac:spMk id="105" creationId="{A0641FE2-D97B-4AFB-871C-98A853691AA1}"/>
          </ac:spMkLst>
        </pc:spChg>
        <pc:spChg chg="mod">
          <ac:chgData name="Bryan Cage" userId="753fea117c032e44" providerId="LiveId" clId="{DF6E1225-3950-491F-8F71-E638CE94869D}" dt="2021-09-21T12:18:15.012" v="4717" actId="1036"/>
          <ac:spMkLst>
            <pc:docMk/>
            <pc:sldMk cId="2708821605" sldId="398"/>
            <ac:spMk id="106" creationId="{3EB715D0-4853-4566-8237-6E027C358CFE}"/>
          </ac:spMkLst>
        </pc:spChg>
        <pc:spChg chg="mod">
          <ac:chgData name="Bryan Cage" userId="753fea117c032e44" providerId="LiveId" clId="{DF6E1225-3950-491F-8F71-E638CE94869D}" dt="2021-09-21T12:18:15.012" v="4717" actId="1036"/>
          <ac:spMkLst>
            <pc:docMk/>
            <pc:sldMk cId="2708821605" sldId="398"/>
            <ac:spMk id="107" creationId="{136DA5D7-0811-4C97-8F2E-1D1C7968ED44}"/>
          </ac:spMkLst>
        </pc:spChg>
        <pc:spChg chg="mod">
          <ac:chgData name="Bryan Cage" userId="753fea117c032e44" providerId="LiveId" clId="{DF6E1225-3950-491F-8F71-E638CE94869D}" dt="2021-09-21T12:18:15.012" v="4717" actId="1036"/>
          <ac:spMkLst>
            <pc:docMk/>
            <pc:sldMk cId="2708821605" sldId="398"/>
            <ac:spMk id="108" creationId="{65E20F5D-98A2-4813-B78C-5A8373F77961}"/>
          </ac:spMkLst>
        </pc:spChg>
        <pc:spChg chg="mod">
          <ac:chgData name="Bryan Cage" userId="753fea117c032e44" providerId="LiveId" clId="{DF6E1225-3950-491F-8F71-E638CE94869D}" dt="2021-09-21T12:18:15.012" v="4717" actId="1036"/>
          <ac:spMkLst>
            <pc:docMk/>
            <pc:sldMk cId="2708821605" sldId="398"/>
            <ac:spMk id="109" creationId="{B69DB09F-DD17-4536-8771-DE498B4D36B7}"/>
          </ac:spMkLst>
        </pc:spChg>
        <pc:spChg chg="mod">
          <ac:chgData name="Bryan Cage" userId="753fea117c032e44" providerId="LiveId" clId="{DF6E1225-3950-491F-8F71-E638CE94869D}" dt="2021-09-21T12:18:15.012" v="4717" actId="1036"/>
          <ac:spMkLst>
            <pc:docMk/>
            <pc:sldMk cId="2708821605" sldId="398"/>
            <ac:spMk id="110" creationId="{4D5E4E52-7BFE-4EFF-A59B-4268E63B983D}"/>
          </ac:spMkLst>
        </pc:spChg>
        <pc:spChg chg="mod">
          <ac:chgData name="Bryan Cage" userId="753fea117c032e44" providerId="LiveId" clId="{DF6E1225-3950-491F-8F71-E638CE94869D}" dt="2021-09-21T12:18:15.012" v="4717" actId="1036"/>
          <ac:spMkLst>
            <pc:docMk/>
            <pc:sldMk cId="2708821605" sldId="398"/>
            <ac:spMk id="111" creationId="{ACF3C28C-DBBB-4826-B7B7-E76D9AE0371D}"/>
          </ac:spMkLst>
        </pc:spChg>
        <pc:spChg chg="mod">
          <ac:chgData name="Bryan Cage" userId="753fea117c032e44" providerId="LiveId" clId="{DF6E1225-3950-491F-8F71-E638CE94869D}" dt="2021-09-21T12:18:15.012" v="4717" actId="1036"/>
          <ac:spMkLst>
            <pc:docMk/>
            <pc:sldMk cId="2708821605" sldId="398"/>
            <ac:spMk id="114" creationId="{BCA319A2-CD8F-4C08-B339-DE2E9E1665C7}"/>
          </ac:spMkLst>
        </pc:spChg>
        <pc:spChg chg="mod">
          <ac:chgData name="Bryan Cage" userId="753fea117c032e44" providerId="LiveId" clId="{DF6E1225-3950-491F-8F71-E638CE94869D}" dt="2021-09-21T12:18:15.012" v="4717" actId="1036"/>
          <ac:spMkLst>
            <pc:docMk/>
            <pc:sldMk cId="2708821605" sldId="398"/>
            <ac:spMk id="115" creationId="{490D9739-735C-4422-A947-CCC8C8544B11}"/>
          </ac:spMkLst>
        </pc:spChg>
        <pc:spChg chg="mod">
          <ac:chgData name="Bryan Cage" userId="753fea117c032e44" providerId="LiveId" clId="{DF6E1225-3950-491F-8F71-E638CE94869D}" dt="2021-09-21T12:18:15.012" v="4717" actId="1036"/>
          <ac:spMkLst>
            <pc:docMk/>
            <pc:sldMk cId="2708821605" sldId="398"/>
            <ac:spMk id="116" creationId="{F88371A3-DFD9-4317-B8B9-C55951C64870}"/>
          </ac:spMkLst>
        </pc:spChg>
        <pc:spChg chg="mod">
          <ac:chgData name="Bryan Cage" userId="753fea117c032e44" providerId="LiveId" clId="{DF6E1225-3950-491F-8F71-E638CE94869D}" dt="2021-09-21T12:18:15.012" v="4717" actId="1036"/>
          <ac:spMkLst>
            <pc:docMk/>
            <pc:sldMk cId="2708821605" sldId="398"/>
            <ac:spMk id="117" creationId="{26787B8B-ED24-4D92-B2C7-24B9AC385DB9}"/>
          </ac:spMkLst>
        </pc:spChg>
        <pc:spChg chg="mod">
          <ac:chgData name="Bryan Cage" userId="753fea117c032e44" providerId="LiveId" clId="{DF6E1225-3950-491F-8F71-E638CE94869D}" dt="2021-09-21T12:18:15.012" v="4717" actId="1036"/>
          <ac:spMkLst>
            <pc:docMk/>
            <pc:sldMk cId="2708821605" sldId="398"/>
            <ac:spMk id="118" creationId="{D31FD5FE-D953-4A46-9EA4-F5184D409364}"/>
          </ac:spMkLst>
        </pc:spChg>
        <pc:spChg chg="mod">
          <ac:chgData name="Bryan Cage" userId="753fea117c032e44" providerId="LiveId" clId="{DF6E1225-3950-491F-8F71-E638CE94869D}" dt="2021-09-21T12:18:15.012" v="4717" actId="1036"/>
          <ac:spMkLst>
            <pc:docMk/>
            <pc:sldMk cId="2708821605" sldId="398"/>
            <ac:spMk id="119" creationId="{6AEB1603-B9AE-438E-940C-425A6B03D447}"/>
          </ac:spMkLst>
        </pc:spChg>
        <pc:spChg chg="mod">
          <ac:chgData name="Bryan Cage" userId="753fea117c032e44" providerId="LiveId" clId="{DF6E1225-3950-491F-8F71-E638CE94869D}" dt="2021-09-21T12:18:15.012" v="4717" actId="1036"/>
          <ac:spMkLst>
            <pc:docMk/>
            <pc:sldMk cId="2708821605" sldId="398"/>
            <ac:spMk id="120" creationId="{20A3DDEF-AD0E-4B82-9856-ED6C6B4D64E4}"/>
          </ac:spMkLst>
        </pc:spChg>
        <pc:spChg chg="mod">
          <ac:chgData name="Bryan Cage" userId="753fea117c032e44" providerId="LiveId" clId="{DF6E1225-3950-491F-8F71-E638CE94869D}" dt="2021-09-21T12:18:15.012" v="4717" actId="1036"/>
          <ac:spMkLst>
            <pc:docMk/>
            <pc:sldMk cId="2708821605" sldId="398"/>
            <ac:spMk id="121" creationId="{5E56F2C6-C273-40D1-AA7C-7BFD25927EA4}"/>
          </ac:spMkLst>
        </pc:spChg>
        <pc:spChg chg="mod">
          <ac:chgData name="Bryan Cage" userId="753fea117c032e44" providerId="LiveId" clId="{DF6E1225-3950-491F-8F71-E638CE94869D}" dt="2021-09-21T12:18:15.012" v="4717" actId="1036"/>
          <ac:spMkLst>
            <pc:docMk/>
            <pc:sldMk cId="2708821605" sldId="398"/>
            <ac:spMk id="122" creationId="{BFD95DD0-925C-4BAE-945E-AABE0064B8DA}"/>
          </ac:spMkLst>
        </pc:spChg>
        <pc:spChg chg="mod">
          <ac:chgData name="Bryan Cage" userId="753fea117c032e44" providerId="LiveId" clId="{DF6E1225-3950-491F-8F71-E638CE94869D}" dt="2021-09-21T12:18:15.012" v="4717" actId="1036"/>
          <ac:spMkLst>
            <pc:docMk/>
            <pc:sldMk cId="2708821605" sldId="398"/>
            <ac:spMk id="123" creationId="{08B5A959-CEAF-4777-96C2-119AE263A219}"/>
          </ac:spMkLst>
        </pc:spChg>
        <pc:spChg chg="mod">
          <ac:chgData name="Bryan Cage" userId="753fea117c032e44" providerId="LiveId" clId="{DF6E1225-3950-491F-8F71-E638CE94869D}" dt="2021-09-21T12:18:15.012" v="4717" actId="1036"/>
          <ac:spMkLst>
            <pc:docMk/>
            <pc:sldMk cId="2708821605" sldId="398"/>
            <ac:spMk id="124" creationId="{7ADFE223-A3C8-4DB5-93FB-D0A270DEE51B}"/>
          </ac:spMkLst>
        </pc:spChg>
        <pc:spChg chg="mod">
          <ac:chgData name="Bryan Cage" userId="753fea117c032e44" providerId="LiveId" clId="{DF6E1225-3950-491F-8F71-E638CE94869D}" dt="2021-09-21T12:18:15.012" v="4717" actId="1036"/>
          <ac:spMkLst>
            <pc:docMk/>
            <pc:sldMk cId="2708821605" sldId="398"/>
            <ac:spMk id="125" creationId="{529B5DAC-CC7C-46DD-A7C1-6F6BDDFADF9E}"/>
          </ac:spMkLst>
        </pc:spChg>
        <pc:spChg chg="mod">
          <ac:chgData name="Bryan Cage" userId="753fea117c032e44" providerId="LiveId" clId="{DF6E1225-3950-491F-8F71-E638CE94869D}" dt="2021-09-21T12:18:15.012" v="4717" actId="1036"/>
          <ac:spMkLst>
            <pc:docMk/>
            <pc:sldMk cId="2708821605" sldId="398"/>
            <ac:spMk id="126" creationId="{65337ABD-D77E-4002-A31E-20DE346D5EEA}"/>
          </ac:spMkLst>
        </pc:spChg>
        <pc:spChg chg="mod">
          <ac:chgData name="Bryan Cage" userId="753fea117c032e44" providerId="LiveId" clId="{DF6E1225-3950-491F-8F71-E638CE94869D}" dt="2021-09-21T12:18:15.012" v="4717" actId="1036"/>
          <ac:spMkLst>
            <pc:docMk/>
            <pc:sldMk cId="2708821605" sldId="398"/>
            <ac:spMk id="127" creationId="{B4F4647E-A443-4647-AE23-F87B346DA935}"/>
          </ac:spMkLst>
        </pc:spChg>
        <pc:spChg chg="mod">
          <ac:chgData name="Bryan Cage" userId="753fea117c032e44" providerId="LiveId" clId="{DF6E1225-3950-491F-8F71-E638CE94869D}" dt="2021-09-21T12:18:15.012" v="4717" actId="1036"/>
          <ac:spMkLst>
            <pc:docMk/>
            <pc:sldMk cId="2708821605" sldId="398"/>
            <ac:spMk id="128" creationId="{F30D73E5-2A75-44AA-9BEE-2C5306486EBA}"/>
          </ac:spMkLst>
        </pc:spChg>
        <pc:spChg chg="mod">
          <ac:chgData name="Bryan Cage" userId="753fea117c032e44" providerId="LiveId" clId="{DF6E1225-3950-491F-8F71-E638CE94869D}" dt="2021-09-21T12:18:15.012" v="4717" actId="1036"/>
          <ac:spMkLst>
            <pc:docMk/>
            <pc:sldMk cId="2708821605" sldId="398"/>
            <ac:spMk id="129" creationId="{0ED64B86-E374-41B9-A8E3-5D902A471822}"/>
          </ac:spMkLst>
        </pc:spChg>
        <pc:spChg chg="mod">
          <ac:chgData name="Bryan Cage" userId="753fea117c032e44" providerId="LiveId" clId="{DF6E1225-3950-491F-8F71-E638CE94869D}" dt="2021-09-21T12:18:15.012" v="4717" actId="1036"/>
          <ac:spMkLst>
            <pc:docMk/>
            <pc:sldMk cId="2708821605" sldId="398"/>
            <ac:spMk id="130" creationId="{AB0D4DFF-68EC-4A56-82F7-EB65C35C1A52}"/>
          </ac:spMkLst>
        </pc:spChg>
        <pc:spChg chg="mod">
          <ac:chgData name="Bryan Cage" userId="753fea117c032e44" providerId="LiveId" clId="{DF6E1225-3950-491F-8F71-E638CE94869D}" dt="2021-09-21T12:18:15.012" v="4717" actId="1036"/>
          <ac:spMkLst>
            <pc:docMk/>
            <pc:sldMk cId="2708821605" sldId="398"/>
            <ac:spMk id="131" creationId="{CCC04025-A807-441C-BFF0-99FD32E50381}"/>
          </ac:spMkLst>
        </pc:spChg>
        <pc:spChg chg="mod">
          <ac:chgData name="Bryan Cage" userId="753fea117c032e44" providerId="LiveId" clId="{DF6E1225-3950-491F-8F71-E638CE94869D}" dt="2021-09-21T12:18:15.012" v="4717" actId="1036"/>
          <ac:spMkLst>
            <pc:docMk/>
            <pc:sldMk cId="2708821605" sldId="398"/>
            <ac:spMk id="132" creationId="{744295C0-F246-4FEE-8D6E-E5AB6A328AB0}"/>
          </ac:spMkLst>
        </pc:spChg>
        <pc:spChg chg="mod">
          <ac:chgData name="Bryan Cage" userId="753fea117c032e44" providerId="LiveId" clId="{DF6E1225-3950-491F-8F71-E638CE94869D}" dt="2021-09-21T12:18:15.012" v="4717" actId="1036"/>
          <ac:spMkLst>
            <pc:docMk/>
            <pc:sldMk cId="2708821605" sldId="398"/>
            <ac:spMk id="133" creationId="{09D6B2FB-9548-4248-AA38-478777B954E3}"/>
          </ac:spMkLst>
        </pc:spChg>
        <pc:spChg chg="mod">
          <ac:chgData name="Bryan Cage" userId="753fea117c032e44" providerId="LiveId" clId="{DF6E1225-3950-491F-8F71-E638CE94869D}" dt="2021-09-21T12:18:15.012" v="4717" actId="1036"/>
          <ac:spMkLst>
            <pc:docMk/>
            <pc:sldMk cId="2708821605" sldId="398"/>
            <ac:spMk id="134" creationId="{BC65053F-8ABB-488E-AF14-1B2A57DC3B43}"/>
          </ac:spMkLst>
        </pc:spChg>
        <pc:spChg chg="mod">
          <ac:chgData name="Bryan Cage" userId="753fea117c032e44" providerId="LiveId" clId="{DF6E1225-3950-491F-8F71-E638CE94869D}" dt="2021-09-21T12:18:15.012" v="4717" actId="1036"/>
          <ac:spMkLst>
            <pc:docMk/>
            <pc:sldMk cId="2708821605" sldId="398"/>
            <ac:spMk id="135" creationId="{57913083-A957-4181-9707-89E72A592816}"/>
          </ac:spMkLst>
        </pc:spChg>
        <pc:spChg chg="mod">
          <ac:chgData name="Bryan Cage" userId="753fea117c032e44" providerId="LiveId" clId="{DF6E1225-3950-491F-8F71-E638CE94869D}" dt="2021-09-21T12:18:15.012" v="4717" actId="1036"/>
          <ac:spMkLst>
            <pc:docMk/>
            <pc:sldMk cId="2708821605" sldId="398"/>
            <ac:spMk id="136" creationId="{D9FD2D86-FC4A-4920-B4A0-50B3F1F67DF4}"/>
          </ac:spMkLst>
        </pc:spChg>
        <pc:spChg chg="mod">
          <ac:chgData name="Bryan Cage" userId="753fea117c032e44" providerId="LiveId" clId="{DF6E1225-3950-491F-8F71-E638CE94869D}" dt="2021-09-21T12:18:15.012" v="4717" actId="1036"/>
          <ac:spMkLst>
            <pc:docMk/>
            <pc:sldMk cId="2708821605" sldId="398"/>
            <ac:spMk id="137" creationId="{2755473F-4422-47AB-B1AA-AC61DD1BDF29}"/>
          </ac:spMkLst>
        </pc:spChg>
        <pc:spChg chg="mod">
          <ac:chgData name="Bryan Cage" userId="753fea117c032e44" providerId="LiveId" clId="{DF6E1225-3950-491F-8F71-E638CE94869D}" dt="2021-09-21T12:18:15.012" v="4717" actId="1036"/>
          <ac:spMkLst>
            <pc:docMk/>
            <pc:sldMk cId="2708821605" sldId="398"/>
            <ac:spMk id="138" creationId="{428E6F2F-0745-4B7B-A42B-FB29B727AAB8}"/>
          </ac:spMkLst>
        </pc:spChg>
        <pc:spChg chg="mod">
          <ac:chgData name="Bryan Cage" userId="753fea117c032e44" providerId="LiveId" clId="{DF6E1225-3950-491F-8F71-E638CE94869D}" dt="2021-09-21T12:18:15.012" v="4717" actId="1036"/>
          <ac:spMkLst>
            <pc:docMk/>
            <pc:sldMk cId="2708821605" sldId="398"/>
            <ac:spMk id="139" creationId="{2B7CD97D-3946-4413-8558-4814BAD629DE}"/>
          </ac:spMkLst>
        </pc:spChg>
        <pc:spChg chg="mod">
          <ac:chgData name="Bryan Cage" userId="753fea117c032e44" providerId="LiveId" clId="{DF6E1225-3950-491F-8F71-E638CE94869D}" dt="2021-09-21T12:18:15.012" v="4717" actId="1036"/>
          <ac:spMkLst>
            <pc:docMk/>
            <pc:sldMk cId="2708821605" sldId="398"/>
            <ac:spMk id="140" creationId="{A4EB5758-10CC-407A-ABF2-6630EAB4F782}"/>
          </ac:spMkLst>
        </pc:spChg>
        <pc:spChg chg="mod">
          <ac:chgData name="Bryan Cage" userId="753fea117c032e44" providerId="LiveId" clId="{DF6E1225-3950-491F-8F71-E638CE94869D}" dt="2021-09-21T12:18:15.012" v="4717" actId="1036"/>
          <ac:spMkLst>
            <pc:docMk/>
            <pc:sldMk cId="2708821605" sldId="398"/>
            <ac:spMk id="141" creationId="{C730C5DD-C72A-45B3-8970-8262323248EF}"/>
          </ac:spMkLst>
        </pc:spChg>
        <pc:spChg chg="mod">
          <ac:chgData name="Bryan Cage" userId="753fea117c032e44" providerId="LiveId" clId="{DF6E1225-3950-491F-8F71-E638CE94869D}" dt="2021-09-21T12:18:15.012" v="4717" actId="1036"/>
          <ac:spMkLst>
            <pc:docMk/>
            <pc:sldMk cId="2708821605" sldId="398"/>
            <ac:spMk id="142" creationId="{8F6E8137-2C63-4A1F-9832-0DF4A4A08AEE}"/>
          </ac:spMkLst>
        </pc:spChg>
        <pc:spChg chg="mod">
          <ac:chgData name="Bryan Cage" userId="753fea117c032e44" providerId="LiveId" clId="{DF6E1225-3950-491F-8F71-E638CE94869D}" dt="2021-09-21T12:18:15.012" v="4717" actId="1036"/>
          <ac:spMkLst>
            <pc:docMk/>
            <pc:sldMk cId="2708821605" sldId="398"/>
            <ac:spMk id="143" creationId="{D8B0214F-6A68-4163-A6F7-62F7E965E2C2}"/>
          </ac:spMkLst>
        </pc:spChg>
        <pc:spChg chg="mod">
          <ac:chgData name="Bryan Cage" userId="753fea117c032e44" providerId="LiveId" clId="{DF6E1225-3950-491F-8F71-E638CE94869D}" dt="2021-09-21T12:18:15.012" v="4717" actId="1036"/>
          <ac:spMkLst>
            <pc:docMk/>
            <pc:sldMk cId="2708821605" sldId="398"/>
            <ac:spMk id="144" creationId="{93AD59B8-B70F-4C2E-8DAC-FAAE12ED3076}"/>
          </ac:spMkLst>
        </pc:spChg>
        <pc:spChg chg="mod">
          <ac:chgData name="Bryan Cage" userId="753fea117c032e44" providerId="LiveId" clId="{DF6E1225-3950-491F-8F71-E638CE94869D}" dt="2021-09-21T12:18:15.012" v="4717" actId="1036"/>
          <ac:spMkLst>
            <pc:docMk/>
            <pc:sldMk cId="2708821605" sldId="398"/>
            <ac:spMk id="145" creationId="{134396B5-70F3-4B94-8202-77642B2E725C}"/>
          </ac:spMkLst>
        </pc:spChg>
        <pc:spChg chg="mod">
          <ac:chgData name="Bryan Cage" userId="753fea117c032e44" providerId="LiveId" clId="{DF6E1225-3950-491F-8F71-E638CE94869D}" dt="2021-09-21T12:18:15.012" v="4717" actId="1036"/>
          <ac:spMkLst>
            <pc:docMk/>
            <pc:sldMk cId="2708821605" sldId="398"/>
            <ac:spMk id="146" creationId="{AEB0A4DF-0684-4AB8-9D65-6738F6E48151}"/>
          </ac:spMkLst>
        </pc:spChg>
        <pc:spChg chg="mod">
          <ac:chgData name="Bryan Cage" userId="753fea117c032e44" providerId="LiveId" clId="{DF6E1225-3950-491F-8F71-E638CE94869D}" dt="2021-09-21T12:18:15.012" v="4717" actId="1036"/>
          <ac:spMkLst>
            <pc:docMk/>
            <pc:sldMk cId="2708821605" sldId="398"/>
            <ac:spMk id="147" creationId="{0F4AF596-221F-4433-B00C-B20A7ABAB601}"/>
          </ac:spMkLst>
        </pc:spChg>
        <pc:spChg chg="mod">
          <ac:chgData name="Bryan Cage" userId="753fea117c032e44" providerId="LiveId" clId="{DF6E1225-3950-491F-8F71-E638CE94869D}" dt="2021-09-21T12:18:15.012" v="4717" actId="1036"/>
          <ac:spMkLst>
            <pc:docMk/>
            <pc:sldMk cId="2708821605" sldId="398"/>
            <ac:spMk id="148" creationId="{AF581B64-0925-486D-8A10-559BCCF5FF53}"/>
          </ac:spMkLst>
        </pc:spChg>
        <pc:spChg chg="mod">
          <ac:chgData name="Bryan Cage" userId="753fea117c032e44" providerId="LiveId" clId="{DF6E1225-3950-491F-8F71-E638CE94869D}" dt="2021-09-21T12:18:15.012" v="4717" actId="1036"/>
          <ac:spMkLst>
            <pc:docMk/>
            <pc:sldMk cId="2708821605" sldId="398"/>
            <ac:spMk id="149" creationId="{3FF17D38-AB16-4B35-92FF-84E853332D44}"/>
          </ac:spMkLst>
        </pc:spChg>
        <pc:spChg chg="mod">
          <ac:chgData name="Bryan Cage" userId="753fea117c032e44" providerId="LiveId" clId="{DF6E1225-3950-491F-8F71-E638CE94869D}" dt="2021-09-21T12:18:15.012" v="4717" actId="1036"/>
          <ac:spMkLst>
            <pc:docMk/>
            <pc:sldMk cId="2708821605" sldId="398"/>
            <ac:spMk id="150" creationId="{CF925F5F-B69A-4590-8132-DA9F3A5669AE}"/>
          </ac:spMkLst>
        </pc:spChg>
        <pc:spChg chg="mod">
          <ac:chgData name="Bryan Cage" userId="753fea117c032e44" providerId="LiveId" clId="{DF6E1225-3950-491F-8F71-E638CE94869D}" dt="2021-09-21T12:18:15.012" v="4717" actId="1036"/>
          <ac:spMkLst>
            <pc:docMk/>
            <pc:sldMk cId="2708821605" sldId="398"/>
            <ac:spMk id="151" creationId="{AE3911F8-AC70-4783-A17C-5E9578588763}"/>
          </ac:spMkLst>
        </pc:spChg>
        <pc:spChg chg="mod">
          <ac:chgData name="Bryan Cage" userId="753fea117c032e44" providerId="LiveId" clId="{DF6E1225-3950-491F-8F71-E638CE94869D}" dt="2021-09-21T12:18:15.012" v="4717" actId="1036"/>
          <ac:spMkLst>
            <pc:docMk/>
            <pc:sldMk cId="2708821605" sldId="398"/>
            <ac:spMk id="152" creationId="{4D278D8B-39C1-445C-BBB6-B7AF37870420}"/>
          </ac:spMkLst>
        </pc:spChg>
        <pc:spChg chg="mod">
          <ac:chgData name="Bryan Cage" userId="753fea117c032e44" providerId="LiveId" clId="{DF6E1225-3950-491F-8F71-E638CE94869D}" dt="2021-09-21T12:18:15.012" v="4717" actId="1036"/>
          <ac:spMkLst>
            <pc:docMk/>
            <pc:sldMk cId="2708821605" sldId="398"/>
            <ac:spMk id="153" creationId="{1C237FEE-0659-4CAF-9C02-FD018A9C7E51}"/>
          </ac:spMkLst>
        </pc:spChg>
        <pc:spChg chg="mod">
          <ac:chgData name="Bryan Cage" userId="753fea117c032e44" providerId="LiveId" clId="{DF6E1225-3950-491F-8F71-E638CE94869D}" dt="2021-09-21T12:18:15.012" v="4717" actId="1036"/>
          <ac:spMkLst>
            <pc:docMk/>
            <pc:sldMk cId="2708821605" sldId="398"/>
            <ac:spMk id="154" creationId="{B5A1578A-9218-42F0-B9DF-E5F3AD978043}"/>
          </ac:spMkLst>
        </pc:spChg>
        <pc:spChg chg="mod">
          <ac:chgData name="Bryan Cage" userId="753fea117c032e44" providerId="LiveId" clId="{DF6E1225-3950-491F-8F71-E638CE94869D}" dt="2021-09-21T12:18:15.012" v="4717" actId="1036"/>
          <ac:spMkLst>
            <pc:docMk/>
            <pc:sldMk cId="2708821605" sldId="398"/>
            <ac:spMk id="155" creationId="{269CE5D0-7E91-4E55-BB0D-10F0CFC4C72C}"/>
          </ac:spMkLst>
        </pc:spChg>
        <pc:spChg chg="mod">
          <ac:chgData name="Bryan Cage" userId="753fea117c032e44" providerId="LiveId" clId="{DF6E1225-3950-491F-8F71-E638CE94869D}" dt="2021-09-21T12:18:15.012" v="4717" actId="1036"/>
          <ac:spMkLst>
            <pc:docMk/>
            <pc:sldMk cId="2708821605" sldId="398"/>
            <ac:spMk id="156" creationId="{B1414BFE-3821-496E-A54E-6093140B378C}"/>
          </ac:spMkLst>
        </pc:spChg>
        <pc:spChg chg="mod">
          <ac:chgData name="Bryan Cage" userId="753fea117c032e44" providerId="LiveId" clId="{DF6E1225-3950-491F-8F71-E638CE94869D}" dt="2021-09-21T12:18:15.012" v="4717" actId="1036"/>
          <ac:spMkLst>
            <pc:docMk/>
            <pc:sldMk cId="2708821605" sldId="398"/>
            <ac:spMk id="157" creationId="{10898676-4794-4A7D-863A-07BED3CEC044}"/>
          </ac:spMkLst>
        </pc:spChg>
        <pc:spChg chg="mod">
          <ac:chgData name="Bryan Cage" userId="753fea117c032e44" providerId="LiveId" clId="{DF6E1225-3950-491F-8F71-E638CE94869D}" dt="2021-09-21T12:18:15.012" v="4717" actId="1036"/>
          <ac:spMkLst>
            <pc:docMk/>
            <pc:sldMk cId="2708821605" sldId="398"/>
            <ac:spMk id="158" creationId="{F94E369C-2992-4954-BDF7-0A3ACBBC9B34}"/>
          </ac:spMkLst>
        </pc:spChg>
        <pc:spChg chg="mod">
          <ac:chgData name="Bryan Cage" userId="753fea117c032e44" providerId="LiveId" clId="{DF6E1225-3950-491F-8F71-E638CE94869D}" dt="2021-09-21T12:18:15.012" v="4717" actId="1036"/>
          <ac:spMkLst>
            <pc:docMk/>
            <pc:sldMk cId="2708821605" sldId="398"/>
            <ac:spMk id="159" creationId="{9122CB6D-7123-46B3-9846-3AEFBF4DF4B3}"/>
          </ac:spMkLst>
        </pc:spChg>
        <pc:spChg chg="mod">
          <ac:chgData name="Bryan Cage" userId="753fea117c032e44" providerId="LiveId" clId="{DF6E1225-3950-491F-8F71-E638CE94869D}" dt="2021-09-21T12:18:15.012" v="4717" actId="1036"/>
          <ac:spMkLst>
            <pc:docMk/>
            <pc:sldMk cId="2708821605" sldId="398"/>
            <ac:spMk id="160" creationId="{737D189A-69FB-4107-B2D5-96FCB3AFB710}"/>
          </ac:spMkLst>
        </pc:spChg>
        <pc:spChg chg="mod">
          <ac:chgData name="Bryan Cage" userId="753fea117c032e44" providerId="LiveId" clId="{DF6E1225-3950-491F-8F71-E638CE94869D}" dt="2021-09-21T12:18:15.012" v="4717" actId="1036"/>
          <ac:spMkLst>
            <pc:docMk/>
            <pc:sldMk cId="2708821605" sldId="398"/>
            <ac:spMk id="161" creationId="{4EF52AC6-37A9-4A5F-AF62-E6700DC93843}"/>
          </ac:spMkLst>
        </pc:spChg>
        <pc:spChg chg="mod">
          <ac:chgData name="Bryan Cage" userId="753fea117c032e44" providerId="LiveId" clId="{DF6E1225-3950-491F-8F71-E638CE94869D}" dt="2021-09-21T12:18:15.012" v="4717" actId="1036"/>
          <ac:spMkLst>
            <pc:docMk/>
            <pc:sldMk cId="2708821605" sldId="398"/>
            <ac:spMk id="162" creationId="{C14019D4-2574-4017-987C-FA7EB6784DF7}"/>
          </ac:spMkLst>
        </pc:spChg>
        <pc:spChg chg="mod">
          <ac:chgData name="Bryan Cage" userId="753fea117c032e44" providerId="LiveId" clId="{DF6E1225-3950-491F-8F71-E638CE94869D}" dt="2021-09-21T12:18:15.012" v="4717" actId="1036"/>
          <ac:spMkLst>
            <pc:docMk/>
            <pc:sldMk cId="2708821605" sldId="398"/>
            <ac:spMk id="163" creationId="{831D7305-2CE5-4CF4-ACBE-4D3220974A00}"/>
          </ac:spMkLst>
        </pc:spChg>
        <pc:spChg chg="mod">
          <ac:chgData name="Bryan Cage" userId="753fea117c032e44" providerId="LiveId" clId="{DF6E1225-3950-491F-8F71-E638CE94869D}" dt="2021-09-21T12:18:15.012" v="4717" actId="1036"/>
          <ac:spMkLst>
            <pc:docMk/>
            <pc:sldMk cId="2708821605" sldId="398"/>
            <ac:spMk id="164" creationId="{376A4C8E-9AA4-47CA-9A25-77D52F623AED}"/>
          </ac:spMkLst>
        </pc:spChg>
        <pc:spChg chg="mod">
          <ac:chgData name="Bryan Cage" userId="753fea117c032e44" providerId="LiveId" clId="{DF6E1225-3950-491F-8F71-E638CE94869D}" dt="2021-09-21T12:18:15.012" v="4717" actId="1036"/>
          <ac:spMkLst>
            <pc:docMk/>
            <pc:sldMk cId="2708821605" sldId="398"/>
            <ac:spMk id="165" creationId="{3616F505-067D-46EB-9C2D-0257AFF71D63}"/>
          </ac:spMkLst>
        </pc:spChg>
        <pc:spChg chg="mod">
          <ac:chgData name="Bryan Cage" userId="753fea117c032e44" providerId="LiveId" clId="{DF6E1225-3950-491F-8F71-E638CE94869D}" dt="2021-09-21T12:18:15.012" v="4717" actId="1036"/>
          <ac:spMkLst>
            <pc:docMk/>
            <pc:sldMk cId="2708821605" sldId="398"/>
            <ac:spMk id="166" creationId="{43E49793-F13E-470E-A726-9325A65607A7}"/>
          </ac:spMkLst>
        </pc:spChg>
        <pc:spChg chg="mod">
          <ac:chgData name="Bryan Cage" userId="753fea117c032e44" providerId="LiveId" clId="{DF6E1225-3950-491F-8F71-E638CE94869D}" dt="2021-09-21T12:18:15.012" v="4717" actId="1036"/>
          <ac:spMkLst>
            <pc:docMk/>
            <pc:sldMk cId="2708821605" sldId="398"/>
            <ac:spMk id="167" creationId="{29788D87-BEF6-4FC7-A447-0A5A2C6D2BB4}"/>
          </ac:spMkLst>
        </pc:spChg>
        <pc:spChg chg="mod">
          <ac:chgData name="Bryan Cage" userId="753fea117c032e44" providerId="LiveId" clId="{DF6E1225-3950-491F-8F71-E638CE94869D}" dt="2021-09-21T12:18:15.012" v="4717" actId="1036"/>
          <ac:spMkLst>
            <pc:docMk/>
            <pc:sldMk cId="2708821605" sldId="398"/>
            <ac:spMk id="168" creationId="{D3C3AA9A-368E-4A9C-B0B6-25B98CC1C13B}"/>
          </ac:spMkLst>
        </pc:spChg>
        <pc:spChg chg="mod">
          <ac:chgData name="Bryan Cage" userId="753fea117c032e44" providerId="LiveId" clId="{DF6E1225-3950-491F-8F71-E638CE94869D}" dt="2021-09-21T12:18:15.012" v="4717" actId="1036"/>
          <ac:spMkLst>
            <pc:docMk/>
            <pc:sldMk cId="2708821605" sldId="398"/>
            <ac:spMk id="169" creationId="{37772CE3-8714-46CC-B4F0-2B9C132295DE}"/>
          </ac:spMkLst>
        </pc:spChg>
        <pc:spChg chg="mod">
          <ac:chgData name="Bryan Cage" userId="753fea117c032e44" providerId="LiveId" clId="{DF6E1225-3950-491F-8F71-E638CE94869D}" dt="2021-09-21T12:18:15.012" v="4717" actId="1036"/>
          <ac:spMkLst>
            <pc:docMk/>
            <pc:sldMk cId="2708821605" sldId="398"/>
            <ac:spMk id="170" creationId="{12467FB3-7560-4A29-BCD8-14BBECF79F3D}"/>
          </ac:spMkLst>
        </pc:spChg>
        <pc:spChg chg="mod">
          <ac:chgData name="Bryan Cage" userId="753fea117c032e44" providerId="LiveId" clId="{DF6E1225-3950-491F-8F71-E638CE94869D}" dt="2021-09-21T12:18:15.012" v="4717" actId="1036"/>
          <ac:spMkLst>
            <pc:docMk/>
            <pc:sldMk cId="2708821605" sldId="398"/>
            <ac:spMk id="171" creationId="{FEF4A42B-F676-4AD2-A6D0-8FEC8DE3A3B0}"/>
          </ac:spMkLst>
        </pc:spChg>
        <pc:spChg chg="mod">
          <ac:chgData name="Bryan Cage" userId="753fea117c032e44" providerId="LiveId" clId="{DF6E1225-3950-491F-8F71-E638CE94869D}" dt="2021-09-21T12:18:15.012" v="4717" actId="1036"/>
          <ac:spMkLst>
            <pc:docMk/>
            <pc:sldMk cId="2708821605" sldId="398"/>
            <ac:spMk id="172" creationId="{F3A15582-2E0F-4B50-A7AD-36E2BE46FDEA}"/>
          </ac:spMkLst>
        </pc:spChg>
        <pc:spChg chg="mod">
          <ac:chgData name="Bryan Cage" userId="753fea117c032e44" providerId="LiveId" clId="{DF6E1225-3950-491F-8F71-E638CE94869D}" dt="2021-09-21T12:18:15.012" v="4717" actId="1036"/>
          <ac:spMkLst>
            <pc:docMk/>
            <pc:sldMk cId="2708821605" sldId="398"/>
            <ac:spMk id="173" creationId="{C0A1A098-E576-467B-8219-3002E26F0707}"/>
          </ac:spMkLst>
        </pc:spChg>
        <pc:spChg chg="mod">
          <ac:chgData name="Bryan Cage" userId="753fea117c032e44" providerId="LiveId" clId="{DF6E1225-3950-491F-8F71-E638CE94869D}" dt="2021-09-21T12:18:15.012" v="4717" actId="1036"/>
          <ac:spMkLst>
            <pc:docMk/>
            <pc:sldMk cId="2708821605" sldId="398"/>
            <ac:spMk id="174" creationId="{B85A4F5B-7531-43F5-922D-967C17A1BE6C}"/>
          </ac:spMkLst>
        </pc:spChg>
        <pc:spChg chg="mod">
          <ac:chgData name="Bryan Cage" userId="753fea117c032e44" providerId="LiveId" clId="{DF6E1225-3950-491F-8F71-E638CE94869D}" dt="2021-09-21T12:18:15.012" v="4717" actId="1036"/>
          <ac:spMkLst>
            <pc:docMk/>
            <pc:sldMk cId="2708821605" sldId="398"/>
            <ac:spMk id="175" creationId="{4116D8D5-3821-4955-8679-E9D8B697F2B2}"/>
          </ac:spMkLst>
        </pc:spChg>
        <pc:spChg chg="mod">
          <ac:chgData name="Bryan Cage" userId="753fea117c032e44" providerId="LiveId" clId="{DF6E1225-3950-491F-8F71-E638CE94869D}" dt="2021-09-21T12:18:15.012" v="4717" actId="1036"/>
          <ac:spMkLst>
            <pc:docMk/>
            <pc:sldMk cId="2708821605" sldId="398"/>
            <ac:spMk id="176" creationId="{CD84C3D4-57CF-4077-AEA5-F89C9FDF0642}"/>
          </ac:spMkLst>
        </pc:spChg>
        <pc:spChg chg="mod">
          <ac:chgData name="Bryan Cage" userId="753fea117c032e44" providerId="LiveId" clId="{DF6E1225-3950-491F-8F71-E638CE94869D}" dt="2021-09-21T12:18:15.012" v="4717" actId="1036"/>
          <ac:spMkLst>
            <pc:docMk/>
            <pc:sldMk cId="2708821605" sldId="398"/>
            <ac:spMk id="177" creationId="{AAD1BBB8-FCB2-4074-A2DC-430A0E66CA0B}"/>
          </ac:spMkLst>
        </pc:spChg>
        <pc:spChg chg="mod">
          <ac:chgData name="Bryan Cage" userId="753fea117c032e44" providerId="LiveId" clId="{DF6E1225-3950-491F-8F71-E638CE94869D}" dt="2021-09-21T12:18:15.012" v="4717" actId="1036"/>
          <ac:spMkLst>
            <pc:docMk/>
            <pc:sldMk cId="2708821605" sldId="398"/>
            <ac:spMk id="181" creationId="{08762ED6-13F3-4A01-B14B-CFFA8340A9AE}"/>
          </ac:spMkLst>
        </pc:spChg>
        <pc:spChg chg="mod">
          <ac:chgData name="Bryan Cage" userId="753fea117c032e44" providerId="LiveId" clId="{DF6E1225-3950-491F-8F71-E638CE94869D}" dt="2021-09-21T12:18:15.012" v="4717" actId="1036"/>
          <ac:spMkLst>
            <pc:docMk/>
            <pc:sldMk cId="2708821605" sldId="398"/>
            <ac:spMk id="182" creationId="{5D20501F-86C1-4017-B5C6-7C99E130610B}"/>
          </ac:spMkLst>
        </pc:spChg>
        <pc:spChg chg="mod">
          <ac:chgData name="Bryan Cage" userId="753fea117c032e44" providerId="LiveId" clId="{DF6E1225-3950-491F-8F71-E638CE94869D}" dt="2021-09-21T12:18:15.012" v="4717" actId="1036"/>
          <ac:spMkLst>
            <pc:docMk/>
            <pc:sldMk cId="2708821605" sldId="398"/>
            <ac:spMk id="183" creationId="{16B6331D-B3EE-44C9-8D7D-FF6549B11566}"/>
          </ac:spMkLst>
        </pc:spChg>
        <pc:spChg chg="mod">
          <ac:chgData name="Bryan Cage" userId="753fea117c032e44" providerId="LiveId" clId="{DF6E1225-3950-491F-8F71-E638CE94869D}" dt="2021-09-21T12:18:15.012" v="4717" actId="1036"/>
          <ac:spMkLst>
            <pc:docMk/>
            <pc:sldMk cId="2708821605" sldId="398"/>
            <ac:spMk id="184" creationId="{D68193B5-04F8-4D29-A91D-175DEDA42AE9}"/>
          </ac:spMkLst>
        </pc:spChg>
        <pc:spChg chg="mod">
          <ac:chgData name="Bryan Cage" userId="753fea117c032e44" providerId="LiveId" clId="{DF6E1225-3950-491F-8F71-E638CE94869D}" dt="2021-09-21T12:18:15.012" v="4717" actId="1036"/>
          <ac:spMkLst>
            <pc:docMk/>
            <pc:sldMk cId="2708821605" sldId="398"/>
            <ac:spMk id="185" creationId="{CCADD896-EF74-499B-A74D-97F353FAD666}"/>
          </ac:spMkLst>
        </pc:spChg>
        <pc:spChg chg="mod">
          <ac:chgData name="Bryan Cage" userId="753fea117c032e44" providerId="LiveId" clId="{DF6E1225-3950-491F-8F71-E638CE94869D}" dt="2021-09-21T12:18:15.012" v="4717" actId="1036"/>
          <ac:spMkLst>
            <pc:docMk/>
            <pc:sldMk cId="2708821605" sldId="398"/>
            <ac:spMk id="186" creationId="{876C63C1-FFC8-4193-823A-63C82644DA93}"/>
          </ac:spMkLst>
        </pc:spChg>
        <pc:spChg chg="mod">
          <ac:chgData name="Bryan Cage" userId="753fea117c032e44" providerId="LiveId" clId="{DF6E1225-3950-491F-8F71-E638CE94869D}" dt="2021-09-21T12:18:15.012" v="4717" actId="1036"/>
          <ac:spMkLst>
            <pc:docMk/>
            <pc:sldMk cId="2708821605" sldId="398"/>
            <ac:spMk id="187" creationId="{A1B941D0-7A94-4357-8027-AB942213F1EC}"/>
          </ac:spMkLst>
        </pc:spChg>
        <pc:spChg chg="mod">
          <ac:chgData name="Bryan Cage" userId="753fea117c032e44" providerId="LiveId" clId="{DF6E1225-3950-491F-8F71-E638CE94869D}" dt="2021-09-21T12:18:15.012" v="4717" actId="1036"/>
          <ac:spMkLst>
            <pc:docMk/>
            <pc:sldMk cId="2708821605" sldId="398"/>
            <ac:spMk id="188" creationId="{7C27793E-C9F1-4025-B47F-410E86DB6A77}"/>
          </ac:spMkLst>
        </pc:spChg>
        <pc:spChg chg="mod">
          <ac:chgData name="Bryan Cage" userId="753fea117c032e44" providerId="LiveId" clId="{DF6E1225-3950-491F-8F71-E638CE94869D}" dt="2021-09-21T12:18:15.012" v="4717" actId="1036"/>
          <ac:spMkLst>
            <pc:docMk/>
            <pc:sldMk cId="2708821605" sldId="398"/>
            <ac:spMk id="189" creationId="{7144209A-A0A5-4B5B-B5CD-3AD850C6D3B9}"/>
          </ac:spMkLst>
        </pc:spChg>
        <pc:spChg chg="mod">
          <ac:chgData name="Bryan Cage" userId="753fea117c032e44" providerId="LiveId" clId="{DF6E1225-3950-491F-8F71-E638CE94869D}" dt="2021-09-21T12:18:15.012" v="4717" actId="1036"/>
          <ac:spMkLst>
            <pc:docMk/>
            <pc:sldMk cId="2708821605" sldId="398"/>
            <ac:spMk id="190" creationId="{926E0798-423E-47ED-81D2-C3C5AB69A82C}"/>
          </ac:spMkLst>
        </pc:spChg>
        <pc:spChg chg="mod">
          <ac:chgData name="Bryan Cage" userId="753fea117c032e44" providerId="LiveId" clId="{DF6E1225-3950-491F-8F71-E638CE94869D}" dt="2021-09-21T12:18:15.012" v="4717" actId="1036"/>
          <ac:spMkLst>
            <pc:docMk/>
            <pc:sldMk cId="2708821605" sldId="398"/>
            <ac:spMk id="191" creationId="{D44E5AEA-F1CA-480A-8E3B-0FC3C905FA05}"/>
          </ac:spMkLst>
        </pc:spChg>
        <pc:spChg chg="mod">
          <ac:chgData name="Bryan Cage" userId="753fea117c032e44" providerId="LiveId" clId="{DF6E1225-3950-491F-8F71-E638CE94869D}" dt="2021-09-21T12:18:15.012" v="4717" actId="1036"/>
          <ac:spMkLst>
            <pc:docMk/>
            <pc:sldMk cId="2708821605" sldId="398"/>
            <ac:spMk id="192" creationId="{CF104BB6-A2B5-43ED-93DF-1F22D1C30288}"/>
          </ac:spMkLst>
        </pc:spChg>
        <pc:spChg chg="mod">
          <ac:chgData name="Bryan Cage" userId="753fea117c032e44" providerId="LiveId" clId="{DF6E1225-3950-491F-8F71-E638CE94869D}" dt="2021-09-21T12:18:15.012" v="4717" actId="1036"/>
          <ac:spMkLst>
            <pc:docMk/>
            <pc:sldMk cId="2708821605" sldId="398"/>
            <ac:spMk id="193" creationId="{FFBA8141-C9BF-41A6-81FC-CDC94AF26402}"/>
          </ac:spMkLst>
        </pc:spChg>
        <pc:spChg chg="mod">
          <ac:chgData name="Bryan Cage" userId="753fea117c032e44" providerId="LiveId" clId="{DF6E1225-3950-491F-8F71-E638CE94869D}" dt="2021-09-21T12:18:15.012" v="4717" actId="1036"/>
          <ac:spMkLst>
            <pc:docMk/>
            <pc:sldMk cId="2708821605" sldId="398"/>
            <ac:spMk id="194" creationId="{E8C95765-C878-4C9E-A6CD-3E6D9D53EE17}"/>
          </ac:spMkLst>
        </pc:spChg>
        <pc:spChg chg="mod">
          <ac:chgData name="Bryan Cage" userId="753fea117c032e44" providerId="LiveId" clId="{DF6E1225-3950-491F-8F71-E638CE94869D}" dt="2021-09-21T12:18:15.012" v="4717" actId="1036"/>
          <ac:spMkLst>
            <pc:docMk/>
            <pc:sldMk cId="2708821605" sldId="398"/>
            <ac:spMk id="195" creationId="{9854771A-DA39-45E1-AAA8-9233B8F12F77}"/>
          </ac:spMkLst>
        </pc:spChg>
        <pc:spChg chg="mod">
          <ac:chgData name="Bryan Cage" userId="753fea117c032e44" providerId="LiveId" clId="{DF6E1225-3950-491F-8F71-E638CE94869D}" dt="2021-09-21T12:18:15.012" v="4717" actId="1036"/>
          <ac:spMkLst>
            <pc:docMk/>
            <pc:sldMk cId="2708821605" sldId="398"/>
            <ac:spMk id="196" creationId="{81E57033-CC1C-4983-9825-19F6319FDD3D}"/>
          </ac:spMkLst>
        </pc:spChg>
        <pc:spChg chg="mod">
          <ac:chgData name="Bryan Cage" userId="753fea117c032e44" providerId="LiveId" clId="{DF6E1225-3950-491F-8F71-E638CE94869D}" dt="2021-09-21T12:18:15.012" v="4717" actId="1036"/>
          <ac:spMkLst>
            <pc:docMk/>
            <pc:sldMk cId="2708821605" sldId="398"/>
            <ac:spMk id="197" creationId="{D66DAA2D-C66E-4DC9-8E9C-D29A0EBA12A4}"/>
          </ac:spMkLst>
        </pc:spChg>
        <pc:spChg chg="mod">
          <ac:chgData name="Bryan Cage" userId="753fea117c032e44" providerId="LiveId" clId="{DF6E1225-3950-491F-8F71-E638CE94869D}" dt="2021-09-21T12:18:15.012" v="4717" actId="1036"/>
          <ac:spMkLst>
            <pc:docMk/>
            <pc:sldMk cId="2708821605" sldId="398"/>
            <ac:spMk id="198" creationId="{ACBE097E-3EBC-4149-8607-09236D9A4F64}"/>
          </ac:spMkLst>
        </pc:spChg>
        <pc:spChg chg="mod">
          <ac:chgData name="Bryan Cage" userId="753fea117c032e44" providerId="LiveId" clId="{DF6E1225-3950-491F-8F71-E638CE94869D}" dt="2021-09-21T12:18:15.012" v="4717" actId="1036"/>
          <ac:spMkLst>
            <pc:docMk/>
            <pc:sldMk cId="2708821605" sldId="398"/>
            <ac:spMk id="199" creationId="{9EA06774-61FD-45EB-B7EE-4F02505579EB}"/>
          </ac:spMkLst>
        </pc:spChg>
        <pc:spChg chg="mod">
          <ac:chgData name="Bryan Cage" userId="753fea117c032e44" providerId="LiveId" clId="{DF6E1225-3950-491F-8F71-E638CE94869D}" dt="2021-09-21T12:18:15.012" v="4717" actId="1036"/>
          <ac:spMkLst>
            <pc:docMk/>
            <pc:sldMk cId="2708821605" sldId="398"/>
            <ac:spMk id="200" creationId="{03FEEAA9-A619-4726-A450-BB85C71F12C7}"/>
          </ac:spMkLst>
        </pc:spChg>
        <pc:spChg chg="mod">
          <ac:chgData name="Bryan Cage" userId="753fea117c032e44" providerId="LiveId" clId="{DF6E1225-3950-491F-8F71-E638CE94869D}" dt="2021-09-21T12:18:15.012" v="4717" actId="1036"/>
          <ac:spMkLst>
            <pc:docMk/>
            <pc:sldMk cId="2708821605" sldId="398"/>
            <ac:spMk id="201" creationId="{CCE7C62C-9C86-4C19-8294-C80B96A5A08C}"/>
          </ac:spMkLst>
        </pc:spChg>
        <pc:spChg chg="mod">
          <ac:chgData name="Bryan Cage" userId="753fea117c032e44" providerId="LiveId" clId="{DF6E1225-3950-491F-8F71-E638CE94869D}" dt="2021-09-21T12:18:15.012" v="4717" actId="1036"/>
          <ac:spMkLst>
            <pc:docMk/>
            <pc:sldMk cId="2708821605" sldId="398"/>
            <ac:spMk id="202" creationId="{6ED5D32D-D974-4F8F-A556-0AFB379E9777}"/>
          </ac:spMkLst>
        </pc:spChg>
        <pc:spChg chg="mod">
          <ac:chgData name="Bryan Cage" userId="753fea117c032e44" providerId="LiveId" clId="{DF6E1225-3950-491F-8F71-E638CE94869D}" dt="2021-09-21T12:18:15.012" v="4717" actId="1036"/>
          <ac:spMkLst>
            <pc:docMk/>
            <pc:sldMk cId="2708821605" sldId="398"/>
            <ac:spMk id="203" creationId="{4ABF6099-C341-4867-A3AF-0CD45C10F36F}"/>
          </ac:spMkLst>
        </pc:spChg>
        <pc:spChg chg="mod">
          <ac:chgData name="Bryan Cage" userId="753fea117c032e44" providerId="LiveId" clId="{DF6E1225-3950-491F-8F71-E638CE94869D}" dt="2021-09-21T12:18:15.012" v="4717" actId="1036"/>
          <ac:spMkLst>
            <pc:docMk/>
            <pc:sldMk cId="2708821605" sldId="398"/>
            <ac:spMk id="204" creationId="{356FADDC-110F-411C-A3D0-F6F20844636A}"/>
          </ac:spMkLst>
        </pc:spChg>
        <pc:spChg chg="mod">
          <ac:chgData name="Bryan Cage" userId="753fea117c032e44" providerId="LiveId" clId="{DF6E1225-3950-491F-8F71-E638CE94869D}" dt="2021-09-21T12:18:15.012" v="4717" actId="1036"/>
          <ac:spMkLst>
            <pc:docMk/>
            <pc:sldMk cId="2708821605" sldId="398"/>
            <ac:spMk id="205" creationId="{50748F1E-7303-4A6C-8F79-D31C1C3965E4}"/>
          </ac:spMkLst>
        </pc:spChg>
        <pc:spChg chg="mod">
          <ac:chgData name="Bryan Cage" userId="753fea117c032e44" providerId="LiveId" clId="{DF6E1225-3950-491F-8F71-E638CE94869D}" dt="2021-09-21T12:18:15.012" v="4717" actId="1036"/>
          <ac:spMkLst>
            <pc:docMk/>
            <pc:sldMk cId="2708821605" sldId="398"/>
            <ac:spMk id="206" creationId="{E434B769-DDD5-44FB-9DF7-D0AAAE18E46D}"/>
          </ac:spMkLst>
        </pc:spChg>
        <pc:spChg chg="mod">
          <ac:chgData name="Bryan Cage" userId="753fea117c032e44" providerId="LiveId" clId="{DF6E1225-3950-491F-8F71-E638CE94869D}" dt="2021-09-21T12:18:15.012" v="4717" actId="1036"/>
          <ac:spMkLst>
            <pc:docMk/>
            <pc:sldMk cId="2708821605" sldId="398"/>
            <ac:spMk id="207" creationId="{31E27905-2128-4EE0-BE49-B63E032AE080}"/>
          </ac:spMkLst>
        </pc:spChg>
        <pc:spChg chg="mod">
          <ac:chgData name="Bryan Cage" userId="753fea117c032e44" providerId="LiveId" clId="{DF6E1225-3950-491F-8F71-E638CE94869D}" dt="2021-09-21T12:18:15.012" v="4717" actId="1036"/>
          <ac:spMkLst>
            <pc:docMk/>
            <pc:sldMk cId="2708821605" sldId="398"/>
            <ac:spMk id="208" creationId="{4F03A1CA-4A79-42DF-82BE-D055EADEF358}"/>
          </ac:spMkLst>
        </pc:spChg>
        <pc:spChg chg="mod">
          <ac:chgData name="Bryan Cage" userId="753fea117c032e44" providerId="LiveId" clId="{DF6E1225-3950-491F-8F71-E638CE94869D}" dt="2021-09-21T12:18:15.012" v="4717" actId="1036"/>
          <ac:spMkLst>
            <pc:docMk/>
            <pc:sldMk cId="2708821605" sldId="398"/>
            <ac:spMk id="209" creationId="{2A22B1DE-CB8A-4646-9686-6EF528FA586C}"/>
          </ac:spMkLst>
        </pc:spChg>
        <pc:spChg chg="mod">
          <ac:chgData name="Bryan Cage" userId="753fea117c032e44" providerId="LiveId" clId="{DF6E1225-3950-491F-8F71-E638CE94869D}" dt="2021-09-21T12:18:15.012" v="4717" actId="1036"/>
          <ac:spMkLst>
            <pc:docMk/>
            <pc:sldMk cId="2708821605" sldId="398"/>
            <ac:spMk id="210" creationId="{7B4FCB13-9727-4E70-9C63-479F2C5102FF}"/>
          </ac:spMkLst>
        </pc:spChg>
        <pc:spChg chg="mod">
          <ac:chgData name="Bryan Cage" userId="753fea117c032e44" providerId="LiveId" clId="{DF6E1225-3950-491F-8F71-E638CE94869D}" dt="2021-09-21T12:18:15.012" v="4717" actId="1036"/>
          <ac:spMkLst>
            <pc:docMk/>
            <pc:sldMk cId="2708821605" sldId="398"/>
            <ac:spMk id="211" creationId="{88262112-35DC-48BC-9932-7CBB03EBF1A9}"/>
          </ac:spMkLst>
        </pc:spChg>
        <pc:spChg chg="mod">
          <ac:chgData name="Bryan Cage" userId="753fea117c032e44" providerId="LiveId" clId="{DF6E1225-3950-491F-8F71-E638CE94869D}" dt="2021-09-21T12:18:15.012" v="4717" actId="1036"/>
          <ac:spMkLst>
            <pc:docMk/>
            <pc:sldMk cId="2708821605" sldId="398"/>
            <ac:spMk id="212" creationId="{7C146B8D-C73D-427A-8D7F-F77C0D8BC1DF}"/>
          </ac:spMkLst>
        </pc:spChg>
        <pc:spChg chg="mod">
          <ac:chgData name="Bryan Cage" userId="753fea117c032e44" providerId="LiveId" clId="{DF6E1225-3950-491F-8F71-E638CE94869D}" dt="2021-09-21T12:18:15.012" v="4717" actId="1036"/>
          <ac:spMkLst>
            <pc:docMk/>
            <pc:sldMk cId="2708821605" sldId="398"/>
            <ac:spMk id="213" creationId="{D9601136-4B90-498B-BB5A-B105489E7855}"/>
          </ac:spMkLst>
        </pc:spChg>
        <pc:spChg chg="mod">
          <ac:chgData name="Bryan Cage" userId="753fea117c032e44" providerId="LiveId" clId="{DF6E1225-3950-491F-8F71-E638CE94869D}" dt="2021-09-21T12:18:15.012" v="4717" actId="1036"/>
          <ac:spMkLst>
            <pc:docMk/>
            <pc:sldMk cId="2708821605" sldId="398"/>
            <ac:spMk id="214" creationId="{2D5B2A1C-10E0-45FC-ABAF-BB4A837FF7DD}"/>
          </ac:spMkLst>
        </pc:spChg>
        <pc:spChg chg="mod">
          <ac:chgData name="Bryan Cage" userId="753fea117c032e44" providerId="LiveId" clId="{DF6E1225-3950-491F-8F71-E638CE94869D}" dt="2021-09-21T12:18:15.012" v="4717" actId="1036"/>
          <ac:spMkLst>
            <pc:docMk/>
            <pc:sldMk cId="2708821605" sldId="398"/>
            <ac:spMk id="215" creationId="{7427A961-E6C3-42F6-A64B-16DE6951F502}"/>
          </ac:spMkLst>
        </pc:spChg>
        <pc:spChg chg="mod">
          <ac:chgData name="Bryan Cage" userId="753fea117c032e44" providerId="LiveId" clId="{DF6E1225-3950-491F-8F71-E638CE94869D}" dt="2021-09-21T12:18:15.012" v="4717" actId="1036"/>
          <ac:spMkLst>
            <pc:docMk/>
            <pc:sldMk cId="2708821605" sldId="398"/>
            <ac:spMk id="216" creationId="{8082D19B-B003-4EBA-9E8A-D4CA90CC3C72}"/>
          </ac:spMkLst>
        </pc:spChg>
        <pc:spChg chg="mod">
          <ac:chgData name="Bryan Cage" userId="753fea117c032e44" providerId="LiveId" clId="{DF6E1225-3950-491F-8F71-E638CE94869D}" dt="2021-09-21T12:18:15.012" v="4717" actId="1036"/>
          <ac:spMkLst>
            <pc:docMk/>
            <pc:sldMk cId="2708821605" sldId="398"/>
            <ac:spMk id="217" creationId="{EA8BC545-6C52-494E-B90D-CDB9D671CAFA}"/>
          </ac:spMkLst>
        </pc:spChg>
        <pc:spChg chg="mod">
          <ac:chgData name="Bryan Cage" userId="753fea117c032e44" providerId="LiveId" clId="{DF6E1225-3950-491F-8F71-E638CE94869D}" dt="2021-09-21T12:18:15.012" v="4717" actId="1036"/>
          <ac:spMkLst>
            <pc:docMk/>
            <pc:sldMk cId="2708821605" sldId="398"/>
            <ac:spMk id="218" creationId="{89DAD231-307C-4E91-A799-C312B2E3B446}"/>
          </ac:spMkLst>
        </pc:spChg>
        <pc:spChg chg="mod">
          <ac:chgData name="Bryan Cage" userId="753fea117c032e44" providerId="LiveId" clId="{DF6E1225-3950-491F-8F71-E638CE94869D}" dt="2021-09-21T12:18:15.012" v="4717" actId="1036"/>
          <ac:spMkLst>
            <pc:docMk/>
            <pc:sldMk cId="2708821605" sldId="398"/>
            <ac:spMk id="219" creationId="{D19A2A94-7629-48CF-8270-2C9B055F381E}"/>
          </ac:spMkLst>
        </pc:spChg>
        <pc:spChg chg="mod">
          <ac:chgData name="Bryan Cage" userId="753fea117c032e44" providerId="LiveId" clId="{DF6E1225-3950-491F-8F71-E638CE94869D}" dt="2021-09-21T12:18:15.012" v="4717" actId="1036"/>
          <ac:spMkLst>
            <pc:docMk/>
            <pc:sldMk cId="2708821605" sldId="398"/>
            <ac:spMk id="220" creationId="{D3AEC3D5-3170-4AD3-8D3F-42D71205B540}"/>
          </ac:spMkLst>
        </pc:spChg>
        <pc:spChg chg="mod">
          <ac:chgData name="Bryan Cage" userId="753fea117c032e44" providerId="LiveId" clId="{DF6E1225-3950-491F-8F71-E638CE94869D}" dt="2021-09-21T12:18:15.012" v="4717" actId="1036"/>
          <ac:spMkLst>
            <pc:docMk/>
            <pc:sldMk cId="2708821605" sldId="398"/>
            <ac:spMk id="221" creationId="{871D7722-4B81-4D4B-9E9D-52339CDA01A7}"/>
          </ac:spMkLst>
        </pc:spChg>
        <pc:spChg chg="mod">
          <ac:chgData name="Bryan Cage" userId="753fea117c032e44" providerId="LiveId" clId="{DF6E1225-3950-491F-8F71-E638CE94869D}" dt="2021-09-21T12:18:15.012" v="4717" actId="1036"/>
          <ac:spMkLst>
            <pc:docMk/>
            <pc:sldMk cId="2708821605" sldId="398"/>
            <ac:spMk id="222" creationId="{4DD89B25-11F7-4179-8CEC-BB6066B87E56}"/>
          </ac:spMkLst>
        </pc:spChg>
        <pc:spChg chg="mod">
          <ac:chgData name="Bryan Cage" userId="753fea117c032e44" providerId="LiveId" clId="{DF6E1225-3950-491F-8F71-E638CE94869D}" dt="2021-09-21T12:18:15.012" v="4717" actId="1036"/>
          <ac:spMkLst>
            <pc:docMk/>
            <pc:sldMk cId="2708821605" sldId="398"/>
            <ac:spMk id="223" creationId="{1B139B01-8873-47FD-B1B6-FA2A12D02C14}"/>
          </ac:spMkLst>
        </pc:spChg>
        <pc:spChg chg="mod">
          <ac:chgData name="Bryan Cage" userId="753fea117c032e44" providerId="LiveId" clId="{DF6E1225-3950-491F-8F71-E638CE94869D}" dt="2021-09-21T12:18:15.012" v="4717" actId="1036"/>
          <ac:spMkLst>
            <pc:docMk/>
            <pc:sldMk cId="2708821605" sldId="398"/>
            <ac:spMk id="224" creationId="{F7E4BBDB-8AEA-4CCA-81D1-EC2D518D6B94}"/>
          </ac:spMkLst>
        </pc:spChg>
        <pc:spChg chg="mod">
          <ac:chgData name="Bryan Cage" userId="753fea117c032e44" providerId="LiveId" clId="{DF6E1225-3950-491F-8F71-E638CE94869D}" dt="2021-09-21T12:18:15.012" v="4717" actId="1036"/>
          <ac:spMkLst>
            <pc:docMk/>
            <pc:sldMk cId="2708821605" sldId="398"/>
            <ac:spMk id="225" creationId="{EB647B85-F4BF-40BA-A691-ABEFCBE88365}"/>
          </ac:spMkLst>
        </pc:spChg>
        <pc:spChg chg="mod">
          <ac:chgData name="Bryan Cage" userId="753fea117c032e44" providerId="LiveId" clId="{DF6E1225-3950-491F-8F71-E638CE94869D}" dt="2021-09-21T12:18:15.012" v="4717" actId="1036"/>
          <ac:spMkLst>
            <pc:docMk/>
            <pc:sldMk cId="2708821605" sldId="398"/>
            <ac:spMk id="226" creationId="{29A67B0A-6F1A-4C4A-BA47-3F209E6B41EC}"/>
          </ac:spMkLst>
        </pc:spChg>
        <pc:spChg chg="mod">
          <ac:chgData name="Bryan Cage" userId="753fea117c032e44" providerId="LiveId" clId="{DF6E1225-3950-491F-8F71-E638CE94869D}" dt="2021-09-21T12:18:15.012" v="4717" actId="1036"/>
          <ac:spMkLst>
            <pc:docMk/>
            <pc:sldMk cId="2708821605" sldId="398"/>
            <ac:spMk id="227" creationId="{77AF5209-9C52-4710-B974-9A579C64896B}"/>
          </ac:spMkLst>
        </pc:spChg>
        <pc:spChg chg="mod">
          <ac:chgData name="Bryan Cage" userId="753fea117c032e44" providerId="LiveId" clId="{DF6E1225-3950-491F-8F71-E638CE94869D}" dt="2021-09-20T11:32:39.534" v="285" actId="1076"/>
          <ac:spMkLst>
            <pc:docMk/>
            <pc:sldMk cId="2708821605" sldId="398"/>
            <ac:spMk id="231" creationId="{CF1650EA-422D-48F4-A6DF-C7E7DD656E2C}"/>
          </ac:spMkLst>
        </pc:spChg>
        <pc:grpChg chg="add mod">
          <ac:chgData name="Bryan Cage" userId="753fea117c032e44" providerId="LiveId" clId="{DF6E1225-3950-491F-8F71-E638CE94869D}" dt="2021-09-21T12:18:40.187" v="4725" actId="1076"/>
          <ac:grpSpMkLst>
            <pc:docMk/>
            <pc:sldMk cId="2708821605" sldId="398"/>
            <ac:grpSpMk id="12" creationId="{C0CAC689-5C03-4F7A-A8B3-66285564D5CF}"/>
          </ac:grpSpMkLst>
        </pc:grpChg>
        <pc:grpChg chg="mod">
          <ac:chgData name="Bryan Cage" userId="753fea117c032e44" providerId="LiveId" clId="{DF6E1225-3950-491F-8F71-E638CE94869D}" dt="2021-09-21T12:18:15.229" v="4718" actId="1035"/>
          <ac:grpSpMkLst>
            <pc:docMk/>
            <pc:sldMk cId="2708821605" sldId="398"/>
            <ac:grpSpMk id="76" creationId="{07CEF0AE-F5D7-4A38-8CDD-4635AD3803B4}"/>
          </ac:grpSpMkLst>
        </pc:grpChg>
        <pc:grpChg chg="mod">
          <ac:chgData name="Bryan Cage" userId="753fea117c032e44" providerId="LiveId" clId="{DF6E1225-3950-491F-8F71-E638CE94869D}" dt="2021-09-20T11:31:54.836" v="269" actId="164"/>
          <ac:grpSpMkLst>
            <pc:docMk/>
            <pc:sldMk cId="2708821605" sldId="398"/>
            <ac:grpSpMk id="81" creationId="{053BB407-0350-4192-917E-DE69FA610B5A}"/>
          </ac:grpSpMkLst>
        </pc:grpChg>
        <pc:grpChg chg="mod">
          <ac:chgData name="Bryan Cage" userId="753fea117c032e44" providerId="LiveId" clId="{DF6E1225-3950-491F-8F71-E638CE94869D}" dt="2021-09-21T12:18:15.012" v="4717" actId="1036"/>
          <ac:grpSpMkLst>
            <pc:docMk/>
            <pc:sldMk cId="2708821605" sldId="398"/>
            <ac:grpSpMk id="84" creationId="{47518AAB-6C06-48A1-9E26-0731E3828784}"/>
          </ac:grpSpMkLst>
        </pc:grpChg>
        <pc:grpChg chg="mod">
          <ac:chgData name="Bryan Cage" userId="753fea117c032e44" providerId="LiveId" clId="{DF6E1225-3950-491F-8F71-E638CE94869D}" dt="2021-09-21T12:18:15.012" v="4717" actId="1036"/>
          <ac:grpSpMkLst>
            <pc:docMk/>
            <pc:sldMk cId="2708821605" sldId="398"/>
            <ac:grpSpMk id="113" creationId="{C3764B66-B2CF-4035-9900-FB56D690CC13}"/>
          </ac:grpSpMkLst>
        </pc:grpChg>
        <pc:grpChg chg="mod">
          <ac:chgData name="Bryan Cage" userId="753fea117c032e44" providerId="LiveId" clId="{DF6E1225-3950-491F-8F71-E638CE94869D}" dt="2021-09-21T12:18:15.012" v="4717" actId="1036"/>
          <ac:grpSpMkLst>
            <pc:docMk/>
            <pc:sldMk cId="2708821605" sldId="398"/>
            <ac:grpSpMk id="180" creationId="{4D6EF241-A809-439D-AD97-63770A0D5CC1}"/>
          </ac:grpSpMkLst>
        </pc:grpChg>
        <pc:picChg chg="add mod">
          <ac:chgData name="Bryan Cage" userId="753fea117c032e44" providerId="LiveId" clId="{DF6E1225-3950-491F-8F71-E638CE94869D}" dt="2021-09-20T11:32:35.359" v="284" actId="1076"/>
          <ac:picMkLst>
            <pc:docMk/>
            <pc:sldMk cId="2708821605" sldId="398"/>
            <ac:picMk id="10" creationId="{33119E21-C2CD-4215-9EB6-9DCAF1E6BB0E}"/>
          </ac:picMkLst>
        </pc:picChg>
        <pc:picChg chg="mod">
          <ac:chgData name="Bryan Cage" userId="753fea117c032e44" providerId="LiveId" clId="{DF6E1225-3950-491F-8F71-E638CE94869D}" dt="2021-09-20T11:31:24.609" v="260" actId="1076"/>
          <ac:picMkLst>
            <pc:docMk/>
            <pc:sldMk cId="2708821605" sldId="398"/>
            <ac:picMk id="82" creationId="{60B2C122-8566-4E7C-9244-FB4C2377F341}"/>
          </ac:picMkLst>
        </pc:picChg>
        <pc:picChg chg="mod">
          <ac:chgData name="Bryan Cage" userId="753fea117c032e44" providerId="LiveId" clId="{DF6E1225-3950-491F-8F71-E638CE94869D}" dt="2021-09-20T11:31:43.581" v="265" actId="1076"/>
          <ac:picMkLst>
            <pc:docMk/>
            <pc:sldMk cId="2708821605" sldId="398"/>
            <ac:picMk id="83" creationId="{5009990D-8AA6-452C-8772-A5A39F1B92BB}"/>
          </ac:picMkLst>
        </pc:picChg>
        <pc:picChg chg="mod">
          <ac:chgData name="Bryan Cage" userId="753fea117c032e44" providerId="LiveId" clId="{DF6E1225-3950-491F-8F71-E638CE94869D}" dt="2021-09-21T12:18:15.012" v="4717" actId="1036"/>
          <ac:picMkLst>
            <pc:docMk/>
            <pc:sldMk cId="2708821605" sldId="398"/>
            <ac:picMk id="112" creationId="{9725B589-DC8E-4194-94C1-0E3C3B3EBE79}"/>
          </ac:picMkLst>
        </pc:picChg>
        <pc:picChg chg="mod">
          <ac:chgData name="Bryan Cage" userId="753fea117c032e44" providerId="LiveId" clId="{DF6E1225-3950-491F-8F71-E638CE94869D}" dt="2021-09-21T12:18:15.012" v="4717" actId="1036"/>
          <ac:picMkLst>
            <pc:docMk/>
            <pc:sldMk cId="2708821605" sldId="398"/>
            <ac:picMk id="178" creationId="{50DC5FE8-FC25-4540-9EDB-FF4543EF78D5}"/>
          </ac:picMkLst>
        </pc:picChg>
        <pc:picChg chg="del mod">
          <ac:chgData name="Bryan Cage" userId="753fea117c032e44" providerId="LiveId" clId="{DF6E1225-3950-491F-8F71-E638CE94869D}" dt="2021-09-20T11:28:26.991" v="205" actId="478"/>
          <ac:picMkLst>
            <pc:docMk/>
            <pc:sldMk cId="2708821605" sldId="398"/>
            <ac:picMk id="228" creationId="{FD8E02E2-B2B9-4D71-8365-0BFB970A5E07}"/>
          </ac:picMkLst>
        </pc:picChg>
        <pc:picChg chg="add del mod">
          <ac:chgData name="Bryan Cage" userId="753fea117c032e44" providerId="LiveId" clId="{DF6E1225-3950-491F-8F71-E638CE94869D}" dt="2021-09-20T11:28:26.991" v="205" actId="478"/>
          <ac:picMkLst>
            <pc:docMk/>
            <pc:sldMk cId="2708821605" sldId="398"/>
            <ac:picMk id="232" creationId="{79FA148B-F366-454E-9208-05EC958F9038}"/>
          </ac:picMkLst>
        </pc:picChg>
        <pc:cxnChg chg="add del mod">
          <ac:chgData name="Bryan Cage" userId="753fea117c032e44" providerId="LiveId" clId="{DF6E1225-3950-491F-8F71-E638CE94869D}" dt="2021-09-21T12:18:16.770" v="4722"/>
          <ac:cxnSpMkLst>
            <pc:docMk/>
            <pc:sldMk cId="2708821605" sldId="398"/>
            <ac:cxnSpMk id="228" creationId="{A2A572BB-17CA-4C20-8508-A41A1E81ED38}"/>
          </ac:cxnSpMkLst>
        </pc:cxnChg>
      </pc:sldChg>
      <pc:sldChg chg="addSp delSp modSp add del mod">
        <pc:chgData name="Bryan Cage" userId="753fea117c032e44" providerId="LiveId" clId="{DF6E1225-3950-491F-8F71-E638CE94869D}" dt="2021-09-20T11:11:31.937" v="16" actId="47"/>
        <pc:sldMkLst>
          <pc:docMk/>
          <pc:sldMk cId="2902630427" sldId="399"/>
        </pc:sldMkLst>
        <pc:spChg chg="del">
          <ac:chgData name="Bryan Cage" userId="753fea117c032e44" providerId="LiveId" clId="{DF6E1225-3950-491F-8F71-E638CE94869D}" dt="2021-09-20T11:09:54.933" v="1" actId="478"/>
          <ac:spMkLst>
            <pc:docMk/>
            <pc:sldMk cId="2902630427" sldId="399"/>
            <ac:spMk id="30" creationId="{EB11341D-D03C-49AE-91EA-BF22FC2DE705}"/>
          </ac:spMkLst>
        </pc:spChg>
        <pc:spChg chg="del">
          <ac:chgData name="Bryan Cage" userId="753fea117c032e44" providerId="LiveId" clId="{DF6E1225-3950-491F-8F71-E638CE94869D}" dt="2021-09-20T11:09:54.933" v="1" actId="478"/>
          <ac:spMkLst>
            <pc:docMk/>
            <pc:sldMk cId="2902630427" sldId="399"/>
            <ac:spMk id="36" creationId="{4B2E2DAB-0966-4E53-82F5-E1E17FD628D7}"/>
          </ac:spMkLst>
        </pc:spChg>
        <pc:spChg chg="add mod">
          <ac:chgData name="Bryan Cage" userId="753fea117c032e44" providerId="LiveId" clId="{DF6E1225-3950-491F-8F71-E638CE94869D}" dt="2021-09-20T11:10:48.981" v="12" actId="1036"/>
          <ac:spMkLst>
            <pc:docMk/>
            <pc:sldMk cId="2902630427" sldId="399"/>
            <ac:spMk id="232" creationId="{129165C0-B228-455A-B2BA-9C44E40BBFC2}"/>
          </ac:spMkLst>
        </pc:spChg>
        <pc:spChg chg="add mod">
          <ac:chgData name="Bryan Cage" userId="753fea117c032e44" providerId="LiveId" clId="{DF6E1225-3950-491F-8F71-E638CE94869D}" dt="2021-09-20T11:10:48.981" v="12" actId="1036"/>
          <ac:spMkLst>
            <pc:docMk/>
            <pc:sldMk cId="2902630427" sldId="399"/>
            <ac:spMk id="233" creationId="{024040C5-EC38-4F60-9DE0-237E6FFD42F0}"/>
          </ac:spMkLst>
        </pc:spChg>
        <pc:picChg chg="del">
          <ac:chgData name="Bryan Cage" userId="753fea117c032e44" providerId="LiveId" clId="{DF6E1225-3950-491F-8F71-E638CE94869D}" dt="2021-09-20T11:09:54.933" v="1" actId="478"/>
          <ac:picMkLst>
            <pc:docMk/>
            <pc:sldMk cId="2902630427" sldId="399"/>
            <ac:picMk id="5" creationId="{CFE30E84-F45F-4A50-93A8-A34702F7C291}"/>
          </ac:picMkLst>
        </pc:picChg>
        <pc:picChg chg="del">
          <ac:chgData name="Bryan Cage" userId="753fea117c032e44" providerId="LiveId" clId="{DF6E1225-3950-491F-8F71-E638CE94869D}" dt="2021-09-20T11:09:54.933" v="1" actId="478"/>
          <ac:picMkLst>
            <pc:docMk/>
            <pc:sldMk cId="2902630427" sldId="399"/>
            <ac:picMk id="7" creationId="{B1E3463E-8A29-4A73-B35A-4CE188163BE6}"/>
          </ac:picMkLst>
        </pc:picChg>
        <pc:picChg chg="del">
          <ac:chgData name="Bryan Cage" userId="753fea117c032e44" providerId="LiveId" clId="{DF6E1225-3950-491F-8F71-E638CE94869D}" dt="2021-09-20T11:09:54.933" v="1" actId="478"/>
          <ac:picMkLst>
            <pc:docMk/>
            <pc:sldMk cId="2902630427" sldId="399"/>
            <ac:picMk id="9" creationId="{ABA8654A-3106-4F57-9029-2ED1DBCA585A}"/>
          </ac:picMkLst>
        </pc:picChg>
        <pc:picChg chg="del">
          <ac:chgData name="Bryan Cage" userId="753fea117c032e44" providerId="LiveId" clId="{DF6E1225-3950-491F-8F71-E638CE94869D}" dt="2021-09-20T11:09:54.933" v="1" actId="478"/>
          <ac:picMkLst>
            <pc:docMk/>
            <pc:sldMk cId="2902630427" sldId="399"/>
            <ac:picMk id="11" creationId="{441B58C5-D24B-4590-8805-43054EF9C254}"/>
          </ac:picMkLst>
        </pc:picChg>
        <pc:picChg chg="del">
          <ac:chgData name="Bryan Cage" userId="753fea117c032e44" providerId="LiveId" clId="{DF6E1225-3950-491F-8F71-E638CE94869D}" dt="2021-09-20T11:09:54.933" v="1" actId="478"/>
          <ac:picMkLst>
            <pc:docMk/>
            <pc:sldMk cId="2902630427" sldId="399"/>
            <ac:picMk id="13" creationId="{DB960705-0458-446E-BA47-9764E92C3A3F}"/>
          </ac:picMkLst>
        </pc:picChg>
        <pc:picChg chg="del">
          <ac:chgData name="Bryan Cage" userId="753fea117c032e44" providerId="LiveId" clId="{DF6E1225-3950-491F-8F71-E638CE94869D}" dt="2021-09-20T11:09:54.933" v="1" actId="478"/>
          <ac:picMkLst>
            <pc:docMk/>
            <pc:sldMk cId="2902630427" sldId="399"/>
            <ac:picMk id="15" creationId="{1F154375-A108-4B36-A49D-21E8F59F4180}"/>
          </ac:picMkLst>
        </pc:picChg>
        <pc:picChg chg="del">
          <ac:chgData name="Bryan Cage" userId="753fea117c032e44" providerId="LiveId" clId="{DF6E1225-3950-491F-8F71-E638CE94869D}" dt="2021-09-20T11:09:54.933" v="1" actId="478"/>
          <ac:picMkLst>
            <pc:docMk/>
            <pc:sldMk cId="2902630427" sldId="399"/>
            <ac:picMk id="17" creationId="{EAF0E191-E11A-4B48-8C56-33140FD25E6C}"/>
          </ac:picMkLst>
        </pc:picChg>
        <pc:picChg chg="del">
          <ac:chgData name="Bryan Cage" userId="753fea117c032e44" providerId="LiveId" clId="{DF6E1225-3950-491F-8F71-E638CE94869D}" dt="2021-09-20T11:09:54.933" v="1" actId="478"/>
          <ac:picMkLst>
            <pc:docMk/>
            <pc:sldMk cId="2902630427" sldId="399"/>
            <ac:picMk id="19" creationId="{359052F1-7AE2-466D-B34B-528EA56C0DD6}"/>
          </ac:picMkLst>
        </pc:picChg>
        <pc:picChg chg="del">
          <ac:chgData name="Bryan Cage" userId="753fea117c032e44" providerId="LiveId" clId="{DF6E1225-3950-491F-8F71-E638CE94869D}" dt="2021-09-20T11:09:54.933" v="1" actId="478"/>
          <ac:picMkLst>
            <pc:docMk/>
            <pc:sldMk cId="2902630427" sldId="399"/>
            <ac:picMk id="21" creationId="{B8E85A0F-271C-4C6F-B4A1-C55E3E4CA555}"/>
          </ac:picMkLst>
        </pc:picChg>
        <pc:picChg chg="del">
          <ac:chgData name="Bryan Cage" userId="753fea117c032e44" providerId="LiveId" clId="{DF6E1225-3950-491F-8F71-E638CE94869D}" dt="2021-09-20T11:09:54.933" v="1" actId="478"/>
          <ac:picMkLst>
            <pc:docMk/>
            <pc:sldMk cId="2902630427" sldId="399"/>
            <ac:picMk id="27" creationId="{FB9E135C-64E9-4D60-91B6-57EBB16CDE0E}"/>
          </ac:picMkLst>
        </pc:picChg>
        <pc:picChg chg="del">
          <ac:chgData name="Bryan Cage" userId="753fea117c032e44" providerId="LiveId" clId="{DF6E1225-3950-491F-8F71-E638CE94869D}" dt="2021-09-20T11:09:54.933" v="1" actId="478"/>
          <ac:picMkLst>
            <pc:docMk/>
            <pc:sldMk cId="2902630427" sldId="399"/>
            <ac:picMk id="29" creationId="{43FCB7A4-314A-4083-952F-5D179FE50D03}"/>
          </ac:picMkLst>
        </pc:picChg>
        <pc:picChg chg="del">
          <ac:chgData name="Bryan Cage" userId="753fea117c032e44" providerId="LiveId" clId="{DF6E1225-3950-491F-8F71-E638CE94869D}" dt="2021-09-20T11:09:54.933" v="1" actId="478"/>
          <ac:picMkLst>
            <pc:docMk/>
            <pc:sldMk cId="2902630427" sldId="399"/>
            <ac:picMk id="34" creationId="{CBAF8074-D5E3-4131-8E72-B5E5885BDC4E}"/>
          </ac:picMkLst>
        </pc:picChg>
        <pc:picChg chg="del">
          <ac:chgData name="Bryan Cage" userId="753fea117c032e44" providerId="LiveId" clId="{DF6E1225-3950-491F-8F71-E638CE94869D}" dt="2021-09-20T11:09:54.933" v="1" actId="478"/>
          <ac:picMkLst>
            <pc:docMk/>
            <pc:sldMk cId="2902630427" sldId="399"/>
            <ac:picMk id="35" creationId="{46638380-5D81-4ECC-806A-EBC60795479D}"/>
          </ac:picMkLst>
        </pc:picChg>
        <pc:picChg chg="add mod">
          <ac:chgData name="Bryan Cage" userId="753fea117c032e44" providerId="LiveId" clId="{DF6E1225-3950-491F-8F71-E638CE94869D}" dt="2021-09-20T11:10:48.981" v="12" actId="1036"/>
          <ac:picMkLst>
            <pc:docMk/>
            <pc:sldMk cId="2902630427" sldId="399"/>
            <ac:picMk id="234" creationId="{DF483070-B22E-406B-8609-918205F1DFFF}"/>
          </ac:picMkLst>
        </pc:picChg>
        <pc:picChg chg="add mod">
          <ac:chgData name="Bryan Cage" userId="753fea117c032e44" providerId="LiveId" clId="{DF6E1225-3950-491F-8F71-E638CE94869D}" dt="2021-09-20T11:10:48.981" v="12" actId="1036"/>
          <ac:picMkLst>
            <pc:docMk/>
            <pc:sldMk cId="2902630427" sldId="399"/>
            <ac:picMk id="235" creationId="{6261AA0F-D435-46AE-B940-77321F095563}"/>
          </ac:picMkLst>
        </pc:picChg>
        <pc:picChg chg="add mod">
          <ac:chgData name="Bryan Cage" userId="753fea117c032e44" providerId="LiveId" clId="{DF6E1225-3950-491F-8F71-E638CE94869D}" dt="2021-09-20T11:10:48.981" v="12" actId="1036"/>
          <ac:picMkLst>
            <pc:docMk/>
            <pc:sldMk cId="2902630427" sldId="399"/>
            <ac:picMk id="236" creationId="{060B4648-55CD-43D5-B087-B94F7342059B}"/>
          </ac:picMkLst>
        </pc:picChg>
        <pc:picChg chg="add mod">
          <ac:chgData name="Bryan Cage" userId="753fea117c032e44" providerId="LiveId" clId="{DF6E1225-3950-491F-8F71-E638CE94869D}" dt="2021-09-20T11:10:48.981" v="12" actId="1036"/>
          <ac:picMkLst>
            <pc:docMk/>
            <pc:sldMk cId="2902630427" sldId="399"/>
            <ac:picMk id="237" creationId="{E8560C3C-8D59-483C-B7C1-9E8592D90825}"/>
          </ac:picMkLst>
        </pc:picChg>
      </pc:sldChg>
      <pc:sldChg chg="addSp delSp modSp add del mod modAnim">
        <pc:chgData name="Bryan Cage" userId="753fea117c032e44" providerId="LiveId" clId="{DF6E1225-3950-491F-8F71-E638CE94869D}" dt="2021-09-20T11:27:34.776" v="201" actId="47"/>
        <pc:sldMkLst>
          <pc:docMk/>
          <pc:sldMk cId="4134037669" sldId="400"/>
        </pc:sldMkLst>
        <pc:spChg chg="add mod topLvl">
          <ac:chgData name="Bryan Cage" userId="753fea117c032e44" providerId="LiveId" clId="{DF6E1225-3950-491F-8F71-E638CE94869D}" dt="2021-09-20T11:18:54.975" v="160" actId="164"/>
          <ac:spMkLst>
            <pc:docMk/>
            <pc:sldMk cId="4134037669" sldId="400"/>
            <ac:spMk id="233" creationId="{3BEFED24-4ED9-4669-9AC7-77119BC38CF1}"/>
          </ac:spMkLst>
        </pc:spChg>
        <pc:spChg chg="add mod">
          <ac:chgData name="Bryan Cage" userId="753fea117c032e44" providerId="LiveId" clId="{DF6E1225-3950-491F-8F71-E638CE94869D}" dt="2021-09-20T11:18:28.062" v="154" actId="1037"/>
          <ac:spMkLst>
            <pc:docMk/>
            <pc:sldMk cId="4134037669" sldId="400"/>
            <ac:spMk id="234" creationId="{DF725C12-B35D-4DF0-AD0E-AF97A86E916C}"/>
          </ac:spMkLst>
        </pc:spChg>
        <pc:spChg chg="add mod">
          <ac:chgData name="Bryan Cage" userId="753fea117c032e44" providerId="LiveId" clId="{DF6E1225-3950-491F-8F71-E638CE94869D}" dt="2021-09-20T11:16:40.902" v="97" actId="164"/>
          <ac:spMkLst>
            <pc:docMk/>
            <pc:sldMk cId="4134037669" sldId="400"/>
            <ac:spMk id="235" creationId="{DEA056F6-FC30-4F23-9E2C-3CFF83F14E16}"/>
          </ac:spMkLst>
        </pc:spChg>
        <pc:grpChg chg="add mod">
          <ac:chgData name="Bryan Cage" userId="753fea117c032e44" providerId="LiveId" clId="{DF6E1225-3950-491F-8F71-E638CE94869D}" dt="2021-09-20T11:19:01.208" v="161" actId="12788"/>
          <ac:grpSpMkLst>
            <pc:docMk/>
            <pc:sldMk cId="4134037669" sldId="400"/>
            <ac:grpSpMk id="22" creationId="{34F7ED6F-235F-40F4-BA83-6600926930CC}"/>
          </ac:grpSpMkLst>
        </pc:grpChg>
        <pc:grpChg chg="add mod">
          <ac:chgData name="Bryan Cage" userId="753fea117c032e44" providerId="LiveId" clId="{DF6E1225-3950-491F-8F71-E638CE94869D}" dt="2021-09-20T11:18:07.432" v="134" actId="164"/>
          <ac:grpSpMkLst>
            <pc:docMk/>
            <pc:sldMk cId="4134037669" sldId="400"/>
            <ac:grpSpMk id="23" creationId="{988813B3-811B-4ABE-95A9-6CE24C11DA3C}"/>
          </ac:grpSpMkLst>
        </pc:grpChg>
        <pc:grpChg chg="add del mod">
          <ac:chgData name="Bryan Cage" userId="753fea117c032e44" providerId="LiveId" clId="{DF6E1225-3950-491F-8F71-E638CE94869D}" dt="2021-09-20T11:18:37.176" v="155" actId="165"/>
          <ac:grpSpMkLst>
            <pc:docMk/>
            <pc:sldMk cId="4134037669" sldId="400"/>
            <ac:grpSpMk id="24" creationId="{3A494E3B-F52C-46A1-A836-45A636B15C7C}"/>
          </ac:grpSpMkLst>
        </pc:grpChg>
        <pc:grpChg chg="add mod">
          <ac:chgData name="Bryan Cage" userId="753fea117c032e44" providerId="LiveId" clId="{DF6E1225-3950-491F-8F71-E638CE94869D}" dt="2021-09-20T11:18:15.149" v="136" actId="12788"/>
          <ac:grpSpMkLst>
            <pc:docMk/>
            <pc:sldMk cId="4134037669" sldId="400"/>
            <ac:grpSpMk id="25" creationId="{7711FE78-12B3-4C15-A5C1-4DAE14098962}"/>
          </ac:grpSpMkLst>
        </pc:grpChg>
        <pc:grpChg chg="add mod">
          <ac:chgData name="Bryan Cage" userId="753fea117c032e44" providerId="LiveId" clId="{DF6E1225-3950-491F-8F71-E638CE94869D}" dt="2021-09-20T11:19:01.208" v="161" actId="12788"/>
          <ac:grpSpMkLst>
            <pc:docMk/>
            <pc:sldMk cId="4134037669" sldId="400"/>
            <ac:grpSpMk id="26" creationId="{13D7123E-75D7-4224-95E2-3C95CB8563BB}"/>
          </ac:grpSpMkLst>
        </pc:grpChg>
        <pc:picChg chg="add mod topLvl">
          <ac:chgData name="Bryan Cage" userId="753fea117c032e44" providerId="LiveId" clId="{DF6E1225-3950-491F-8F71-E638CE94869D}" dt="2021-09-20T11:18:54.975" v="160" actId="164"/>
          <ac:picMkLst>
            <pc:docMk/>
            <pc:sldMk cId="4134037669" sldId="400"/>
            <ac:picMk id="4" creationId="{5D009564-CEC7-4390-8B25-776F506F0C8C}"/>
          </ac:picMkLst>
        </pc:picChg>
        <pc:picChg chg="del">
          <ac:chgData name="Bryan Cage" userId="753fea117c032e44" providerId="LiveId" clId="{DF6E1225-3950-491F-8F71-E638CE94869D}" dt="2021-09-20T11:11:50.857" v="17" actId="478"/>
          <ac:picMkLst>
            <pc:docMk/>
            <pc:sldMk cId="4134037669" sldId="400"/>
            <ac:picMk id="5" creationId="{CFE30E84-F45F-4A50-93A8-A34702F7C291}"/>
          </ac:picMkLst>
        </pc:picChg>
        <pc:picChg chg="del">
          <ac:chgData name="Bryan Cage" userId="753fea117c032e44" providerId="LiveId" clId="{DF6E1225-3950-491F-8F71-E638CE94869D}" dt="2021-09-20T11:11:50.857" v="17" actId="478"/>
          <ac:picMkLst>
            <pc:docMk/>
            <pc:sldMk cId="4134037669" sldId="400"/>
            <ac:picMk id="7" creationId="{B1E3463E-8A29-4A73-B35A-4CE188163BE6}"/>
          </ac:picMkLst>
        </pc:picChg>
        <pc:picChg chg="add del mod">
          <ac:chgData name="Bryan Cage" userId="753fea117c032e44" providerId="LiveId" clId="{DF6E1225-3950-491F-8F71-E638CE94869D}" dt="2021-09-20T11:12:44.654" v="23" actId="478"/>
          <ac:picMkLst>
            <pc:docMk/>
            <pc:sldMk cId="4134037669" sldId="400"/>
            <ac:picMk id="8" creationId="{552E7D2F-9D39-41E1-834D-F1EA43E9C54E}"/>
          </ac:picMkLst>
        </pc:picChg>
        <pc:picChg chg="del">
          <ac:chgData name="Bryan Cage" userId="753fea117c032e44" providerId="LiveId" clId="{DF6E1225-3950-491F-8F71-E638CE94869D}" dt="2021-09-20T11:11:50.857" v="17" actId="478"/>
          <ac:picMkLst>
            <pc:docMk/>
            <pc:sldMk cId="4134037669" sldId="400"/>
            <ac:picMk id="9" creationId="{ABA8654A-3106-4F57-9029-2ED1DBCA585A}"/>
          </ac:picMkLst>
        </pc:picChg>
        <pc:picChg chg="del">
          <ac:chgData name="Bryan Cage" userId="753fea117c032e44" providerId="LiveId" clId="{DF6E1225-3950-491F-8F71-E638CE94869D}" dt="2021-09-20T11:11:50.857" v="17" actId="478"/>
          <ac:picMkLst>
            <pc:docMk/>
            <pc:sldMk cId="4134037669" sldId="400"/>
            <ac:picMk id="11" creationId="{441B58C5-D24B-4590-8805-43054EF9C254}"/>
          </ac:picMkLst>
        </pc:picChg>
        <pc:picChg chg="add mod">
          <ac:chgData name="Bryan Cage" userId="753fea117c032e44" providerId="LiveId" clId="{DF6E1225-3950-491F-8F71-E638CE94869D}" dt="2021-09-20T11:16:54.047" v="101" actId="164"/>
          <ac:picMkLst>
            <pc:docMk/>
            <pc:sldMk cId="4134037669" sldId="400"/>
            <ac:picMk id="12" creationId="{562936E3-BC20-4577-8088-91AB1AC619BB}"/>
          </ac:picMkLst>
        </pc:picChg>
        <pc:picChg chg="del">
          <ac:chgData name="Bryan Cage" userId="753fea117c032e44" providerId="LiveId" clId="{DF6E1225-3950-491F-8F71-E638CE94869D}" dt="2021-09-20T11:11:50.857" v="17" actId="478"/>
          <ac:picMkLst>
            <pc:docMk/>
            <pc:sldMk cId="4134037669" sldId="400"/>
            <ac:picMk id="13" creationId="{DB960705-0458-446E-BA47-9764E92C3A3F}"/>
          </ac:picMkLst>
        </pc:picChg>
        <pc:picChg chg="del">
          <ac:chgData name="Bryan Cage" userId="753fea117c032e44" providerId="LiveId" clId="{DF6E1225-3950-491F-8F71-E638CE94869D}" dt="2021-09-20T11:11:50.857" v="17" actId="478"/>
          <ac:picMkLst>
            <pc:docMk/>
            <pc:sldMk cId="4134037669" sldId="400"/>
            <ac:picMk id="15" creationId="{1F154375-A108-4B36-A49D-21E8F59F4180}"/>
          </ac:picMkLst>
        </pc:picChg>
        <pc:picChg chg="add mod">
          <ac:chgData name="Bryan Cage" userId="753fea117c032e44" providerId="LiveId" clId="{DF6E1225-3950-491F-8F71-E638CE94869D}" dt="2021-09-20T11:16:54.047" v="101" actId="164"/>
          <ac:picMkLst>
            <pc:docMk/>
            <pc:sldMk cId="4134037669" sldId="400"/>
            <ac:picMk id="16" creationId="{843601A2-2BA7-4472-9895-148104A1EAE4}"/>
          </ac:picMkLst>
        </pc:picChg>
        <pc:picChg chg="del">
          <ac:chgData name="Bryan Cage" userId="753fea117c032e44" providerId="LiveId" clId="{DF6E1225-3950-491F-8F71-E638CE94869D}" dt="2021-09-20T11:11:50.857" v="17" actId="478"/>
          <ac:picMkLst>
            <pc:docMk/>
            <pc:sldMk cId="4134037669" sldId="400"/>
            <ac:picMk id="17" creationId="{EAF0E191-E11A-4B48-8C56-33140FD25E6C}"/>
          </ac:picMkLst>
        </pc:picChg>
        <pc:picChg chg="del">
          <ac:chgData name="Bryan Cage" userId="753fea117c032e44" providerId="LiveId" clId="{DF6E1225-3950-491F-8F71-E638CE94869D}" dt="2021-09-20T11:11:50.857" v="17" actId="478"/>
          <ac:picMkLst>
            <pc:docMk/>
            <pc:sldMk cId="4134037669" sldId="400"/>
            <ac:picMk id="19" creationId="{359052F1-7AE2-466D-B34B-528EA56C0DD6}"/>
          </ac:picMkLst>
        </pc:picChg>
        <pc:picChg chg="add mod">
          <ac:chgData name="Bryan Cage" userId="753fea117c032e44" providerId="LiveId" clId="{DF6E1225-3950-491F-8F71-E638CE94869D}" dt="2021-09-20T11:16:40.902" v="97" actId="164"/>
          <ac:picMkLst>
            <pc:docMk/>
            <pc:sldMk cId="4134037669" sldId="400"/>
            <ac:picMk id="20" creationId="{253358F8-9D69-487C-9C1A-1EDCB4823A77}"/>
          </ac:picMkLst>
        </pc:picChg>
        <pc:picChg chg="del">
          <ac:chgData name="Bryan Cage" userId="753fea117c032e44" providerId="LiveId" clId="{DF6E1225-3950-491F-8F71-E638CE94869D}" dt="2021-09-20T11:11:50.857" v="17" actId="478"/>
          <ac:picMkLst>
            <pc:docMk/>
            <pc:sldMk cId="4134037669" sldId="400"/>
            <ac:picMk id="21" creationId="{B8E85A0F-271C-4C6F-B4A1-C55E3E4CA555}"/>
          </ac:picMkLst>
        </pc:picChg>
        <pc:picChg chg="del">
          <ac:chgData name="Bryan Cage" userId="753fea117c032e44" providerId="LiveId" clId="{DF6E1225-3950-491F-8F71-E638CE94869D}" dt="2021-09-20T11:11:50.857" v="17" actId="478"/>
          <ac:picMkLst>
            <pc:docMk/>
            <pc:sldMk cId="4134037669" sldId="400"/>
            <ac:picMk id="27" creationId="{FB9E135C-64E9-4D60-91B6-57EBB16CDE0E}"/>
          </ac:picMkLst>
        </pc:picChg>
        <pc:picChg chg="del">
          <ac:chgData name="Bryan Cage" userId="753fea117c032e44" providerId="LiveId" clId="{DF6E1225-3950-491F-8F71-E638CE94869D}" dt="2021-09-20T11:11:50.857" v="17" actId="478"/>
          <ac:picMkLst>
            <pc:docMk/>
            <pc:sldMk cId="4134037669" sldId="400"/>
            <ac:picMk id="29" creationId="{43FCB7A4-314A-4083-952F-5D179FE50D03}"/>
          </ac:picMkLst>
        </pc:picChg>
        <pc:picChg chg="del">
          <ac:chgData name="Bryan Cage" userId="753fea117c032e44" providerId="LiveId" clId="{DF6E1225-3950-491F-8F71-E638CE94869D}" dt="2021-09-20T11:11:50.857" v="17" actId="478"/>
          <ac:picMkLst>
            <pc:docMk/>
            <pc:sldMk cId="4134037669" sldId="400"/>
            <ac:picMk id="34" creationId="{CBAF8074-D5E3-4131-8E72-B5E5885BDC4E}"/>
          </ac:picMkLst>
        </pc:picChg>
        <pc:picChg chg="del">
          <ac:chgData name="Bryan Cage" userId="753fea117c032e44" providerId="LiveId" clId="{DF6E1225-3950-491F-8F71-E638CE94869D}" dt="2021-09-20T11:11:50.857" v="17" actId="478"/>
          <ac:picMkLst>
            <pc:docMk/>
            <pc:sldMk cId="4134037669" sldId="400"/>
            <ac:picMk id="35" creationId="{46638380-5D81-4ECC-806A-EBC60795479D}"/>
          </ac:picMkLst>
        </pc:picChg>
        <pc:picChg chg="del">
          <ac:chgData name="Bryan Cage" userId="753fea117c032e44" providerId="LiveId" clId="{DF6E1225-3950-491F-8F71-E638CE94869D}" dt="2021-09-20T11:19:43.079" v="162" actId="478"/>
          <ac:picMkLst>
            <pc:docMk/>
            <pc:sldMk cId="4134037669" sldId="400"/>
            <ac:picMk id="228" creationId="{FD8E02E2-B2B9-4D71-8365-0BFB970A5E07}"/>
          </ac:picMkLst>
        </pc:picChg>
        <pc:picChg chg="add mod">
          <ac:chgData name="Bryan Cage" userId="753fea117c032e44" providerId="LiveId" clId="{DF6E1225-3950-491F-8F71-E638CE94869D}" dt="2021-09-20T11:16:40.902" v="97" actId="164"/>
          <ac:picMkLst>
            <pc:docMk/>
            <pc:sldMk cId="4134037669" sldId="400"/>
            <ac:picMk id="232" creationId="{4DACC5F0-548B-4266-BD44-CE33FF6986F2}"/>
          </ac:picMkLst>
        </pc:picChg>
      </pc:sldChg>
      <pc:sldChg chg="addSp delSp modSp add del mod">
        <pc:chgData name="Bryan Cage" userId="753fea117c032e44" providerId="LiveId" clId="{DF6E1225-3950-491F-8F71-E638CE94869D}" dt="2021-09-20T11:27:49.150" v="202" actId="47"/>
        <pc:sldMkLst>
          <pc:docMk/>
          <pc:sldMk cId="3909647232" sldId="401"/>
        </pc:sldMkLst>
        <pc:grpChg chg="del mod">
          <ac:chgData name="Bryan Cage" userId="753fea117c032e44" providerId="LiveId" clId="{DF6E1225-3950-491F-8F71-E638CE94869D}" dt="2021-09-20T11:23:43.469" v="165" actId="478"/>
          <ac:grpSpMkLst>
            <pc:docMk/>
            <pc:sldMk cId="3909647232" sldId="401"/>
            <ac:grpSpMk id="113" creationId="{C3764B66-B2CF-4035-9900-FB56D690CC13}"/>
          </ac:grpSpMkLst>
        </pc:grpChg>
        <pc:picChg chg="add mod">
          <ac:chgData name="Bryan Cage" userId="753fea117c032e44" providerId="LiveId" clId="{DF6E1225-3950-491F-8F71-E638CE94869D}" dt="2021-09-20T11:24:14.681" v="174" actId="1076"/>
          <ac:picMkLst>
            <pc:docMk/>
            <pc:sldMk cId="3909647232" sldId="401"/>
            <ac:picMk id="1026" creationId="{EE80C8FD-36F2-468F-9BA2-92DEB003A4E9}"/>
          </ac:picMkLst>
        </pc:picChg>
      </pc:sldChg>
      <pc:sldChg chg="addSp delSp modSp add mod">
        <pc:chgData name="Bryan Cage" userId="753fea117c032e44" providerId="LiveId" clId="{DF6E1225-3950-491F-8F71-E638CE94869D}" dt="2021-09-21T12:20:18.266" v="4729"/>
        <pc:sldMkLst>
          <pc:docMk/>
          <pc:sldMk cId="3661968140" sldId="402"/>
        </pc:sldMkLst>
        <pc:spChg chg="del">
          <ac:chgData name="Bryan Cage" userId="753fea117c032e44" providerId="LiveId" clId="{DF6E1225-3950-491F-8F71-E638CE94869D}" dt="2021-09-21T12:18:46.959" v="4726" actId="478"/>
          <ac:spMkLst>
            <pc:docMk/>
            <pc:sldMk cId="3661968140" sldId="402"/>
            <ac:spMk id="231" creationId="{CF1650EA-422D-48F4-A6DF-C7E7DD656E2C}"/>
          </ac:spMkLst>
        </pc:spChg>
        <pc:spChg chg="mod">
          <ac:chgData name="Bryan Cage" userId="753fea117c032e44" providerId="LiveId" clId="{DF6E1225-3950-491F-8F71-E638CE94869D}" dt="2021-09-20T11:29:34.025" v="247" actId="1035"/>
          <ac:spMkLst>
            <pc:docMk/>
            <pc:sldMk cId="3661968140" sldId="402"/>
            <ac:spMk id="235" creationId="{A958F402-364E-430D-B206-08BF6EC5C0A3}"/>
          </ac:spMkLst>
        </pc:spChg>
        <pc:spChg chg="mod">
          <ac:chgData name="Bryan Cage" userId="753fea117c032e44" providerId="LiveId" clId="{DF6E1225-3950-491F-8F71-E638CE94869D}" dt="2021-09-20T11:27:32.446" v="200"/>
          <ac:spMkLst>
            <pc:docMk/>
            <pc:sldMk cId="3661968140" sldId="402"/>
            <ac:spMk id="239" creationId="{74820475-14EA-4AE4-ABC1-A5C157721BBD}"/>
          </ac:spMkLst>
        </pc:spChg>
        <pc:spChg chg="mod">
          <ac:chgData name="Bryan Cage" userId="753fea117c032e44" providerId="LiveId" clId="{DF6E1225-3950-491F-8F71-E638CE94869D}" dt="2021-09-21T12:18:47.477" v="4727"/>
          <ac:spMkLst>
            <pc:docMk/>
            <pc:sldMk cId="3661968140" sldId="402"/>
            <ac:spMk id="242" creationId="{5F346CB7-80C7-447E-9F8E-498E2CB4E272}"/>
          </ac:spMkLst>
        </pc:spChg>
        <pc:grpChg chg="del">
          <ac:chgData name="Bryan Cage" userId="753fea117c032e44" providerId="LiveId" clId="{DF6E1225-3950-491F-8F71-E638CE94869D}" dt="2021-09-21T12:18:46.959" v="4726" actId="478"/>
          <ac:grpSpMkLst>
            <pc:docMk/>
            <pc:sldMk cId="3661968140" sldId="402"/>
            <ac:grpSpMk id="81" creationId="{053BB407-0350-4192-917E-DE69FA610B5A}"/>
          </ac:grpSpMkLst>
        </pc:grpChg>
        <pc:grpChg chg="add mod">
          <ac:chgData name="Bryan Cage" userId="753fea117c032e44" providerId="LiveId" clId="{DF6E1225-3950-491F-8F71-E638CE94869D}" dt="2021-09-20T11:29:18.798" v="238" actId="1036"/>
          <ac:grpSpMkLst>
            <pc:docMk/>
            <pc:sldMk cId="3661968140" sldId="402"/>
            <ac:grpSpMk id="233" creationId="{36F32BA8-A74C-49F3-B722-8F4FB087CE3B}"/>
          </ac:grpSpMkLst>
        </pc:grpChg>
        <pc:grpChg chg="add mod">
          <ac:chgData name="Bryan Cage" userId="753fea117c032e44" providerId="LiveId" clId="{DF6E1225-3950-491F-8F71-E638CE94869D}" dt="2021-09-20T11:29:40.945" v="251" actId="1036"/>
          <ac:grpSpMkLst>
            <pc:docMk/>
            <pc:sldMk cId="3661968140" sldId="402"/>
            <ac:grpSpMk id="236" creationId="{FA20C654-E12B-4A10-BC2B-C942511BDF6E}"/>
          </ac:grpSpMkLst>
        </pc:grpChg>
        <pc:grpChg chg="add del mod">
          <ac:chgData name="Bryan Cage" userId="753fea117c032e44" providerId="LiveId" clId="{DF6E1225-3950-491F-8F71-E638CE94869D}" dt="2021-09-21T12:20:18.266" v="4729"/>
          <ac:grpSpMkLst>
            <pc:docMk/>
            <pc:sldMk cId="3661968140" sldId="402"/>
            <ac:grpSpMk id="240" creationId="{32AF8FDB-924D-43E9-B61C-905DB133DDC9}"/>
          </ac:grpSpMkLst>
        </pc:grpChg>
        <pc:grpChg chg="mod">
          <ac:chgData name="Bryan Cage" userId="753fea117c032e44" providerId="LiveId" clId="{DF6E1225-3950-491F-8F71-E638CE94869D}" dt="2021-09-21T12:18:47.477" v="4727"/>
          <ac:grpSpMkLst>
            <pc:docMk/>
            <pc:sldMk cId="3661968140" sldId="402"/>
            <ac:grpSpMk id="241" creationId="{3378DBF8-F5A4-4D79-85AB-CD173C19C2FE}"/>
          </ac:grpSpMkLst>
        </pc:grpChg>
        <pc:picChg chg="del mod">
          <ac:chgData name="Bryan Cage" userId="753fea117c032e44" providerId="LiveId" clId="{DF6E1225-3950-491F-8F71-E638CE94869D}" dt="2021-09-20T11:27:21.591" v="195" actId="478"/>
          <ac:picMkLst>
            <pc:docMk/>
            <pc:sldMk cId="3661968140" sldId="402"/>
            <ac:picMk id="5" creationId="{CFE30E84-F45F-4A50-93A8-A34702F7C291}"/>
          </ac:picMkLst>
        </pc:picChg>
        <pc:picChg chg="del mod">
          <ac:chgData name="Bryan Cage" userId="753fea117c032e44" providerId="LiveId" clId="{DF6E1225-3950-491F-8F71-E638CE94869D}" dt="2021-09-20T11:27:21.591" v="195" actId="478"/>
          <ac:picMkLst>
            <pc:docMk/>
            <pc:sldMk cId="3661968140" sldId="402"/>
            <ac:picMk id="7" creationId="{B1E3463E-8A29-4A73-B35A-4CE188163BE6}"/>
          </ac:picMkLst>
        </pc:picChg>
        <pc:picChg chg="del mod">
          <ac:chgData name="Bryan Cage" userId="753fea117c032e44" providerId="LiveId" clId="{DF6E1225-3950-491F-8F71-E638CE94869D}" dt="2021-09-20T11:27:26.356" v="199" actId="478"/>
          <ac:picMkLst>
            <pc:docMk/>
            <pc:sldMk cId="3661968140" sldId="402"/>
            <ac:picMk id="9" creationId="{ABA8654A-3106-4F57-9029-2ED1DBCA585A}"/>
          </ac:picMkLst>
        </pc:picChg>
        <pc:picChg chg="del mod">
          <ac:chgData name="Bryan Cage" userId="753fea117c032e44" providerId="LiveId" clId="{DF6E1225-3950-491F-8F71-E638CE94869D}" dt="2021-09-20T11:27:26.356" v="199" actId="478"/>
          <ac:picMkLst>
            <pc:docMk/>
            <pc:sldMk cId="3661968140" sldId="402"/>
            <ac:picMk id="11" creationId="{441B58C5-D24B-4590-8805-43054EF9C254}"/>
          </ac:picMkLst>
        </pc:picChg>
        <pc:picChg chg="del mod">
          <ac:chgData name="Bryan Cage" userId="753fea117c032e44" providerId="LiveId" clId="{DF6E1225-3950-491F-8F71-E638CE94869D}" dt="2021-09-20T11:27:21.591" v="195" actId="478"/>
          <ac:picMkLst>
            <pc:docMk/>
            <pc:sldMk cId="3661968140" sldId="402"/>
            <ac:picMk id="13" creationId="{DB960705-0458-446E-BA47-9764E92C3A3F}"/>
          </ac:picMkLst>
        </pc:picChg>
        <pc:picChg chg="del mod">
          <ac:chgData name="Bryan Cage" userId="753fea117c032e44" providerId="LiveId" clId="{DF6E1225-3950-491F-8F71-E638CE94869D}" dt="2021-09-20T11:27:21.591" v="195" actId="478"/>
          <ac:picMkLst>
            <pc:docMk/>
            <pc:sldMk cId="3661968140" sldId="402"/>
            <ac:picMk id="15" creationId="{1F154375-A108-4B36-A49D-21E8F59F4180}"/>
          </ac:picMkLst>
        </pc:picChg>
        <pc:picChg chg="del mod">
          <ac:chgData name="Bryan Cage" userId="753fea117c032e44" providerId="LiveId" clId="{DF6E1225-3950-491F-8F71-E638CE94869D}" dt="2021-09-20T11:27:21.591" v="195" actId="478"/>
          <ac:picMkLst>
            <pc:docMk/>
            <pc:sldMk cId="3661968140" sldId="402"/>
            <ac:picMk id="17" creationId="{EAF0E191-E11A-4B48-8C56-33140FD25E6C}"/>
          </ac:picMkLst>
        </pc:picChg>
        <pc:picChg chg="del mod">
          <ac:chgData name="Bryan Cage" userId="753fea117c032e44" providerId="LiveId" clId="{DF6E1225-3950-491F-8F71-E638CE94869D}" dt="2021-09-20T11:27:21.591" v="195" actId="478"/>
          <ac:picMkLst>
            <pc:docMk/>
            <pc:sldMk cId="3661968140" sldId="402"/>
            <ac:picMk id="19" creationId="{359052F1-7AE2-466D-B34B-528EA56C0DD6}"/>
          </ac:picMkLst>
        </pc:picChg>
        <pc:picChg chg="del mod">
          <ac:chgData name="Bryan Cage" userId="753fea117c032e44" providerId="LiveId" clId="{DF6E1225-3950-491F-8F71-E638CE94869D}" dt="2021-09-20T11:27:21.591" v="195" actId="478"/>
          <ac:picMkLst>
            <pc:docMk/>
            <pc:sldMk cId="3661968140" sldId="402"/>
            <ac:picMk id="21" creationId="{B8E85A0F-271C-4C6F-B4A1-C55E3E4CA555}"/>
          </ac:picMkLst>
        </pc:picChg>
        <pc:picChg chg="del mod">
          <ac:chgData name="Bryan Cage" userId="753fea117c032e44" providerId="LiveId" clId="{DF6E1225-3950-491F-8F71-E638CE94869D}" dt="2021-09-20T11:27:26.356" v="199" actId="478"/>
          <ac:picMkLst>
            <pc:docMk/>
            <pc:sldMk cId="3661968140" sldId="402"/>
            <ac:picMk id="27" creationId="{FB9E135C-64E9-4D60-91B6-57EBB16CDE0E}"/>
          </ac:picMkLst>
        </pc:picChg>
        <pc:picChg chg="del mod">
          <ac:chgData name="Bryan Cage" userId="753fea117c032e44" providerId="LiveId" clId="{DF6E1225-3950-491F-8F71-E638CE94869D}" dt="2021-09-20T11:27:26.356" v="199" actId="478"/>
          <ac:picMkLst>
            <pc:docMk/>
            <pc:sldMk cId="3661968140" sldId="402"/>
            <ac:picMk id="29" creationId="{43FCB7A4-314A-4083-952F-5D179FE50D03}"/>
          </ac:picMkLst>
        </pc:picChg>
        <pc:picChg chg="del">
          <ac:chgData name="Bryan Cage" userId="753fea117c032e44" providerId="LiveId" clId="{DF6E1225-3950-491F-8F71-E638CE94869D}" dt="2021-09-20T11:27:21.591" v="195" actId="478"/>
          <ac:picMkLst>
            <pc:docMk/>
            <pc:sldMk cId="3661968140" sldId="402"/>
            <ac:picMk id="34" creationId="{CBAF8074-D5E3-4131-8E72-B5E5885BDC4E}"/>
          </ac:picMkLst>
        </pc:picChg>
        <pc:picChg chg="del mod">
          <ac:chgData name="Bryan Cage" userId="753fea117c032e44" providerId="LiveId" clId="{DF6E1225-3950-491F-8F71-E638CE94869D}" dt="2021-09-20T11:27:21.591" v="195" actId="478"/>
          <ac:picMkLst>
            <pc:docMk/>
            <pc:sldMk cId="3661968140" sldId="402"/>
            <ac:picMk id="35" creationId="{46638380-5D81-4ECC-806A-EBC60795479D}"/>
          </ac:picMkLst>
        </pc:picChg>
        <pc:picChg chg="mod">
          <ac:chgData name="Bryan Cage" userId="753fea117c032e44" providerId="LiveId" clId="{DF6E1225-3950-491F-8F71-E638CE94869D}" dt="2021-09-20T11:27:32.446" v="200"/>
          <ac:picMkLst>
            <pc:docMk/>
            <pc:sldMk cId="3661968140" sldId="402"/>
            <ac:picMk id="234" creationId="{2D7F90A7-6D72-4418-BEF6-5D509D375A11}"/>
          </ac:picMkLst>
        </pc:picChg>
        <pc:picChg chg="mod">
          <ac:chgData name="Bryan Cage" userId="753fea117c032e44" providerId="LiveId" clId="{DF6E1225-3950-491F-8F71-E638CE94869D}" dt="2021-09-20T11:27:32.446" v="200"/>
          <ac:picMkLst>
            <pc:docMk/>
            <pc:sldMk cId="3661968140" sldId="402"/>
            <ac:picMk id="237" creationId="{DDD6C720-E5F9-4FEC-B1E8-F8EBD5A917E5}"/>
          </ac:picMkLst>
        </pc:picChg>
        <pc:picChg chg="mod">
          <ac:chgData name="Bryan Cage" userId="753fea117c032e44" providerId="LiveId" clId="{DF6E1225-3950-491F-8F71-E638CE94869D}" dt="2021-09-20T11:27:32.446" v="200"/>
          <ac:picMkLst>
            <pc:docMk/>
            <pc:sldMk cId="3661968140" sldId="402"/>
            <ac:picMk id="238" creationId="{FF259DA6-09FC-401D-A4FC-B8A7CDE38184}"/>
          </ac:picMkLst>
        </pc:picChg>
        <pc:picChg chg="mod">
          <ac:chgData name="Bryan Cage" userId="753fea117c032e44" providerId="LiveId" clId="{DF6E1225-3950-491F-8F71-E638CE94869D}" dt="2021-09-21T12:18:47.477" v="4727"/>
          <ac:picMkLst>
            <pc:docMk/>
            <pc:sldMk cId="3661968140" sldId="402"/>
            <ac:picMk id="243" creationId="{D9710C43-B06E-4F95-89C4-B85D188DA01B}"/>
          </ac:picMkLst>
        </pc:picChg>
        <pc:picChg chg="mod">
          <ac:chgData name="Bryan Cage" userId="753fea117c032e44" providerId="LiveId" clId="{DF6E1225-3950-491F-8F71-E638CE94869D}" dt="2021-09-21T12:18:47.477" v="4727"/>
          <ac:picMkLst>
            <pc:docMk/>
            <pc:sldMk cId="3661968140" sldId="402"/>
            <ac:picMk id="244" creationId="{897A7FDD-2972-4199-A61C-0B370E2B6FA9}"/>
          </ac:picMkLst>
        </pc:picChg>
        <pc:picChg chg="mod">
          <ac:chgData name="Bryan Cage" userId="753fea117c032e44" providerId="LiveId" clId="{DF6E1225-3950-491F-8F71-E638CE94869D}" dt="2021-09-21T12:18:47.477" v="4727"/>
          <ac:picMkLst>
            <pc:docMk/>
            <pc:sldMk cId="3661968140" sldId="402"/>
            <ac:picMk id="245" creationId="{A65CB940-002F-4DA6-A51A-FFBA75953FE9}"/>
          </ac:picMkLst>
        </pc:picChg>
      </pc:sldChg>
      <pc:sldChg chg="addSp delSp modSp new mod modNotesTx">
        <pc:chgData name="Bryan Cage" userId="753fea117c032e44" providerId="LiveId" clId="{DF6E1225-3950-491F-8F71-E638CE94869D}" dt="2021-09-20T15:26:24.527" v="1882" actId="20577"/>
        <pc:sldMkLst>
          <pc:docMk/>
          <pc:sldMk cId="3946484662" sldId="403"/>
        </pc:sldMkLst>
        <pc:spChg chg="add mod">
          <ac:chgData name="Bryan Cage" userId="753fea117c032e44" providerId="LiveId" clId="{DF6E1225-3950-491F-8F71-E638CE94869D}" dt="2021-09-20T11:36:26.035" v="304" actId="1076"/>
          <ac:spMkLst>
            <pc:docMk/>
            <pc:sldMk cId="3946484662" sldId="403"/>
            <ac:spMk id="4" creationId="{3D935F1C-3BAA-4F56-A5ED-43FA84554022}"/>
          </ac:spMkLst>
        </pc:spChg>
        <pc:picChg chg="add del mod">
          <ac:chgData name="Bryan Cage" userId="753fea117c032e44" providerId="LiveId" clId="{DF6E1225-3950-491F-8F71-E638CE94869D}" dt="2021-09-20T11:37:37.460" v="312" actId="478"/>
          <ac:picMkLst>
            <pc:docMk/>
            <pc:sldMk cId="3946484662" sldId="403"/>
            <ac:picMk id="2" creationId="{1E0B60A6-4E9C-4CDF-A75B-A38BD5E22FD4}"/>
          </ac:picMkLst>
        </pc:picChg>
        <pc:picChg chg="add ord">
          <ac:chgData name="Bryan Cage" userId="753fea117c032e44" providerId="LiveId" clId="{DF6E1225-3950-491F-8F71-E638CE94869D}" dt="2021-09-20T11:37:05.677" v="306" actId="167"/>
          <ac:picMkLst>
            <pc:docMk/>
            <pc:sldMk cId="3946484662" sldId="403"/>
            <ac:picMk id="6" creationId="{B492EB78-4B8D-4422-95BD-ED8775BF4918}"/>
          </ac:picMkLst>
        </pc:picChg>
        <pc:picChg chg="add mod">
          <ac:chgData name="Bryan Cage" userId="753fea117c032e44" providerId="LiveId" clId="{DF6E1225-3950-491F-8F71-E638CE94869D}" dt="2021-09-20T11:37:42.217" v="313" actId="1076"/>
          <ac:picMkLst>
            <pc:docMk/>
            <pc:sldMk cId="3946484662" sldId="403"/>
            <ac:picMk id="8" creationId="{90D888E1-4B09-411C-BC40-DEE5796CA466}"/>
          </ac:picMkLst>
        </pc:picChg>
      </pc:sldChg>
      <pc:sldChg chg="addSp delSp modSp add mod">
        <pc:chgData name="Bryan Cage" userId="753fea117c032e44" providerId="LiveId" clId="{DF6E1225-3950-491F-8F71-E638CE94869D}" dt="2021-09-20T12:12:49.107" v="830" actId="20577"/>
        <pc:sldMkLst>
          <pc:docMk/>
          <pc:sldMk cId="10611285" sldId="404"/>
        </pc:sldMkLst>
        <pc:spChg chg="mod ord">
          <ac:chgData name="Bryan Cage" userId="753fea117c032e44" providerId="LiveId" clId="{DF6E1225-3950-491F-8F71-E638CE94869D}" dt="2021-09-20T12:09:39.710" v="758" actId="122"/>
          <ac:spMkLst>
            <pc:docMk/>
            <pc:sldMk cId="10611285" sldId="404"/>
            <ac:spMk id="59" creationId="{2B60C7EB-EFF4-4997-8B82-16771465F5C4}"/>
          </ac:spMkLst>
        </pc:spChg>
        <pc:spChg chg="add del mod">
          <ac:chgData name="Bryan Cage" userId="753fea117c032e44" providerId="LiveId" clId="{DF6E1225-3950-491F-8F71-E638CE94869D}" dt="2021-09-20T12:07:54.510" v="729" actId="478"/>
          <ac:spMkLst>
            <pc:docMk/>
            <pc:sldMk cId="10611285" sldId="404"/>
            <ac:spMk id="64" creationId="{56CF7F00-CCB8-4C29-938B-B81A2D36BCF9}"/>
          </ac:spMkLst>
        </pc:spChg>
        <pc:spChg chg="add del mod">
          <ac:chgData name="Bryan Cage" userId="753fea117c032e44" providerId="LiveId" clId="{DF6E1225-3950-491F-8F71-E638CE94869D}" dt="2021-09-20T12:08:56.677" v="741" actId="478"/>
          <ac:spMkLst>
            <pc:docMk/>
            <pc:sldMk cId="10611285" sldId="404"/>
            <ac:spMk id="66" creationId="{74B84963-6278-4C5C-9EDE-14FF202106F5}"/>
          </ac:spMkLst>
        </pc:spChg>
        <pc:spChg chg="add mod">
          <ac:chgData name="Bryan Cage" userId="753fea117c032e44" providerId="LiveId" clId="{DF6E1225-3950-491F-8F71-E638CE94869D}" dt="2021-09-20T12:06:33.991" v="715" actId="1076"/>
          <ac:spMkLst>
            <pc:docMk/>
            <pc:sldMk cId="10611285" sldId="404"/>
            <ac:spMk id="74" creationId="{706B8CE8-92EC-4EE4-BA6C-59CA170D7A31}"/>
          </ac:spMkLst>
        </pc:spChg>
        <pc:spChg chg="mod">
          <ac:chgData name="Bryan Cage" userId="753fea117c032e44" providerId="LiveId" clId="{DF6E1225-3950-491F-8F71-E638CE94869D}" dt="2021-09-20T12:11:50.889" v="806" actId="20577"/>
          <ac:spMkLst>
            <pc:docMk/>
            <pc:sldMk cId="10611285" sldId="404"/>
            <ac:spMk id="77" creationId="{188A147E-AA45-41E2-9408-F7EEF216DDC7}"/>
          </ac:spMkLst>
        </pc:spChg>
        <pc:spChg chg="add del mod">
          <ac:chgData name="Bryan Cage" userId="753fea117c032e44" providerId="LiveId" clId="{DF6E1225-3950-491F-8F71-E638CE94869D}" dt="2021-09-20T12:09:04.873" v="743" actId="478"/>
          <ac:spMkLst>
            <pc:docMk/>
            <pc:sldMk cId="10611285" sldId="404"/>
            <ac:spMk id="82" creationId="{C4BE8344-CBBF-43FF-BD51-21D7D2E16EBE}"/>
          </ac:spMkLst>
        </pc:spChg>
        <pc:spChg chg="add del mod">
          <ac:chgData name="Bryan Cage" userId="753fea117c032e44" providerId="LiveId" clId="{DF6E1225-3950-491F-8F71-E638CE94869D}" dt="2021-09-20T12:08:11.241" v="733" actId="478"/>
          <ac:spMkLst>
            <pc:docMk/>
            <pc:sldMk cId="10611285" sldId="404"/>
            <ac:spMk id="83" creationId="{C9081309-48E1-412C-ACE2-F936B924B2BC}"/>
          </ac:spMkLst>
        </pc:spChg>
        <pc:spChg chg="add del mod">
          <ac:chgData name="Bryan Cage" userId="753fea117c032e44" providerId="LiveId" clId="{DF6E1225-3950-491F-8F71-E638CE94869D}" dt="2021-09-20T12:09:45.695" v="760" actId="1038"/>
          <ac:spMkLst>
            <pc:docMk/>
            <pc:sldMk cId="10611285" sldId="404"/>
            <ac:spMk id="89" creationId="{E7B884E4-D6D8-4A17-9620-EC398C3206CD}"/>
          </ac:spMkLst>
        </pc:spChg>
        <pc:spChg chg="del mod">
          <ac:chgData name="Bryan Cage" userId="753fea117c032e44" providerId="LiveId" clId="{DF6E1225-3950-491F-8F71-E638CE94869D}" dt="2021-09-20T12:08:24.447" v="735" actId="478"/>
          <ac:spMkLst>
            <pc:docMk/>
            <pc:sldMk cId="10611285" sldId="404"/>
            <ac:spMk id="90" creationId="{8282F993-7D10-4B46-A81C-9095E1006EB7}"/>
          </ac:spMkLst>
        </pc:spChg>
        <pc:spChg chg="del mod">
          <ac:chgData name="Bryan Cage" userId="753fea117c032e44" providerId="LiveId" clId="{DF6E1225-3950-491F-8F71-E638CE94869D}" dt="2021-09-20T12:06:13.310" v="713" actId="478"/>
          <ac:spMkLst>
            <pc:docMk/>
            <pc:sldMk cId="10611285" sldId="404"/>
            <ac:spMk id="92" creationId="{6F9167BC-EDBC-42D3-B169-4864E5E49660}"/>
          </ac:spMkLst>
        </pc:spChg>
        <pc:spChg chg="del">
          <ac:chgData name="Bryan Cage" userId="753fea117c032e44" providerId="LiveId" clId="{DF6E1225-3950-491F-8F71-E638CE94869D}" dt="2021-09-20T12:06:10.168" v="711" actId="478"/>
          <ac:spMkLst>
            <pc:docMk/>
            <pc:sldMk cId="10611285" sldId="404"/>
            <ac:spMk id="93" creationId="{FD31B65D-4753-4D3A-AB07-A614BCCE9F29}"/>
          </ac:spMkLst>
        </pc:spChg>
        <pc:spChg chg="del">
          <ac:chgData name="Bryan Cage" userId="753fea117c032e44" providerId="LiveId" clId="{DF6E1225-3950-491F-8F71-E638CE94869D}" dt="2021-09-20T12:06:15.484" v="714" actId="478"/>
          <ac:spMkLst>
            <pc:docMk/>
            <pc:sldMk cId="10611285" sldId="404"/>
            <ac:spMk id="95" creationId="{C6178D8B-6AD7-4795-9CCE-7DCEAFD842A0}"/>
          </ac:spMkLst>
        </pc:spChg>
        <pc:spChg chg="add del mod">
          <ac:chgData name="Bryan Cage" userId="753fea117c032e44" providerId="LiveId" clId="{DF6E1225-3950-491F-8F71-E638CE94869D}" dt="2021-09-20T12:01:02.693" v="548"/>
          <ac:spMkLst>
            <pc:docMk/>
            <pc:sldMk cId="10611285" sldId="404"/>
            <ac:spMk id="97" creationId="{29555B95-E6EB-4C97-B21B-6DBDA8E80603}"/>
          </ac:spMkLst>
        </pc:spChg>
        <pc:spChg chg="add del mod">
          <ac:chgData name="Bryan Cage" userId="753fea117c032e44" providerId="LiveId" clId="{DF6E1225-3950-491F-8F71-E638CE94869D}" dt="2021-09-20T12:01:02.693" v="548"/>
          <ac:spMkLst>
            <pc:docMk/>
            <pc:sldMk cId="10611285" sldId="404"/>
            <ac:spMk id="98" creationId="{A619A3AA-B186-46FE-B06C-397F85D35BB8}"/>
          </ac:spMkLst>
        </pc:spChg>
        <pc:spChg chg="add del mod">
          <ac:chgData name="Bryan Cage" userId="753fea117c032e44" providerId="LiveId" clId="{DF6E1225-3950-491F-8F71-E638CE94869D}" dt="2021-09-20T12:01:02.693" v="548"/>
          <ac:spMkLst>
            <pc:docMk/>
            <pc:sldMk cId="10611285" sldId="404"/>
            <ac:spMk id="99" creationId="{054D81AB-26D1-4838-826C-32C0654873C7}"/>
          </ac:spMkLst>
        </pc:spChg>
        <pc:spChg chg="add del mod">
          <ac:chgData name="Bryan Cage" userId="753fea117c032e44" providerId="LiveId" clId="{DF6E1225-3950-491F-8F71-E638CE94869D}" dt="2021-09-20T12:04:40.908" v="633" actId="1037"/>
          <ac:spMkLst>
            <pc:docMk/>
            <pc:sldMk cId="10611285" sldId="404"/>
            <ac:spMk id="100" creationId="{8FB7B6BA-6FD1-4FEE-9923-88BA75A93E55}"/>
          </ac:spMkLst>
        </pc:spChg>
        <pc:spChg chg="add del mod">
          <ac:chgData name="Bryan Cage" userId="753fea117c032e44" providerId="LiveId" clId="{DF6E1225-3950-491F-8F71-E638CE94869D}" dt="2021-09-20T12:01:18.100" v="550"/>
          <ac:spMkLst>
            <pc:docMk/>
            <pc:sldMk cId="10611285" sldId="404"/>
            <ac:spMk id="103" creationId="{F9DE7775-EE85-41E1-82DE-6D689B18FF71}"/>
          </ac:spMkLst>
        </pc:spChg>
        <pc:spChg chg="add del mod">
          <ac:chgData name="Bryan Cage" userId="753fea117c032e44" providerId="LiveId" clId="{DF6E1225-3950-491F-8F71-E638CE94869D}" dt="2021-09-20T12:01:18.100" v="550"/>
          <ac:spMkLst>
            <pc:docMk/>
            <pc:sldMk cId="10611285" sldId="404"/>
            <ac:spMk id="104" creationId="{19AA554B-BB7F-4894-8584-45C934E8FF71}"/>
          </ac:spMkLst>
        </pc:spChg>
        <pc:spChg chg="add del mod">
          <ac:chgData name="Bryan Cage" userId="753fea117c032e44" providerId="LiveId" clId="{DF6E1225-3950-491F-8F71-E638CE94869D}" dt="2021-09-20T12:01:18.100" v="550"/>
          <ac:spMkLst>
            <pc:docMk/>
            <pc:sldMk cId="10611285" sldId="404"/>
            <ac:spMk id="105" creationId="{5EDFFB4B-992E-4069-9181-9908904C0A0D}"/>
          </ac:spMkLst>
        </pc:spChg>
        <pc:spChg chg="mod">
          <ac:chgData name="Bryan Cage" userId="753fea117c032e44" providerId="LiveId" clId="{DF6E1225-3950-491F-8F71-E638CE94869D}" dt="2021-09-20T12:01:44.553" v="555"/>
          <ac:spMkLst>
            <pc:docMk/>
            <pc:sldMk cId="10611285" sldId="404"/>
            <ac:spMk id="109" creationId="{7A62E485-6750-4829-8883-BD726E6FC5BC}"/>
          </ac:spMkLst>
        </pc:spChg>
        <pc:spChg chg="mod">
          <ac:chgData name="Bryan Cage" userId="753fea117c032e44" providerId="LiveId" clId="{DF6E1225-3950-491F-8F71-E638CE94869D}" dt="2021-09-20T12:01:44.553" v="555"/>
          <ac:spMkLst>
            <pc:docMk/>
            <pc:sldMk cId="10611285" sldId="404"/>
            <ac:spMk id="110" creationId="{90488EF2-45AB-4F60-A69F-203FF337E9CB}"/>
          </ac:spMkLst>
        </pc:spChg>
        <pc:spChg chg="mod">
          <ac:chgData name="Bryan Cage" userId="753fea117c032e44" providerId="LiveId" clId="{DF6E1225-3950-491F-8F71-E638CE94869D}" dt="2021-09-20T12:01:44.553" v="555"/>
          <ac:spMkLst>
            <pc:docMk/>
            <pc:sldMk cId="10611285" sldId="404"/>
            <ac:spMk id="115" creationId="{4B0F2383-C271-43DC-BC6D-45882E397E0A}"/>
          </ac:spMkLst>
        </pc:spChg>
        <pc:spChg chg="mod">
          <ac:chgData name="Bryan Cage" userId="753fea117c032e44" providerId="LiveId" clId="{DF6E1225-3950-491F-8F71-E638CE94869D}" dt="2021-09-20T12:01:44.553" v="555"/>
          <ac:spMkLst>
            <pc:docMk/>
            <pc:sldMk cId="10611285" sldId="404"/>
            <ac:spMk id="116" creationId="{C9284E98-E475-4464-B99A-9DA455DE2902}"/>
          </ac:spMkLst>
        </pc:spChg>
        <pc:spChg chg="mod">
          <ac:chgData name="Bryan Cage" userId="753fea117c032e44" providerId="LiveId" clId="{DF6E1225-3950-491F-8F71-E638CE94869D}" dt="2021-09-20T12:07:39.855" v="723" actId="571"/>
          <ac:spMkLst>
            <pc:docMk/>
            <pc:sldMk cId="10611285" sldId="404"/>
            <ac:spMk id="121" creationId="{2BB21768-3BE0-4B4F-A75F-D3E75532B70D}"/>
          </ac:spMkLst>
        </pc:spChg>
        <pc:spChg chg="mod">
          <ac:chgData name="Bryan Cage" userId="753fea117c032e44" providerId="LiveId" clId="{DF6E1225-3950-491F-8F71-E638CE94869D}" dt="2021-09-20T12:07:39.855" v="723" actId="571"/>
          <ac:spMkLst>
            <pc:docMk/>
            <pc:sldMk cId="10611285" sldId="404"/>
            <ac:spMk id="125" creationId="{DA3820E4-B035-4D35-9BD4-E24BDE556A4B}"/>
          </ac:spMkLst>
        </pc:spChg>
        <pc:spChg chg="mod">
          <ac:chgData name="Bryan Cage" userId="753fea117c032e44" providerId="LiveId" clId="{DF6E1225-3950-491F-8F71-E638CE94869D}" dt="2021-09-20T12:07:39.855" v="723" actId="571"/>
          <ac:spMkLst>
            <pc:docMk/>
            <pc:sldMk cId="10611285" sldId="404"/>
            <ac:spMk id="128" creationId="{E86DE286-A79E-4AC4-8EA6-5172453E179B}"/>
          </ac:spMkLst>
        </pc:spChg>
        <pc:spChg chg="mod">
          <ac:chgData name="Bryan Cage" userId="753fea117c032e44" providerId="LiveId" clId="{DF6E1225-3950-491F-8F71-E638CE94869D}" dt="2021-09-20T12:07:39.855" v="723" actId="571"/>
          <ac:spMkLst>
            <pc:docMk/>
            <pc:sldMk cId="10611285" sldId="404"/>
            <ac:spMk id="130" creationId="{5F025D45-27D9-43E4-9E13-4AFFBA82B1BD}"/>
          </ac:spMkLst>
        </pc:spChg>
        <pc:spChg chg="mod">
          <ac:chgData name="Bryan Cage" userId="753fea117c032e44" providerId="LiveId" clId="{DF6E1225-3950-491F-8F71-E638CE94869D}" dt="2021-09-20T12:07:42.601" v="725" actId="571"/>
          <ac:spMkLst>
            <pc:docMk/>
            <pc:sldMk cId="10611285" sldId="404"/>
            <ac:spMk id="133" creationId="{7DE95AD1-3A88-405C-A4CE-538F7EEFC151}"/>
          </ac:spMkLst>
        </pc:spChg>
        <pc:spChg chg="mod">
          <ac:chgData name="Bryan Cage" userId="753fea117c032e44" providerId="LiveId" clId="{DF6E1225-3950-491F-8F71-E638CE94869D}" dt="2021-09-20T12:07:42.601" v="725" actId="571"/>
          <ac:spMkLst>
            <pc:docMk/>
            <pc:sldMk cId="10611285" sldId="404"/>
            <ac:spMk id="134" creationId="{191CF774-C0AD-4CF4-BBC1-FD0D47B39E62}"/>
          </ac:spMkLst>
        </pc:spChg>
        <pc:spChg chg="mod">
          <ac:chgData name="Bryan Cage" userId="753fea117c032e44" providerId="LiveId" clId="{DF6E1225-3950-491F-8F71-E638CE94869D}" dt="2021-09-20T12:07:42.601" v="725" actId="571"/>
          <ac:spMkLst>
            <pc:docMk/>
            <pc:sldMk cId="10611285" sldId="404"/>
            <ac:spMk id="136" creationId="{4A2F4045-3BA8-4942-842E-C80C155B016F}"/>
          </ac:spMkLst>
        </pc:spChg>
        <pc:spChg chg="mod">
          <ac:chgData name="Bryan Cage" userId="753fea117c032e44" providerId="LiveId" clId="{DF6E1225-3950-491F-8F71-E638CE94869D}" dt="2021-09-20T12:07:42.601" v="725" actId="571"/>
          <ac:spMkLst>
            <pc:docMk/>
            <pc:sldMk cId="10611285" sldId="404"/>
            <ac:spMk id="137" creationId="{D0FA0553-8DAA-4AC4-8E7E-4EAA559FE422}"/>
          </ac:spMkLst>
        </pc:spChg>
        <pc:spChg chg="add del mod">
          <ac:chgData name="Bryan Cage" userId="753fea117c032e44" providerId="LiveId" clId="{DF6E1225-3950-491F-8F71-E638CE94869D}" dt="2021-09-20T12:05:24.584" v="693" actId="1038"/>
          <ac:spMkLst>
            <pc:docMk/>
            <pc:sldMk cId="10611285" sldId="404"/>
            <ac:spMk id="164" creationId="{5040EF0E-4F1A-4D0D-AC14-E3357FB92331}"/>
          </ac:spMkLst>
        </pc:spChg>
        <pc:spChg chg="mod">
          <ac:chgData name="Bryan Cage" userId="753fea117c032e44" providerId="LiveId" clId="{DF6E1225-3950-491F-8F71-E638CE94869D}" dt="2021-09-20T12:03:25.769" v="568" actId="478"/>
          <ac:spMkLst>
            <pc:docMk/>
            <pc:sldMk cId="10611285" sldId="404"/>
            <ac:spMk id="1052" creationId="{0B0336EC-C341-4D91-AF19-B22280F17364}"/>
          </ac:spMkLst>
        </pc:spChg>
        <pc:spChg chg="add del mod">
          <ac:chgData name="Bryan Cage" userId="753fea117c032e44" providerId="LiveId" clId="{DF6E1225-3950-491F-8F71-E638CE94869D}" dt="2021-09-20T12:12:49.107" v="830" actId="20577"/>
          <ac:spMkLst>
            <pc:docMk/>
            <pc:sldMk cId="10611285" sldId="404"/>
            <ac:spMk id="1054" creationId="{E0BF2948-FD4E-4537-BBED-973DA6BDD634}"/>
          </ac:spMkLst>
        </pc:spChg>
        <pc:grpChg chg="add del mod">
          <ac:chgData name="Bryan Cage" userId="753fea117c032e44" providerId="LiveId" clId="{DF6E1225-3950-491F-8F71-E638CE94869D}" dt="2021-09-20T12:10:17.659" v="797" actId="1035"/>
          <ac:grpSpMkLst>
            <pc:docMk/>
            <pc:sldMk cId="10611285" sldId="404"/>
            <ac:grpSpMk id="35" creationId="{501834DF-8568-4730-AB41-79BB2523EBA6}"/>
          </ac:grpSpMkLst>
        </pc:grpChg>
        <pc:grpChg chg="del">
          <ac:chgData name="Bryan Cage" userId="753fea117c032e44" providerId="LiveId" clId="{DF6E1225-3950-491F-8F71-E638CE94869D}" dt="2021-09-20T12:06:58.221" v="717" actId="478"/>
          <ac:grpSpMkLst>
            <pc:docMk/>
            <pc:sldMk cId="10611285" sldId="404"/>
            <ac:grpSpMk id="65" creationId="{71EDFE0B-0105-48B3-872C-B137263F348A}"/>
          </ac:grpSpMkLst>
        </pc:grpChg>
        <pc:grpChg chg="del">
          <ac:chgData name="Bryan Cage" userId="753fea117c032e44" providerId="LiveId" clId="{DF6E1225-3950-491F-8F71-E638CE94869D}" dt="2021-09-20T12:06:58.221" v="717" actId="478"/>
          <ac:grpSpMkLst>
            <pc:docMk/>
            <pc:sldMk cId="10611285" sldId="404"/>
            <ac:grpSpMk id="67" creationId="{8DB451C7-71F2-4567-BB23-3FB9DF049250}"/>
          </ac:grpSpMkLst>
        </pc:grpChg>
        <pc:grpChg chg="add del">
          <ac:chgData name="Bryan Cage" userId="753fea117c032e44" providerId="LiveId" clId="{DF6E1225-3950-491F-8F71-E638CE94869D}" dt="2021-09-20T12:07:54.510" v="729" actId="478"/>
          <ac:grpSpMkLst>
            <pc:docMk/>
            <pc:sldMk cId="10611285" sldId="404"/>
            <ac:grpSpMk id="68" creationId="{60C4659D-0122-4E01-84E8-A3096EAC6281}"/>
          </ac:grpSpMkLst>
        </pc:grpChg>
        <pc:grpChg chg="add del">
          <ac:chgData name="Bryan Cage" userId="753fea117c032e44" providerId="LiveId" clId="{DF6E1225-3950-491F-8F71-E638CE94869D}" dt="2021-09-20T12:08:11.241" v="733" actId="478"/>
          <ac:grpSpMkLst>
            <pc:docMk/>
            <pc:sldMk cId="10611285" sldId="404"/>
            <ac:grpSpMk id="78" creationId="{76C46364-52BE-49A9-83E5-FA0B64798F6B}"/>
          </ac:grpSpMkLst>
        </pc:grpChg>
        <pc:grpChg chg="del">
          <ac:chgData name="Bryan Cage" userId="753fea117c032e44" providerId="LiveId" clId="{DF6E1225-3950-491F-8F71-E638CE94869D}" dt="2021-09-20T12:06:58.221" v="717" actId="478"/>
          <ac:grpSpMkLst>
            <pc:docMk/>
            <pc:sldMk cId="10611285" sldId="404"/>
            <ac:grpSpMk id="79" creationId="{144133B0-2CED-4675-9249-08BD6BC40458}"/>
          </ac:grpSpMkLst>
        </pc:grpChg>
        <pc:grpChg chg="del">
          <ac:chgData name="Bryan Cage" userId="753fea117c032e44" providerId="LiveId" clId="{DF6E1225-3950-491F-8F71-E638CE94869D}" dt="2021-09-20T12:06:58.221" v="717" actId="478"/>
          <ac:grpSpMkLst>
            <pc:docMk/>
            <pc:sldMk cId="10611285" sldId="404"/>
            <ac:grpSpMk id="80" creationId="{6B6FFFF0-F4AA-4D1F-8F52-3FE56B3E4F4B}"/>
          </ac:grpSpMkLst>
        </pc:grpChg>
        <pc:grpChg chg="add del">
          <ac:chgData name="Bryan Cage" userId="753fea117c032e44" providerId="LiveId" clId="{DF6E1225-3950-491F-8F71-E638CE94869D}" dt="2021-09-20T12:08:24.447" v="735" actId="478"/>
          <ac:grpSpMkLst>
            <pc:docMk/>
            <pc:sldMk cId="10611285" sldId="404"/>
            <ac:grpSpMk id="85" creationId="{A77B7965-66EE-4D90-B313-3CBE6B3944C2}"/>
          </ac:grpSpMkLst>
        </pc:grpChg>
        <pc:grpChg chg="del">
          <ac:chgData name="Bryan Cage" userId="753fea117c032e44" providerId="LiveId" clId="{DF6E1225-3950-491F-8F71-E638CE94869D}" dt="2021-09-20T12:06:58.221" v="717" actId="478"/>
          <ac:grpSpMkLst>
            <pc:docMk/>
            <pc:sldMk cId="10611285" sldId="404"/>
            <ac:grpSpMk id="86" creationId="{1FC49405-4F03-4874-A2BE-1396AFA4B211}"/>
          </ac:grpSpMkLst>
        </pc:grpChg>
        <pc:grpChg chg="del">
          <ac:chgData name="Bryan Cage" userId="753fea117c032e44" providerId="LiveId" clId="{DF6E1225-3950-491F-8F71-E638CE94869D}" dt="2021-09-20T12:06:58.221" v="717" actId="478"/>
          <ac:grpSpMkLst>
            <pc:docMk/>
            <pc:sldMk cId="10611285" sldId="404"/>
            <ac:grpSpMk id="87" creationId="{3C4DDDC2-52D6-448D-B970-CE657489FDED}"/>
          </ac:grpSpMkLst>
        </pc:grpChg>
        <pc:grpChg chg="add del mod">
          <ac:chgData name="Bryan Cage" userId="753fea117c032e44" providerId="LiveId" clId="{DF6E1225-3950-491F-8F71-E638CE94869D}" dt="2021-09-20T12:03:30.178" v="570"/>
          <ac:grpSpMkLst>
            <pc:docMk/>
            <pc:sldMk cId="10611285" sldId="404"/>
            <ac:grpSpMk id="106" creationId="{D6D8B7C9-821F-4369-9462-22E76DF71BA0}"/>
          </ac:grpSpMkLst>
        </pc:grpChg>
        <pc:grpChg chg="mod">
          <ac:chgData name="Bryan Cage" userId="753fea117c032e44" providerId="LiveId" clId="{DF6E1225-3950-491F-8F71-E638CE94869D}" dt="2021-09-20T12:01:44.553" v="555"/>
          <ac:grpSpMkLst>
            <pc:docMk/>
            <pc:sldMk cId="10611285" sldId="404"/>
            <ac:grpSpMk id="111" creationId="{9D75C1F0-AE88-4653-9939-1219F014C578}"/>
          </ac:grpSpMkLst>
        </pc:grpChg>
        <pc:grpChg chg="add mod">
          <ac:chgData name="Bryan Cage" userId="753fea117c032e44" providerId="LiveId" clId="{DF6E1225-3950-491F-8F71-E638CE94869D}" dt="2021-09-20T12:07:39.855" v="723" actId="571"/>
          <ac:grpSpMkLst>
            <pc:docMk/>
            <pc:sldMk cId="10611285" sldId="404"/>
            <ac:grpSpMk id="119" creationId="{238ED1A2-8120-428E-810B-0D142CFE32D7}"/>
          </ac:grpSpMkLst>
        </pc:grpChg>
        <pc:grpChg chg="mod">
          <ac:chgData name="Bryan Cage" userId="753fea117c032e44" providerId="LiveId" clId="{DF6E1225-3950-491F-8F71-E638CE94869D}" dt="2021-09-20T12:07:39.855" v="723" actId="571"/>
          <ac:grpSpMkLst>
            <pc:docMk/>
            <pc:sldMk cId="10611285" sldId="404"/>
            <ac:grpSpMk id="120" creationId="{0E53390D-6A0B-48F8-8DFC-85BEFFF6E6D7}"/>
          </ac:grpSpMkLst>
        </pc:grpChg>
        <pc:grpChg chg="mod">
          <ac:chgData name="Bryan Cage" userId="753fea117c032e44" providerId="LiveId" clId="{DF6E1225-3950-491F-8F71-E638CE94869D}" dt="2021-09-20T12:07:39.855" v="723" actId="571"/>
          <ac:grpSpMkLst>
            <pc:docMk/>
            <pc:sldMk cId="10611285" sldId="404"/>
            <ac:grpSpMk id="127" creationId="{AE41C7F0-B41C-409F-8C3F-8E82E2F0784D}"/>
          </ac:grpSpMkLst>
        </pc:grpChg>
        <pc:grpChg chg="add mod">
          <ac:chgData name="Bryan Cage" userId="753fea117c032e44" providerId="LiveId" clId="{DF6E1225-3950-491F-8F71-E638CE94869D}" dt="2021-09-20T12:07:42.601" v="725" actId="571"/>
          <ac:grpSpMkLst>
            <pc:docMk/>
            <pc:sldMk cId="10611285" sldId="404"/>
            <ac:grpSpMk id="131" creationId="{5B107B52-4C6E-4892-9C7D-DEA485ABEB7A}"/>
          </ac:grpSpMkLst>
        </pc:grpChg>
        <pc:grpChg chg="mod">
          <ac:chgData name="Bryan Cage" userId="753fea117c032e44" providerId="LiveId" clId="{DF6E1225-3950-491F-8F71-E638CE94869D}" dt="2021-09-20T12:07:42.601" v="725" actId="571"/>
          <ac:grpSpMkLst>
            <pc:docMk/>
            <pc:sldMk cId="10611285" sldId="404"/>
            <ac:grpSpMk id="132" creationId="{F0773C2F-2808-4129-8AA0-BEF7DD1E67B3}"/>
          </ac:grpSpMkLst>
        </pc:grpChg>
        <pc:grpChg chg="mod">
          <ac:chgData name="Bryan Cage" userId="753fea117c032e44" providerId="LiveId" clId="{DF6E1225-3950-491F-8F71-E638CE94869D}" dt="2021-09-20T12:07:42.601" v="725" actId="571"/>
          <ac:grpSpMkLst>
            <pc:docMk/>
            <pc:sldMk cId="10611285" sldId="404"/>
            <ac:grpSpMk id="135" creationId="{10338A9A-A815-4B0E-8FA2-679EB13F4992}"/>
          </ac:grpSpMkLst>
        </pc:grpChg>
        <pc:grpChg chg="del">
          <ac:chgData name="Bryan Cage" userId="753fea117c032e44" providerId="LiveId" clId="{DF6E1225-3950-491F-8F71-E638CE94869D}" dt="2021-09-20T12:00:39.754" v="544" actId="478"/>
          <ac:grpSpMkLst>
            <pc:docMk/>
            <pc:sldMk cId="10611285" sldId="404"/>
            <ac:grpSpMk id="1028" creationId="{4C0F2314-4EEB-470C-9C05-B72E8682F661}"/>
          </ac:grpSpMkLst>
        </pc:grpChg>
        <pc:grpChg chg="add del">
          <ac:chgData name="Bryan Cage" userId="753fea117c032e44" providerId="LiveId" clId="{DF6E1225-3950-491F-8F71-E638CE94869D}" dt="2021-09-20T12:03:25.769" v="568" actId="478"/>
          <ac:grpSpMkLst>
            <pc:docMk/>
            <pc:sldMk cId="10611285" sldId="404"/>
            <ac:grpSpMk id="1055" creationId="{006AE143-7215-4BA6-9DD0-C785364662FD}"/>
          </ac:grpSpMkLst>
        </pc:grpChg>
        <pc:picChg chg="del">
          <ac:chgData name="Bryan Cage" userId="753fea117c032e44" providerId="LiveId" clId="{DF6E1225-3950-491F-8F71-E638CE94869D}" dt="2021-09-20T12:06:58.221" v="717" actId="478"/>
          <ac:picMkLst>
            <pc:docMk/>
            <pc:sldMk cId="10611285" sldId="404"/>
            <ac:picMk id="57" creationId="{76D7320C-5D2C-432E-893A-82E1C442A256}"/>
          </ac:picMkLst>
        </pc:picChg>
        <pc:picChg chg="del">
          <ac:chgData name="Bryan Cage" userId="753fea117c032e44" providerId="LiveId" clId="{DF6E1225-3950-491F-8F71-E638CE94869D}" dt="2021-09-20T12:06:58.221" v="717" actId="478"/>
          <ac:picMkLst>
            <pc:docMk/>
            <pc:sldMk cId="10611285" sldId="404"/>
            <ac:picMk id="63" creationId="{12F2239D-6309-497E-925F-C4A8DE42A2F7}"/>
          </ac:picMkLst>
        </pc:picChg>
        <pc:picChg chg="add mod">
          <ac:chgData name="Bryan Cage" userId="753fea117c032e44" providerId="LiveId" clId="{DF6E1225-3950-491F-8F71-E638CE94869D}" dt="2021-09-20T12:06:33.991" v="715" actId="1076"/>
          <ac:picMkLst>
            <pc:docMk/>
            <pc:sldMk cId="10611285" sldId="404"/>
            <ac:picMk id="71" creationId="{6C279ABC-3612-4DF9-89D1-0FFFD247EAA5}"/>
          </ac:picMkLst>
        </pc:picChg>
        <pc:picChg chg="del">
          <ac:chgData name="Bryan Cage" userId="753fea117c032e44" providerId="LiveId" clId="{DF6E1225-3950-491F-8F71-E638CE94869D}" dt="2021-09-20T12:06:58.221" v="717" actId="478"/>
          <ac:picMkLst>
            <pc:docMk/>
            <pc:sldMk cId="10611285" sldId="404"/>
            <ac:picMk id="81" creationId="{0B23AD21-A7B9-4659-B4F5-CE9BF68D89C4}"/>
          </ac:picMkLst>
        </pc:picChg>
        <pc:picChg chg="del">
          <ac:chgData name="Bryan Cage" userId="753fea117c032e44" providerId="LiveId" clId="{DF6E1225-3950-491F-8F71-E638CE94869D}" dt="2021-09-20T12:06:58.221" v="717" actId="478"/>
          <ac:picMkLst>
            <pc:docMk/>
            <pc:sldMk cId="10611285" sldId="404"/>
            <ac:picMk id="84" creationId="{4B2B7867-918F-4F54-8962-2C0FD48CE759}"/>
          </ac:picMkLst>
        </pc:picChg>
        <pc:picChg chg="del">
          <ac:chgData name="Bryan Cage" userId="753fea117c032e44" providerId="LiveId" clId="{DF6E1225-3950-491F-8F71-E638CE94869D}" dt="2021-09-20T12:06:58.221" v="717" actId="478"/>
          <ac:picMkLst>
            <pc:docMk/>
            <pc:sldMk cId="10611285" sldId="404"/>
            <ac:picMk id="88" creationId="{1907FC08-2235-4722-AAB3-F7D0EF9B7407}"/>
          </ac:picMkLst>
        </pc:picChg>
        <pc:picChg chg="del">
          <ac:chgData name="Bryan Cage" userId="753fea117c032e44" providerId="LiveId" clId="{DF6E1225-3950-491F-8F71-E638CE94869D}" dt="2021-09-20T12:06:58.221" v="717" actId="478"/>
          <ac:picMkLst>
            <pc:docMk/>
            <pc:sldMk cId="10611285" sldId="404"/>
            <ac:picMk id="91" creationId="{0F172620-B93F-4EAF-ABDD-632EB03C3123}"/>
          </ac:picMkLst>
        </pc:picChg>
        <pc:cxnChg chg="add del mod">
          <ac:chgData name="Bryan Cage" userId="753fea117c032e44" providerId="LiveId" clId="{DF6E1225-3950-491F-8F71-E638CE94869D}" dt="2021-09-20T12:01:02.693" v="548"/>
          <ac:cxnSpMkLst>
            <pc:docMk/>
            <pc:sldMk cId="10611285" sldId="404"/>
            <ac:cxnSpMk id="75" creationId="{CF313278-9A2B-4482-A0D4-033D957A945C}"/>
          </ac:cxnSpMkLst>
        </pc:cxnChg>
        <pc:cxnChg chg="add del">
          <ac:chgData name="Bryan Cage" userId="753fea117c032e44" providerId="LiveId" clId="{DF6E1225-3950-491F-8F71-E638CE94869D}" dt="2021-09-20T12:05:09.570" v="636" actId="478"/>
          <ac:cxnSpMkLst>
            <pc:docMk/>
            <pc:sldMk cId="10611285" sldId="404"/>
            <ac:cxnSpMk id="94" creationId="{1EBC6AF1-9441-4184-B5F1-9593F40B17BF}"/>
          </ac:cxnSpMkLst>
        </pc:cxnChg>
        <pc:cxnChg chg="add del mod">
          <ac:chgData name="Bryan Cage" userId="753fea117c032e44" providerId="LiveId" clId="{DF6E1225-3950-491F-8F71-E638CE94869D}" dt="2021-09-20T12:01:02.693" v="548"/>
          <ac:cxnSpMkLst>
            <pc:docMk/>
            <pc:sldMk cId="10611285" sldId="404"/>
            <ac:cxnSpMk id="96" creationId="{569C9245-62CB-4B33-B68D-521C901409F7}"/>
          </ac:cxnSpMkLst>
        </pc:cxnChg>
        <pc:cxnChg chg="add del mod">
          <ac:chgData name="Bryan Cage" userId="753fea117c032e44" providerId="LiveId" clId="{DF6E1225-3950-491F-8F71-E638CE94869D}" dt="2021-09-20T12:01:18.100" v="550"/>
          <ac:cxnSpMkLst>
            <pc:docMk/>
            <pc:sldMk cId="10611285" sldId="404"/>
            <ac:cxnSpMk id="101" creationId="{F907E068-E987-4C80-A1B9-BE452D68CBA9}"/>
          </ac:cxnSpMkLst>
        </pc:cxnChg>
        <pc:cxnChg chg="add del mod">
          <ac:chgData name="Bryan Cage" userId="753fea117c032e44" providerId="LiveId" clId="{DF6E1225-3950-491F-8F71-E638CE94869D}" dt="2021-09-20T12:01:18.100" v="550"/>
          <ac:cxnSpMkLst>
            <pc:docMk/>
            <pc:sldMk cId="10611285" sldId="404"/>
            <ac:cxnSpMk id="102" creationId="{F7D30795-0DFE-4004-B5ED-70E5CCC29591}"/>
          </ac:cxnSpMkLst>
        </pc:cxnChg>
        <pc:cxnChg chg="mod">
          <ac:chgData name="Bryan Cage" userId="753fea117c032e44" providerId="LiveId" clId="{DF6E1225-3950-491F-8F71-E638CE94869D}" dt="2021-09-20T12:01:44.553" v="555"/>
          <ac:cxnSpMkLst>
            <pc:docMk/>
            <pc:sldMk cId="10611285" sldId="404"/>
            <ac:cxnSpMk id="107" creationId="{52D69F48-C5F1-4BC3-8556-119D1B4D1109}"/>
          </ac:cxnSpMkLst>
        </pc:cxnChg>
        <pc:cxnChg chg="mod">
          <ac:chgData name="Bryan Cage" userId="753fea117c032e44" providerId="LiveId" clId="{DF6E1225-3950-491F-8F71-E638CE94869D}" dt="2021-09-20T12:01:44.553" v="555"/>
          <ac:cxnSpMkLst>
            <pc:docMk/>
            <pc:sldMk cId="10611285" sldId="404"/>
            <ac:cxnSpMk id="108" creationId="{C52A8521-C2E7-4565-B037-8FE0C03C92F9}"/>
          </ac:cxnSpMkLst>
        </pc:cxnChg>
        <pc:cxnChg chg="add mod">
          <ac:chgData name="Bryan Cage" userId="753fea117c032e44" providerId="LiveId" clId="{DF6E1225-3950-491F-8F71-E638CE94869D}" dt="2021-09-20T12:05:18.351" v="682" actId="1035"/>
          <ac:cxnSpMkLst>
            <pc:docMk/>
            <pc:sldMk cId="10611285" sldId="404"/>
            <ac:cxnSpMk id="117" creationId="{E0CA463F-E2E1-419F-A2B6-F347DAD8E5DE}"/>
          </ac:cxnSpMkLst>
        </pc:cxnChg>
        <pc:cxnChg chg="add mod">
          <ac:chgData name="Bryan Cage" userId="753fea117c032e44" providerId="LiveId" clId="{DF6E1225-3950-491F-8F71-E638CE94869D}" dt="2021-09-20T12:05:18.351" v="682" actId="1035"/>
          <ac:cxnSpMkLst>
            <pc:docMk/>
            <pc:sldMk cId="10611285" sldId="404"/>
            <ac:cxnSpMk id="118" creationId="{BECD21F6-134B-43D1-9A6C-BB6C125A475E}"/>
          </ac:cxnSpMkLst>
        </pc:cxnChg>
        <pc:cxnChg chg="add del">
          <ac:chgData name="Bryan Cage" userId="753fea117c032e44" providerId="LiveId" clId="{DF6E1225-3950-491F-8F71-E638CE94869D}" dt="2021-09-20T12:05:05.373" v="635" actId="478"/>
          <ac:cxnSpMkLst>
            <pc:docMk/>
            <pc:sldMk cId="10611285" sldId="404"/>
            <ac:cxnSpMk id="159" creationId="{9F81DD1F-DD57-4574-A87D-B1F5155836CF}"/>
          </ac:cxnSpMkLst>
        </pc:cxnChg>
      </pc:sldChg>
      <pc:sldChg chg="addSp delSp modSp new mod modNotesTx">
        <pc:chgData name="Bryan Cage" userId="753fea117c032e44" providerId="LiveId" clId="{DF6E1225-3950-491F-8F71-E638CE94869D}" dt="2021-09-22T02:12:57.112" v="5235" actId="20577"/>
        <pc:sldMkLst>
          <pc:docMk/>
          <pc:sldMk cId="2517108246" sldId="405"/>
        </pc:sldMkLst>
        <pc:spChg chg="add mod">
          <ac:chgData name="Bryan Cage" userId="753fea117c032e44" providerId="LiveId" clId="{DF6E1225-3950-491F-8F71-E638CE94869D}" dt="2021-09-22T02:12:57.112" v="5235" actId="20577"/>
          <ac:spMkLst>
            <pc:docMk/>
            <pc:sldMk cId="2517108246" sldId="405"/>
            <ac:spMk id="2" creationId="{34AA2728-A618-49A6-AB8A-AF8ADFC6DA19}"/>
          </ac:spMkLst>
        </pc:spChg>
        <pc:picChg chg="add del mod modCrop">
          <ac:chgData name="Bryan Cage" userId="753fea117c032e44" providerId="LiveId" clId="{DF6E1225-3950-491F-8F71-E638CE94869D}" dt="2021-09-20T12:26:47.683" v="1250" actId="478"/>
          <ac:picMkLst>
            <pc:docMk/>
            <pc:sldMk cId="2517108246" sldId="405"/>
            <ac:picMk id="4" creationId="{FD4BF32D-5AD5-4EAE-B04A-F01731D6F90C}"/>
          </ac:picMkLst>
        </pc:picChg>
      </pc:sldChg>
      <pc:sldChg chg="addSp modSp new del mod ord">
        <pc:chgData name="Bryan Cage" userId="753fea117c032e44" providerId="LiveId" clId="{DF6E1225-3950-491F-8F71-E638CE94869D}" dt="2021-09-22T02:12:04.379" v="5184" actId="47"/>
        <pc:sldMkLst>
          <pc:docMk/>
          <pc:sldMk cId="2546337829" sldId="406"/>
        </pc:sldMkLst>
        <pc:picChg chg="add mod">
          <ac:chgData name="Bryan Cage" userId="753fea117c032e44" providerId="LiveId" clId="{DF6E1225-3950-491F-8F71-E638CE94869D}" dt="2021-09-20T12:26:07.219" v="1249" actId="1076"/>
          <ac:picMkLst>
            <pc:docMk/>
            <pc:sldMk cId="2546337829" sldId="406"/>
            <ac:picMk id="2" creationId="{46A71C80-B766-49C4-BB9E-1A2DC88FDF40}"/>
          </ac:picMkLst>
        </pc:picChg>
      </pc:sldChg>
      <pc:sldChg chg="addSp delSp modSp add mod modNotesTx">
        <pc:chgData name="Bryan Cage" userId="753fea117c032e44" providerId="LiveId" clId="{DF6E1225-3950-491F-8F71-E638CE94869D}" dt="2021-09-21T16:32:40.477" v="5179" actId="1076"/>
        <pc:sldMkLst>
          <pc:docMk/>
          <pc:sldMk cId="3069718903" sldId="407"/>
        </pc:sldMkLst>
        <pc:spChg chg="add del mod">
          <ac:chgData name="Bryan Cage" userId="753fea117c032e44" providerId="LiveId" clId="{DF6E1225-3950-491F-8F71-E638CE94869D}" dt="2021-09-21T12:10:38.328" v="4666" actId="478"/>
          <ac:spMkLst>
            <pc:docMk/>
            <pc:sldMk cId="3069718903" sldId="407"/>
            <ac:spMk id="7" creationId="{CA85C5CE-7ACB-479E-842B-D16D9D601608}"/>
          </ac:spMkLst>
        </pc:spChg>
        <pc:spChg chg="add del mod">
          <ac:chgData name="Bryan Cage" userId="753fea117c032e44" providerId="LiveId" clId="{DF6E1225-3950-491F-8F71-E638CE94869D}" dt="2021-09-21T12:10:12.830" v="4651" actId="478"/>
          <ac:spMkLst>
            <pc:docMk/>
            <pc:sldMk cId="3069718903" sldId="407"/>
            <ac:spMk id="8" creationId="{7FB77AFE-DAE5-43D0-8A19-9A7202350529}"/>
          </ac:spMkLst>
        </pc:spChg>
        <pc:spChg chg="add mod">
          <ac:chgData name="Bryan Cage" userId="753fea117c032e44" providerId="LiveId" clId="{DF6E1225-3950-491F-8F71-E638CE94869D}" dt="2021-09-21T12:10:51.522" v="4669" actId="207"/>
          <ac:spMkLst>
            <pc:docMk/>
            <pc:sldMk cId="3069718903" sldId="407"/>
            <ac:spMk id="9" creationId="{85AB3D9C-9CF1-483B-9B78-D9BC75B4E540}"/>
          </ac:spMkLst>
        </pc:spChg>
        <pc:spChg chg="add mod">
          <ac:chgData name="Bryan Cage" userId="753fea117c032e44" providerId="LiveId" clId="{DF6E1225-3950-491F-8F71-E638CE94869D}" dt="2021-09-21T12:10:48.941" v="4668" actId="207"/>
          <ac:spMkLst>
            <pc:docMk/>
            <pc:sldMk cId="3069718903" sldId="407"/>
            <ac:spMk id="10" creationId="{3093C309-BFFB-43F9-9427-A7D20796CEF2}"/>
          </ac:spMkLst>
        </pc:spChg>
        <pc:spChg chg="add mod">
          <ac:chgData name="Bryan Cage" userId="753fea117c032e44" providerId="LiveId" clId="{DF6E1225-3950-491F-8F71-E638CE94869D}" dt="2021-09-21T12:18:17.241" v="4723" actId="14100"/>
          <ac:spMkLst>
            <pc:docMk/>
            <pc:sldMk cId="3069718903" sldId="407"/>
            <ac:spMk id="11" creationId="{52126DE4-1530-47E5-8E51-C53E053A0B5E}"/>
          </ac:spMkLst>
        </pc:spChg>
        <pc:spChg chg="add mod">
          <ac:chgData name="Bryan Cage" userId="753fea117c032e44" providerId="LiveId" clId="{DF6E1225-3950-491F-8F71-E638CE94869D}" dt="2021-09-21T16:32:22.615" v="5172" actId="1076"/>
          <ac:spMkLst>
            <pc:docMk/>
            <pc:sldMk cId="3069718903" sldId="407"/>
            <ac:spMk id="12" creationId="{A316CA26-9A35-43EE-BC76-F461EFDFA2EF}"/>
          </ac:spMkLst>
        </pc:spChg>
        <pc:spChg chg="add mod">
          <ac:chgData name="Bryan Cage" userId="753fea117c032e44" providerId="LiveId" clId="{DF6E1225-3950-491F-8F71-E638CE94869D}" dt="2021-09-21T16:32:40.477" v="5179" actId="1076"/>
          <ac:spMkLst>
            <pc:docMk/>
            <pc:sldMk cId="3069718903" sldId="407"/>
            <ac:spMk id="13" creationId="{EB0F9501-2444-4449-BDE9-50D493596C02}"/>
          </ac:spMkLst>
        </pc:spChg>
        <pc:cxnChg chg="add mod">
          <ac:chgData name="Bryan Cage" userId="753fea117c032e44" providerId="LiveId" clId="{DF6E1225-3950-491F-8F71-E638CE94869D}" dt="2021-09-21T12:11:08.781" v="4676" actId="1036"/>
          <ac:cxnSpMkLst>
            <pc:docMk/>
            <pc:sldMk cId="3069718903" sldId="407"/>
            <ac:cxnSpMk id="4" creationId="{D962F904-0DE8-47A0-AE00-0A2E994C5F57}"/>
          </ac:cxnSpMkLst>
        </pc:cxnChg>
        <pc:cxnChg chg="add mod">
          <ac:chgData name="Bryan Cage" userId="753fea117c032e44" providerId="LiveId" clId="{DF6E1225-3950-491F-8F71-E638CE94869D}" dt="2021-09-21T12:08:00.069" v="4603" actId="1076"/>
          <ac:cxnSpMkLst>
            <pc:docMk/>
            <pc:sldMk cId="3069718903" sldId="407"/>
            <ac:cxnSpMk id="5" creationId="{CC7C7968-25C1-402F-87E3-BE08D5388138}"/>
          </ac:cxnSpMkLst>
        </pc:cxnChg>
      </pc:sldChg>
      <pc:sldChg chg="addSp delSp modSp new mod modNotesTx">
        <pc:chgData name="Bryan Cage" userId="753fea117c032e44" providerId="LiveId" clId="{DF6E1225-3950-491F-8F71-E638CE94869D}" dt="2021-09-21T02:24:03.150" v="4048" actId="20577"/>
        <pc:sldMkLst>
          <pc:docMk/>
          <pc:sldMk cId="221307194" sldId="408"/>
        </pc:sldMkLst>
        <pc:spChg chg="add mod topLvl">
          <ac:chgData name="Bryan Cage" userId="753fea117c032e44" providerId="LiveId" clId="{DF6E1225-3950-491F-8F71-E638CE94869D}" dt="2021-09-20T18:56:53.265" v="2910" actId="20577"/>
          <ac:spMkLst>
            <pc:docMk/>
            <pc:sldMk cId="221307194" sldId="408"/>
            <ac:spMk id="2" creationId="{ACA2D6B4-CF22-4941-A604-DB6CE1034039}"/>
          </ac:spMkLst>
        </pc:spChg>
        <pc:spChg chg="add del mod topLvl">
          <ac:chgData name="Bryan Cage" userId="753fea117c032e44" providerId="LiveId" clId="{DF6E1225-3950-491F-8F71-E638CE94869D}" dt="2021-09-20T18:46:24.277" v="2668" actId="478"/>
          <ac:spMkLst>
            <pc:docMk/>
            <pc:sldMk cId="221307194" sldId="408"/>
            <ac:spMk id="3" creationId="{7D9B2657-ABE8-405F-A79B-D3EBE42539C3}"/>
          </ac:spMkLst>
        </pc:spChg>
        <pc:spChg chg="add mod ord">
          <ac:chgData name="Bryan Cage" userId="753fea117c032e44" providerId="LiveId" clId="{DF6E1225-3950-491F-8F71-E638CE94869D}" dt="2021-09-21T02:24:03.150" v="4048" actId="20577"/>
          <ac:spMkLst>
            <pc:docMk/>
            <pc:sldMk cId="221307194" sldId="408"/>
            <ac:spMk id="6" creationId="{77CAB45E-295D-48ED-A8A4-160B9ED58FE3}"/>
          </ac:spMkLst>
        </pc:spChg>
        <pc:spChg chg="add mod">
          <ac:chgData name="Bryan Cage" userId="753fea117c032e44" providerId="LiveId" clId="{DF6E1225-3950-491F-8F71-E638CE94869D}" dt="2021-09-20T18:56:13.605" v="2901" actId="207"/>
          <ac:spMkLst>
            <pc:docMk/>
            <pc:sldMk cId="221307194" sldId="408"/>
            <ac:spMk id="8" creationId="{B3D28A70-FA5E-446B-8344-0C33CB1B272B}"/>
          </ac:spMkLst>
        </pc:spChg>
        <pc:spChg chg="add mod">
          <ac:chgData name="Bryan Cage" userId="753fea117c032e44" providerId="LiveId" clId="{DF6E1225-3950-491F-8F71-E638CE94869D}" dt="2021-09-20T18:55:09.098" v="2894" actId="20577"/>
          <ac:spMkLst>
            <pc:docMk/>
            <pc:sldMk cId="221307194" sldId="408"/>
            <ac:spMk id="10" creationId="{BB5FC7B8-C852-4D57-9C58-31AA1FAF0772}"/>
          </ac:spMkLst>
        </pc:spChg>
        <pc:spChg chg="add mod">
          <ac:chgData name="Bryan Cage" userId="753fea117c032e44" providerId="LiveId" clId="{DF6E1225-3950-491F-8F71-E638CE94869D}" dt="2021-09-20T18:50:42.471" v="2786" actId="571"/>
          <ac:spMkLst>
            <pc:docMk/>
            <pc:sldMk cId="221307194" sldId="408"/>
            <ac:spMk id="11" creationId="{D6C5DEAE-0D3A-4165-940C-59867A6C72CD}"/>
          </ac:spMkLst>
        </pc:spChg>
        <pc:spChg chg="add del">
          <ac:chgData name="Bryan Cage" userId="753fea117c032e44" providerId="LiveId" clId="{DF6E1225-3950-491F-8F71-E638CE94869D}" dt="2021-09-20T18:54:41.493" v="2883" actId="22"/>
          <ac:spMkLst>
            <pc:docMk/>
            <pc:sldMk cId="221307194" sldId="408"/>
            <ac:spMk id="13" creationId="{8F35F3B2-7D74-4339-9CD9-2BD8088D75A4}"/>
          </ac:spMkLst>
        </pc:spChg>
        <pc:spChg chg="add del mod">
          <ac:chgData name="Bryan Cage" userId="753fea117c032e44" providerId="LiveId" clId="{DF6E1225-3950-491F-8F71-E638CE94869D}" dt="2021-09-20T18:55:40.250" v="2900" actId="478"/>
          <ac:spMkLst>
            <pc:docMk/>
            <pc:sldMk cId="221307194" sldId="408"/>
            <ac:spMk id="15" creationId="{7F461499-A368-40F7-9569-A063EE983962}"/>
          </ac:spMkLst>
        </pc:spChg>
        <pc:spChg chg="add mod">
          <ac:chgData name="Bryan Cage" userId="753fea117c032e44" providerId="LiveId" clId="{DF6E1225-3950-491F-8F71-E638CE94869D}" dt="2021-09-20T18:55:37.315" v="2898" actId="1076"/>
          <ac:spMkLst>
            <pc:docMk/>
            <pc:sldMk cId="221307194" sldId="408"/>
            <ac:spMk id="17" creationId="{B24533FA-477C-4C59-A8F5-4050B1003764}"/>
          </ac:spMkLst>
        </pc:spChg>
        <pc:grpChg chg="add del mod">
          <ac:chgData name="Bryan Cage" userId="753fea117c032e44" providerId="LiveId" clId="{DF6E1225-3950-491F-8F71-E638CE94869D}" dt="2021-09-20T18:46:24.277" v="2668" actId="478"/>
          <ac:grpSpMkLst>
            <pc:docMk/>
            <pc:sldMk cId="221307194" sldId="408"/>
            <ac:grpSpMk id="4" creationId="{F509472E-D8DF-47A6-8187-4FDAD48D8F39}"/>
          </ac:grpSpMkLst>
        </pc:grpChg>
      </pc:sldChg>
      <pc:sldChg chg="addSp delSp modSp new mod">
        <pc:chgData name="Bryan Cage" userId="753fea117c032e44" providerId="LiveId" clId="{DF6E1225-3950-491F-8F71-E638CE94869D}" dt="2021-09-20T23:24:31.504" v="3022" actId="1076"/>
        <pc:sldMkLst>
          <pc:docMk/>
          <pc:sldMk cId="3693589372" sldId="409"/>
        </pc:sldMkLst>
        <pc:picChg chg="add del mod">
          <ac:chgData name="Bryan Cage" userId="753fea117c032e44" providerId="LiveId" clId="{DF6E1225-3950-491F-8F71-E638CE94869D}" dt="2021-09-20T23:24:01.232" v="3018" actId="478"/>
          <ac:picMkLst>
            <pc:docMk/>
            <pc:sldMk cId="3693589372" sldId="409"/>
            <ac:picMk id="3" creationId="{B770929B-E57C-46B5-9C25-C53193427CB4}"/>
          </ac:picMkLst>
        </pc:picChg>
        <pc:picChg chg="add mod">
          <ac:chgData name="Bryan Cage" userId="753fea117c032e44" providerId="LiveId" clId="{DF6E1225-3950-491F-8F71-E638CE94869D}" dt="2021-09-20T23:24:31.504" v="3022" actId="1076"/>
          <ac:picMkLst>
            <pc:docMk/>
            <pc:sldMk cId="3693589372" sldId="409"/>
            <ac:picMk id="5" creationId="{42E6B27E-119D-4524-94B4-9F393BF884BC}"/>
          </ac:picMkLst>
        </pc:picChg>
      </pc:sldChg>
      <pc:sldChg chg="addSp modSp new mod ord">
        <pc:chgData name="Bryan Cage" userId="753fea117c032e44" providerId="LiveId" clId="{DF6E1225-3950-491F-8F71-E638CE94869D}" dt="2021-09-21T00:34:16.777" v="4041" actId="14100"/>
        <pc:sldMkLst>
          <pc:docMk/>
          <pc:sldMk cId="996972493" sldId="410"/>
        </pc:sldMkLst>
        <pc:spChg chg="add mod">
          <ac:chgData name="Bryan Cage" userId="753fea117c032e44" providerId="LiveId" clId="{DF6E1225-3950-491F-8F71-E638CE94869D}" dt="2021-09-21T00:34:16.777" v="4041" actId="14100"/>
          <ac:spMkLst>
            <pc:docMk/>
            <pc:sldMk cId="996972493" sldId="410"/>
            <ac:spMk id="2" creationId="{985687D4-8E0E-4C65-BD3A-8CE0DE25FEB6}"/>
          </ac:spMkLst>
        </pc:spChg>
      </pc:sldChg>
      <pc:sldChg chg="add del">
        <pc:chgData name="Bryan Cage" userId="753fea117c032e44" providerId="LiveId" clId="{DF6E1225-3950-491F-8F71-E638CE94869D}" dt="2021-09-21T10:35:57.065" v="4483" actId="2890"/>
        <pc:sldMkLst>
          <pc:docMk/>
          <pc:sldMk cId="1879759842" sldId="411"/>
        </pc:sldMkLst>
      </pc:sldChg>
      <pc:sldChg chg="modSp add del mod">
        <pc:chgData name="Bryan Cage" userId="753fea117c032e44" providerId="LiveId" clId="{DF6E1225-3950-491F-8F71-E638CE94869D}" dt="2021-09-21T12:22:27.941" v="4749" actId="47"/>
        <pc:sldMkLst>
          <pc:docMk/>
          <pc:sldMk cId="2350494928" sldId="411"/>
        </pc:sldMkLst>
        <pc:spChg chg="mod">
          <ac:chgData name="Bryan Cage" userId="753fea117c032e44" providerId="LiveId" clId="{DF6E1225-3950-491F-8F71-E638CE94869D}" dt="2021-09-21T12:21:28.648" v="4738" actId="207"/>
          <ac:spMkLst>
            <pc:docMk/>
            <pc:sldMk cId="2350494928" sldId="411"/>
            <ac:spMk id="8" creationId="{3289EC3D-D10F-4DE0-A1B5-9CFACDE3F635}"/>
          </ac:spMkLst>
        </pc:spChg>
        <pc:spChg chg="mod">
          <ac:chgData name="Bryan Cage" userId="753fea117c032e44" providerId="LiveId" clId="{DF6E1225-3950-491F-8F71-E638CE94869D}" dt="2021-09-21T12:21:28.648" v="4738" actId="207"/>
          <ac:spMkLst>
            <pc:docMk/>
            <pc:sldMk cId="2350494928" sldId="411"/>
            <ac:spMk id="71" creationId="{454E135C-EEC3-4BDD-8883-EA6329E20394}"/>
          </ac:spMkLst>
        </pc:spChg>
        <pc:grpChg chg="mod">
          <ac:chgData name="Bryan Cage" userId="753fea117c032e44" providerId="LiveId" clId="{DF6E1225-3950-491F-8F71-E638CE94869D}" dt="2021-09-21T12:21:28.648" v="4738" actId="207"/>
          <ac:grpSpMkLst>
            <pc:docMk/>
            <pc:sldMk cId="2350494928" sldId="411"/>
            <ac:grpSpMk id="63" creationId="{A0367E32-9AD9-46E3-9ED1-92CB644E4C9F}"/>
          </ac:grpSpMkLst>
        </pc:grpChg>
        <pc:grpChg chg="mod">
          <ac:chgData name="Bryan Cage" userId="753fea117c032e44" providerId="LiveId" clId="{DF6E1225-3950-491F-8F71-E638CE94869D}" dt="2021-09-21T12:21:28.648" v="4738" actId="207"/>
          <ac:grpSpMkLst>
            <pc:docMk/>
            <pc:sldMk cId="2350494928" sldId="411"/>
            <ac:grpSpMk id="77" creationId="{4F8583C9-5B9B-4231-A233-25E4D2907812}"/>
          </ac:grpSpMkLst>
        </pc:grpChg>
        <pc:picChg chg="mod">
          <ac:chgData name="Bryan Cage" userId="753fea117c032e44" providerId="LiveId" clId="{DF6E1225-3950-491F-8F71-E638CE94869D}" dt="2021-09-21T12:21:28.648" v="4738" actId="207"/>
          <ac:picMkLst>
            <pc:docMk/>
            <pc:sldMk cId="2350494928" sldId="411"/>
            <ac:picMk id="17" creationId="{85FBEBD1-A900-4EEF-8C93-E2D194EA78F9}"/>
          </ac:picMkLst>
        </pc:picChg>
      </pc:sldChg>
      <pc:sldChg chg="modSp add mod">
        <pc:chgData name="Bryan Cage" userId="753fea117c032e44" providerId="LiveId" clId="{DF6E1225-3950-491F-8F71-E638CE94869D}" dt="2021-09-21T12:23:01.418" v="4753" actId="207"/>
        <pc:sldMkLst>
          <pc:docMk/>
          <pc:sldMk cId="4190890309" sldId="411"/>
        </pc:sldMkLst>
        <pc:spChg chg="mod">
          <ac:chgData name="Bryan Cage" userId="753fea117c032e44" providerId="LiveId" clId="{DF6E1225-3950-491F-8F71-E638CE94869D}" dt="2021-09-21T12:22:51.530" v="4752" actId="207"/>
          <ac:spMkLst>
            <pc:docMk/>
            <pc:sldMk cId="4190890309" sldId="411"/>
            <ac:spMk id="8" creationId="{3289EC3D-D10F-4DE0-A1B5-9CFACDE3F635}"/>
          </ac:spMkLst>
        </pc:spChg>
        <pc:spChg chg="mod">
          <ac:chgData name="Bryan Cage" userId="753fea117c032e44" providerId="LiveId" clId="{DF6E1225-3950-491F-8F71-E638CE94869D}" dt="2021-09-21T12:22:51.530" v="4752" actId="207"/>
          <ac:spMkLst>
            <pc:docMk/>
            <pc:sldMk cId="4190890309" sldId="411"/>
            <ac:spMk id="71" creationId="{454E135C-EEC3-4BDD-8883-EA6329E20394}"/>
          </ac:spMkLst>
        </pc:spChg>
        <pc:grpChg chg="mod">
          <ac:chgData name="Bryan Cage" userId="753fea117c032e44" providerId="LiveId" clId="{DF6E1225-3950-491F-8F71-E638CE94869D}" dt="2021-09-21T12:22:51.530" v="4752" actId="207"/>
          <ac:grpSpMkLst>
            <pc:docMk/>
            <pc:sldMk cId="4190890309" sldId="411"/>
            <ac:grpSpMk id="63" creationId="{A0367E32-9AD9-46E3-9ED1-92CB644E4C9F}"/>
          </ac:grpSpMkLst>
        </pc:grpChg>
        <pc:grpChg chg="mod">
          <ac:chgData name="Bryan Cage" userId="753fea117c032e44" providerId="LiveId" clId="{DF6E1225-3950-491F-8F71-E638CE94869D}" dt="2021-09-21T12:22:51.530" v="4752" actId="207"/>
          <ac:grpSpMkLst>
            <pc:docMk/>
            <pc:sldMk cId="4190890309" sldId="411"/>
            <ac:grpSpMk id="77" creationId="{4F8583C9-5B9B-4231-A233-25E4D2907812}"/>
          </ac:grpSpMkLst>
        </pc:grpChg>
        <pc:picChg chg="mod">
          <ac:chgData name="Bryan Cage" userId="753fea117c032e44" providerId="LiveId" clId="{DF6E1225-3950-491F-8F71-E638CE94869D}" dt="2021-09-21T12:23:01.418" v="4753" actId="207"/>
          <ac:picMkLst>
            <pc:docMk/>
            <pc:sldMk cId="4190890309" sldId="411"/>
            <ac:picMk id="17" creationId="{85FBEBD1-A900-4EEF-8C93-E2D194EA78F9}"/>
          </ac:picMkLst>
        </pc:picChg>
      </pc:sldChg>
      <pc:sldChg chg="modSp add del mod">
        <pc:chgData name="Bryan Cage" userId="753fea117c032e44" providerId="LiveId" clId="{DF6E1225-3950-491F-8F71-E638CE94869D}" dt="2021-09-21T12:22:27.941" v="4749" actId="47"/>
        <pc:sldMkLst>
          <pc:docMk/>
          <pc:sldMk cId="108506208" sldId="412"/>
        </pc:sldMkLst>
        <pc:spChg chg="mod">
          <ac:chgData name="Bryan Cage" userId="753fea117c032e44" providerId="LiveId" clId="{DF6E1225-3950-491F-8F71-E638CE94869D}" dt="2021-09-21T12:22:08.253" v="4748" actId="207"/>
          <ac:spMkLst>
            <pc:docMk/>
            <pc:sldMk cId="108506208" sldId="412"/>
            <ac:spMk id="5" creationId="{EE985DC3-2487-400D-81BB-420ED606FC55}"/>
          </ac:spMkLst>
        </pc:spChg>
        <pc:spChg chg="mod">
          <ac:chgData name="Bryan Cage" userId="753fea117c032e44" providerId="LiveId" clId="{DF6E1225-3950-491F-8F71-E638CE94869D}" dt="2021-09-21T12:21:55.689" v="4746" actId="207"/>
          <ac:spMkLst>
            <pc:docMk/>
            <pc:sldMk cId="108506208" sldId="412"/>
            <ac:spMk id="70" creationId="{03506B0C-7B7E-4E53-9B41-EBE40DF9F61D}"/>
          </ac:spMkLst>
        </pc:spChg>
        <pc:grpChg chg="mod ord">
          <ac:chgData name="Bryan Cage" userId="753fea117c032e44" providerId="LiveId" clId="{DF6E1225-3950-491F-8F71-E638CE94869D}" dt="2021-09-21T12:21:55.689" v="4746" actId="207"/>
          <ac:grpSpMkLst>
            <pc:docMk/>
            <pc:sldMk cId="108506208" sldId="412"/>
            <ac:grpSpMk id="84" creationId="{F63E2025-321A-410E-A3DB-B7939DC8B8A6}"/>
          </ac:grpSpMkLst>
        </pc:grpChg>
        <pc:picChg chg="mod ord">
          <ac:chgData name="Bryan Cage" userId="753fea117c032e44" providerId="LiveId" clId="{DF6E1225-3950-491F-8F71-E638CE94869D}" dt="2021-09-21T12:22:02.749" v="4747" actId="166"/>
          <ac:picMkLst>
            <pc:docMk/>
            <pc:sldMk cId="108506208" sldId="412"/>
            <ac:picMk id="51" creationId="{54AFEEAD-105D-45E3-96AF-112AA33C3D34}"/>
          </ac:picMkLst>
        </pc:picChg>
      </pc:sldChg>
      <pc:sldChg chg="addSp modSp add mod">
        <pc:chgData name="Bryan Cage" userId="753fea117c032e44" providerId="LiveId" clId="{DF6E1225-3950-491F-8F71-E638CE94869D}" dt="2021-09-21T16:48:00.436" v="5183"/>
        <pc:sldMkLst>
          <pc:docMk/>
          <pc:sldMk cId="3631872754" sldId="412"/>
        </pc:sldMkLst>
        <pc:spChg chg="add mod">
          <ac:chgData name="Bryan Cage" userId="753fea117c032e44" providerId="LiveId" clId="{DF6E1225-3950-491F-8F71-E638CE94869D}" dt="2021-09-21T12:40:33.994" v="5102" actId="1076"/>
          <ac:spMkLst>
            <pc:docMk/>
            <pc:sldMk cId="3631872754" sldId="412"/>
            <ac:spMk id="5" creationId="{C0440810-AAEB-4243-A2FB-277C25364115}"/>
          </ac:spMkLst>
        </pc:spChg>
        <pc:spChg chg="mod">
          <ac:chgData name="Bryan Cage" userId="753fea117c032e44" providerId="LiveId" clId="{DF6E1225-3950-491F-8F71-E638CE94869D}" dt="2021-09-21T12:34:45.967" v="4856"/>
          <ac:spMkLst>
            <pc:docMk/>
            <pc:sldMk cId="3631872754" sldId="412"/>
            <ac:spMk id="6" creationId="{23D7D067-7E4F-41EF-8932-56826C1CA5E9}"/>
          </ac:spMkLst>
        </pc:spChg>
        <pc:spChg chg="add mod">
          <ac:chgData name="Bryan Cage" userId="753fea117c032e44" providerId="LiveId" clId="{DF6E1225-3950-491F-8F71-E638CE94869D}" dt="2021-09-21T12:40:50.195" v="5106" actId="113"/>
          <ac:spMkLst>
            <pc:docMk/>
            <pc:sldMk cId="3631872754" sldId="412"/>
            <ac:spMk id="8" creationId="{D630391C-5AEC-42AA-BE8C-5BDD71E17F86}"/>
          </ac:spMkLst>
        </pc:spChg>
        <pc:spChg chg="add mod">
          <ac:chgData name="Bryan Cage" userId="753fea117c032e44" providerId="LiveId" clId="{DF6E1225-3950-491F-8F71-E638CE94869D}" dt="2021-09-21T12:40:39.837" v="5104" actId="1076"/>
          <ac:spMkLst>
            <pc:docMk/>
            <pc:sldMk cId="3631872754" sldId="412"/>
            <ac:spMk id="9" creationId="{7C74479F-68E0-4713-BF83-03686ADF366F}"/>
          </ac:spMkLst>
        </pc:spChg>
        <pc:spChg chg="add mod">
          <ac:chgData name="Bryan Cage" userId="753fea117c032e44" providerId="LiveId" clId="{DF6E1225-3950-491F-8F71-E638CE94869D}" dt="2021-09-21T12:40:46.670" v="5105" actId="1076"/>
          <ac:spMkLst>
            <pc:docMk/>
            <pc:sldMk cId="3631872754" sldId="412"/>
            <ac:spMk id="10" creationId="{70112929-AA93-44A2-96A4-22EEFE721111}"/>
          </ac:spMkLst>
        </pc:spChg>
        <pc:spChg chg="mod">
          <ac:chgData name="Bryan Cage" userId="753fea117c032e44" providerId="LiveId" clId="{DF6E1225-3950-491F-8F71-E638CE94869D}" dt="2021-09-21T12:38:04.362" v="5063"/>
          <ac:spMkLst>
            <pc:docMk/>
            <pc:sldMk cId="3631872754" sldId="412"/>
            <ac:spMk id="18" creationId="{9718DF53-F9D8-4824-9DCC-22302BE96DFB}"/>
          </ac:spMkLst>
        </pc:spChg>
        <pc:spChg chg="add mod">
          <ac:chgData name="Bryan Cage" userId="753fea117c032e44" providerId="LiveId" clId="{DF6E1225-3950-491F-8F71-E638CE94869D}" dt="2021-09-21T16:48:00.436" v="5183"/>
          <ac:spMkLst>
            <pc:docMk/>
            <pc:sldMk cId="3631872754" sldId="412"/>
            <ac:spMk id="19" creationId="{3E721B0C-FA4B-4F49-986E-BFA20FF64120}"/>
          </ac:spMkLst>
        </pc:spChg>
        <pc:grpChg chg="add mod">
          <ac:chgData name="Bryan Cage" userId="753fea117c032e44" providerId="LiveId" clId="{DF6E1225-3950-491F-8F71-E638CE94869D}" dt="2021-09-21T12:40:17.959" v="5098" actId="1076"/>
          <ac:grpSpMkLst>
            <pc:docMk/>
            <pc:sldMk cId="3631872754" sldId="412"/>
            <ac:grpSpMk id="11" creationId="{A73E6C08-AA48-4677-946C-1B161E9D6FFA}"/>
          </ac:grpSpMkLst>
        </pc:grpChg>
        <pc:grpChg chg="mod">
          <ac:chgData name="Bryan Cage" userId="753fea117c032e44" providerId="LiveId" clId="{DF6E1225-3950-491F-8F71-E638CE94869D}" dt="2021-09-21T12:38:04.362" v="5063"/>
          <ac:grpSpMkLst>
            <pc:docMk/>
            <pc:sldMk cId="3631872754" sldId="412"/>
            <ac:grpSpMk id="13" creationId="{9B3E6FDF-07C6-4D9B-A1EA-43510239B852}"/>
          </ac:grpSpMkLst>
        </pc:grpChg>
        <pc:picChg chg="mod">
          <ac:chgData name="Bryan Cage" userId="753fea117c032e44" providerId="LiveId" clId="{DF6E1225-3950-491F-8F71-E638CE94869D}" dt="2021-09-21T12:38:04.362" v="5063"/>
          <ac:picMkLst>
            <pc:docMk/>
            <pc:sldMk cId="3631872754" sldId="412"/>
            <ac:picMk id="12" creationId="{847F7826-87F9-4A55-A835-F0D5539DD356}"/>
          </ac:picMkLst>
        </pc:picChg>
        <pc:picChg chg="mod">
          <ac:chgData name="Bryan Cage" userId="753fea117c032e44" providerId="LiveId" clId="{DF6E1225-3950-491F-8F71-E638CE94869D}" dt="2021-09-21T12:38:35.321" v="5071" actId="1076"/>
          <ac:picMkLst>
            <pc:docMk/>
            <pc:sldMk cId="3631872754" sldId="412"/>
            <ac:picMk id="14" creationId="{46B1162C-54FD-4D28-A6EF-51C9F76D6EAA}"/>
          </ac:picMkLst>
        </pc:picChg>
        <pc:picChg chg="mod">
          <ac:chgData name="Bryan Cage" userId="753fea117c032e44" providerId="LiveId" clId="{DF6E1225-3950-491F-8F71-E638CE94869D}" dt="2021-09-21T12:38:04.362" v="5063"/>
          <ac:picMkLst>
            <pc:docMk/>
            <pc:sldMk cId="3631872754" sldId="412"/>
            <ac:picMk id="15" creationId="{0F5BE6FE-0B1C-4F35-A2D7-AF21AE250349}"/>
          </ac:picMkLst>
        </pc:picChg>
        <pc:picChg chg="mod">
          <ac:chgData name="Bryan Cage" userId="753fea117c032e44" providerId="LiveId" clId="{DF6E1225-3950-491F-8F71-E638CE94869D}" dt="2021-09-21T12:38:04.362" v="5063"/>
          <ac:picMkLst>
            <pc:docMk/>
            <pc:sldMk cId="3631872754" sldId="412"/>
            <ac:picMk id="16" creationId="{4DBB13EC-08B1-4374-9542-69DEEA3E9489}"/>
          </ac:picMkLst>
        </pc:picChg>
        <pc:picChg chg="mod">
          <ac:chgData name="Bryan Cage" userId="753fea117c032e44" providerId="LiveId" clId="{DF6E1225-3950-491F-8F71-E638CE94869D}" dt="2021-09-21T12:38:04.362" v="5063"/>
          <ac:picMkLst>
            <pc:docMk/>
            <pc:sldMk cId="3631872754" sldId="412"/>
            <ac:picMk id="17" creationId="{64AD11BB-5230-435B-99F4-0FE181F77A09}"/>
          </ac:picMkLst>
        </pc:picChg>
      </pc:sldChg>
      <pc:sldChg chg="addSp delSp modSp add mod">
        <pc:chgData name="Bryan Cage" userId="753fea117c032e44" providerId="LiveId" clId="{DF6E1225-3950-491F-8F71-E638CE94869D}" dt="2021-09-22T19:43:53.221" v="5760" actId="1076"/>
        <pc:sldMkLst>
          <pc:docMk/>
          <pc:sldMk cId="2855127505" sldId="413"/>
        </pc:sldMkLst>
        <pc:spChg chg="add mod">
          <ac:chgData name="Bryan Cage" userId="753fea117c032e44" providerId="LiveId" clId="{DF6E1225-3950-491F-8F71-E638CE94869D}" dt="2021-09-22T19:43:17.479" v="5740" actId="571"/>
          <ac:spMkLst>
            <pc:docMk/>
            <pc:sldMk cId="2855127505" sldId="413"/>
            <ac:spMk id="8" creationId="{50F4F0B7-BD3E-47AA-8E08-A505136F6697}"/>
          </ac:spMkLst>
        </pc:spChg>
        <pc:spChg chg="del mod">
          <ac:chgData name="Bryan Cage" userId="753fea117c032e44" providerId="LiveId" clId="{DF6E1225-3950-491F-8F71-E638CE94869D}" dt="2021-09-22T02:22:47.072" v="5415" actId="478"/>
          <ac:spMkLst>
            <pc:docMk/>
            <pc:sldMk cId="2855127505" sldId="413"/>
            <ac:spMk id="14" creationId="{5C05CA62-2DDC-49BA-B3A0-A1310255B19A}"/>
          </ac:spMkLst>
        </pc:spChg>
        <pc:spChg chg="del">
          <ac:chgData name="Bryan Cage" userId="753fea117c032e44" providerId="LiveId" clId="{DF6E1225-3950-491F-8F71-E638CE94869D}" dt="2021-09-22T02:17:47.361" v="5262" actId="478"/>
          <ac:spMkLst>
            <pc:docMk/>
            <pc:sldMk cId="2855127505" sldId="413"/>
            <ac:spMk id="25" creationId="{0962C44D-DF34-4CFF-9614-198C16DF2CB2}"/>
          </ac:spMkLst>
        </pc:spChg>
        <pc:spChg chg="mod">
          <ac:chgData name="Bryan Cage" userId="753fea117c032e44" providerId="LiveId" clId="{DF6E1225-3950-491F-8F71-E638CE94869D}" dt="2021-09-22T02:36:43.150" v="5688" actId="1076"/>
          <ac:spMkLst>
            <pc:docMk/>
            <pc:sldMk cId="2855127505" sldId="413"/>
            <ac:spMk id="29" creationId="{72D3710B-30ED-45C4-A6D5-F26C6080716A}"/>
          </ac:spMkLst>
        </pc:spChg>
        <pc:spChg chg="del mod">
          <ac:chgData name="Bryan Cage" userId="753fea117c032e44" providerId="LiveId" clId="{DF6E1225-3950-491F-8F71-E638CE94869D}" dt="2021-09-22T02:17:55.402" v="5265" actId="478"/>
          <ac:spMkLst>
            <pc:docMk/>
            <pc:sldMk cId="2855127505" sldId="413"/>
            <ac:spMk id="30" creationId="{5FF2B124-439F-404E-BD61-6779AF7367DD}"/>
          </ac:spMkLst>
        </pc:spChg>
        <pc:spChg chg="mod topLvl">
          <ac:chgData name="Bryan Cage" userId="753fea117c032e44" providerId="LiveId" clId="{DF6E1225-3950-491F-8F71-E638CE94869D}" dt="2021-09-22T19:43:17.479" v="5740" actId="571"/>
          <ac:spMkLst>
            <pc:docMk/>
            <pc:sldMk cId="2855127505" sldId="413"/>
            <ac:spMk id="31" creationId="{870ECBE5-C7D2-494C-9E0F-41F348918EB6}"/>
          </ac:spMkLst>
        </pc:spChg>
        <pc:spChg chg="mod topLvl">
          <ac:chgData name="Bryan Cage" userId="753fea117c032e44" providerId="LiveId" clId="{DF6E1225-3950-491F-8F71-E638CE94869D}" dt="2021-09-22T19:43:17.479" v="5740" actId="571"/>
          <ac:spMkLst>
            <pc:docMk/>
            <pc:sldMk cId="2855127505" sldId="413"/>
            <ac:spMk id="32" creationId="{75A1B6A7-0D36-4FCB-A17F-8990E413905D}"/>
          </ac:spMkLst>
        </pc:spChg>
        <pc:spChg chg="mod topLvl">
          <ac:chgData name="Bryan Cage" userId="753fea117c032e44" providerId="LiveId" clId="{DF6E1225-3950-491F-8F71-E638CE94869D}" dt="2021-09-22T19:43:17.479" v="5740" actId="571"/>
          <ac:spMkLst>
            <pc:docMk/>
            <pc:sldMk cId="2855127505" sldId="413"/>
            <ac:spMk id="33" creationId="{AC3BBB25-BE4A-468D-B198-B0B400F9F2BB}"/>
          </ac:spMkLst>
        </pc:spChg>
        <pc:spChg chg="mod">
          <ac:chgData name="Bryan Cage" userId="753fea117c032e44" providerId="LiveId" clId="{DF6E1225-3950-491F-8F71-E638CE94869D}" dt="2021-09-22T02:28:38.906" v="5532" actId="165"/>
          <ac:spMkLst>
            <pc:docMk/>
            <pc:sldMk cId="2855127505" sldId="413"/>
            <ac:spMk id="36" creationId="{1F80113B-DACA-4B76-BD8E-559011DC9AE1}"/>
          </ac:spMkLst>
        </pc:spChg>
        <pc:spChg chg="mod">
          <ac:chgData name="Bryan Cage" userId="753fea117c032e44" providerId="LiveId" clId="{DF6E1225-3950-491F-8F71-E638CE94869D}" dt="2021-09-22T02:28:38.906" v="5532" actId="165"/>
          <ac:spMkLst>
            <pc:docMk/>
            <pc:sldMk cId="2855127505" sldId="413"/>
            <ac:spMk id="38" creationId="{279274E0-4B53-4EBA-A114-5D954B40F1A4}"/>
          </ac:spMkLst>
        </pc:spChg>
        <pc:spChg chg="add mod">
          <ac:chgData name="Bryan Cage" userId="753fea117c032e44" providerId="LiveId" clId="{DF6E1225-3950-491F-8F71-E638CE94869D}" dt="2021-09-22T19:43:17.479" v="5740" actId="571"/>
          <ac:spMkLst>
            <pc:docMk/>
            <pc:sldMk cId="2855127505" sldId="413"/>
            <ac:spMk id="39" creationId="{FCBB483B-87BD-4FBB-B32D-3FF3D4A25304}"/>
          </ac:spMkLst>
        </pc:spChg>
        <pc:spChg chg="mod topLvl">
          <ac:chgData name="Bryan Cage" userId="753fea117c032e44" providerId="LiveId" clId="{DF6E1225-3950-491F-8F71-E638CE94869D}" dt="2021-09-22T19:43:17.479" v="5740" actId="571"/>
          <ac:spMkLst>
            <pc:docMk/>
            <pc:sldMk cId="2855127505" sldId="413"/>
            <ac:spMk id="40" creationId="{A54E29BA-B0D5-417F-9A09-992A57B5F4F5}"/>
          </ac:spMkLst>
        </pc:spChg>
        <pc:spChg chg="mod topLvl">
          <ac:chgData name="Bryan Cage" userId="753fea117c032e44" providerId="LiveId" clId="{DF6E1225-3950-491F-8F71-E638CE94869D}" dt="2021-09-22T19:43:17.479" v="5740" actId="571"/>
          <ac:spMkLst>
            <pc:docMk/>
            <pc:sldMk cId="2855127505" sldId="413"/>
            <ac:spMk id="41" creationId="{3BE4CBB5-F359-4DD5-983E-676B58146C5A}"/>
          </ac:spMkLst>
        </pc:spChg>
        <pc:spChg chg="mod topLvl">
          <ac:chgData name="Bryan Cage" userId="753fea117c032e44" providerId="LiveId" clId="{DF6E1225-3950-491F-8F71-E638CE94869D}" dt="2021-09-22T19:43:17.479" v="5740" actId="571"/>
          <ac:spMkLst>
            <pc:docMk/>
            <pc:sldMk cId="2855127505" sldId="413"/>
            <ac:spMk id="42" creationId="{B3C1A40B-5683-41E5-A82F-9829C380DEB6}"/>
          </ac:spMkLst>
        </pc:spChg>
        <pc:spChg chg="del mod">
          <ac:chgData name="Bryan Cage" userId="753fea117c032e44" providerId="LiveId" clId="{DF6E1225-3950-491F-8F71-E638CE94869D}" dt="2021-09-22T02:17:55.402" v="5265" actId="478"/>
          <ac:spMkLst>
            <pc:docMk/>
            <pc:sldMk cId="2855127505" sldId="413"/>
            <ac:spMk id="43" creationId="{A6C55639-DE88-468D-AF3A-4A51DA9EB29C}"/>
          </ac:spMkLst>
        </pc:spChg>
        <pc:spChg chg="add mod">
          <ac:chgData name="Bryan Cage" userId="753fea117c032e44" providerId="LiveId" clId="{DF6E1225-3950-491F-8F71-E638CE94869D}" dt="2021-09-22T19:43:17.479" v="5740" actId="571"/>
          <ac:spMkLst>
            <pc:docMk/>
            <pc:sldMk cId="2855127505" sldId="413"/>
            <ac:spMk id="44" creationId="{598BB9AA-A961-48E1-AEA0-52BEAC5EE8E4}"/>
          </ac:spMkLst>
        </pc:spChg>
        <pc:spChg chg="add mod">
          <ac:chgData name="Bryan Cage" userId="753fea117c032e44" providerId="LiveId" clId="{DF6E1225-3950-491F-8F71-E638CE94869D}" dt="2021-09-22T19:43:17.479" v="5740" actId="571"/>
          <ac:spMkLst>
            <pc:docMk/>
            <pc:sldMk cId="2855127505" sldId="413"/>
            <ac:spMk id="45" creationId="{98AA918F-E586-4E14-8ECE-EEAD52C2CC43}"/>
          </ac:spMkLst>
        </pc:spChg>
        <pc:spChg chg="del">
          <ac:chgData name="Bryan Cage" userId="753fea117c032e44" providerId="LiveId" clId="{DF6E1225-3950-491F-8F71-E638CE94869D}" dt="2021-09-22T02:17:41.052" v="5261" actId="478"/>
          <ac:spMkLst>
            <pc:docMk/>
            <pc:sldMk cId="2855127505" sldId="413"/>
            <ac:spMk id="46" creationId="{D73A3CE9-8208-4446-9101-2B0BBDE3F1FE}"/>
          </ac:spMkLst>
        </pc:spChg>
        <pc:spChg chg="add mod">
          <ac:chgData name="Bryan Cage" userId="753fea117c032e44" providerId="LiveId" clId="{DF6E1225-3950-491F-8F71-E638CE94869D}" dt="2021-09-22T19:43:17.479" v="5740" actId="571"/>
          <ac:spMkLst>
            <pc:docMk/>
            <pc:sldMk cId="2855127505" sldId="413"/>
            <ac:spMk id="47" creationId="{46FB8AE8-51FE-4A84-9EE6-68B597C57916}"/>
          </ac:spMkLst>
        </pc:spChg>
        <pc:spChg chg="mod">
          <ac:chgData name="Bryan Cage" userId="753fea117c032e44" providerId="LiveId" clId="{DF6E1225-3950-491F-8F71-E638CE94869D}" dt="2021-09-22T02:28:38.906" v="5532" actId="165"/>
          <ac:spMkLst>
            <pc:docMk/>
            <pc:sldMk cId="2855127505" sldId="413"/>
            <ac:spMk id="48" creationId="{4A7EC7EB-7297-46BC-9F77-3FC56436C575}"/>
          </ac:spMkLst>
        </pc:spChg>
        <pc:spChg chg="mod">
          <ac:chgData name="Bryan Cage" userId="753fea117c032e44" providerId="LiveId" clId="{DF6E1225-3950-491F-8F71-E638CE94869D}" dt="2021-09-22T02:28:38.906" v="5532" actId="165"/>
          <ac:spMkLst>
            <pc:docMk/>
            <pc:sldMk cId="2855127505" sldId="413"/>
            <ac:spMk id="49" creationId="{92D6A2D7-CAEE-4E7E-9A4C-5253C38962C2}"/>
          </ac:spMkLst>
        </pc:spChg>
        <pc:spChg chg="mod">
          <ac:chgData name="Bryan Cage" userId="753fea117c032e44" providerId="LiveId" clId="{DF6E1225-3950-491F-8F71-E638CE94869D}" dt="2021-09-22T02:28:38.906" v="5532" actId="165"/>
          <ac:spMkLst>
            <pc:docMk/>
            <pc:sldMk cId="2855127505" sldId="413"/>
            <ac:spMk id="50" creationId="{2046B8D8-49E5-4F8A-9351-1F30F8DDAC0E}"/>
          </ac:spMkLst>
        </pc:spChg>
        <pc:spChg chg="mod">
          <ac:chgData name="Bryan Cage" userId="753fea117c032e44" providerId="LiveId" clId="{DF6E1225-3950-491F-8F71-E638CE94869D}" dt="2021-09-22T02:28:44.372" v="5534" actId="14100"/>
          <ac:spMkLst>
            <pc:docMk/>
            <pc:sldMk cId="2855127505" sldId="413"/>
            <ac:spMk id="51" creationId="{B1E2849B-682A-4B7D-8AD0-362711B599D3}"/>
          </ac:spMkLst>
        </pc:spChg>
        <pc:spChg chg="mod">
          <ac:chgData name="Bryan Cage" userId="753fea117c032e44" providerId="LiveId" clId="{DF6E1225-3950-491F-8F71-E638CE94869D}" dt="2021-09-22T02:28:38.906" v="5532" actId="165"/>
          <ac:spMkLst>
            <pc:docMk/>
            <pc:sldMk cId="2855127505" sldId="413"/>
            <ac:spMk id="52" creationId="{8AE272D6-8651-4155-8798-63C91744E3B9}"/>
          </ac:spMkLst>
        </pc:spChg>
        <pc:spChg chg="mod">
          <ac:chgData name="Bryan Cage" userId="753fea117c032e44" providerId="LiveId" clId="{DF6E1225-3950-491F-8F71-E638CE94869D}" dt="2021-09-22T02:28:38.906" v="5532" actId="165"/>
          <ac:spMkLst>
            <pc:docMk/>
            <pc:sldMk cId="2855127505" sldId="413"/>
            <ac:spMk id="53" creationId="{24ACA21C-1DAB-4380-AD0A-FF306A305CDF}"/>
          </ac:spMkLst>
        </pc:spChg>
        <pc:spChg chg="add mod">
          <ac:chgData name="Bryan Cage" userId="753fea117c032e44" providerId="LiveId" clId="{DF6E1225-3950-491F-8F71-E638CE94869D}" dt="2021-09-22T19:43:17.479" v="5740" actId="571"/>
          <ac:spMkLst>
            <pc:docMk/>
            <pc:sldMk cId="2855127505" sldId="413"/>
            <ac:spMk id="54" creationId="{A93F3BF4-0281-4189-9612-7709083334CB}"/>
          </ac:spMkLst>
        </pc:spChg>
        <pc:spChg chg="del mod topLvl">
          <ac:chgData name="Bryan Cage" userId="753fea117c032e44" providerId="LiveId" clId="{DF6E1225-3950-491F-8F71-E638CE94869D}" dt="2021-09-22T02:26:04.146" v="5484" actId="478"/>
          <ac:spMkLst>
            <pc:docMk/>
            <pc:sldMk cId="2855127505" sldId="413"/>
            <ac:spMk id="54" creationId="{B879A420-7C45-4135-9B27-F3C37B035B75}"/>
          </ac:spMkLst>
        </pc:spChg>
        <pc:spChg chg="mod">
          <ac:chgData name="Bryan Cage" userId="753fea117c032e44" providerId="LiveId" clId="{DF6E1225-3950-491F-8F71-E638CE94869D}" dt="2021-09-22T02:28:38.906" v="5532" actId="165"/>
          <ac:spMkLst>
            <pc:docMk/>
            <pc:sldMk cId="2855127505" sldId="413"/>
            <ac:spMk id="55" creationId="{0FF63AEB-107E-44A1-8B81-8B61052B3856}"/>
          </ac:spMkLst>
        </pc:spChg>
        <pc:spChg chg="mod">
          <ac:chgData name="Bryan Cage" userId="753fea117c032e44" providerId="LiveId" clId="{DF6E1225-3950-491F-8F71-E638CE94869D}" dt="2021-09-22T02:28:38.906" v="5532" actId="165"/>
          <ac:spMkLst>
            <pc:docMk/>
            <pc:sldMk cId="2855127505" sldId="413"/>
            <ac:spMk id="56" creationId="{CF9B2BF5-E2F3-445F-97CA-CC3110265F43}"/>
          </ac:spMkLst>
        </pc:spChg>
        <pc:spChg chg="mod">
          <ac:chgData name="Bryan Cage" userId="753fea117c032e44" providerId="LiveId" clId="{DF6E1225-3950-491F-8F71-E638CE94869D}" dt="2021-09-22T02:28:38.906" v="5532" actId="165"/>
          <ac:spMkLst>
            <pc:docMk/>
            <pc:sldMk cId="2855127505" sldId="413"/>
            <ac:spMk id="57" creationId="{3BA7AF06-D36E-4F18-B4EA-6B98AF764444}"/>
          </ac:spMkLst>
        </pc:spChg>
        <pc:spChg chg="mod">
          <ac:chgData name="Bryan Cage" userId="753fea117c032e44" providerId="LiveId" clId="{DF6E1225-3950-491F-8F71-E638CE94869D}" dt="2021-09-22T02:28:38.906" v="5532" actId="165"/>
          <ac:spMkLst>
            <pc:docMk/>
            <pc:sldMk cId="2855127505" sldId="413"/>
            <ac:spMk id="58" creationId="{85C04DBE-7916-4AFD-AAA4-A42AE4F3CA31}"/>
          </ac:spMkLst>
        </pc:spChg>
        <pc:spChg chg="mod">
          <ac:chgData name="Bryan Cage" userId="753fea117c032e44" providerId="LiveId" clId="{DF6E1225-3950-491F-8F71-E638CE94869D}" dt="2021-09-22T02:28:38.906" v="5532" actId="165"/>
          <ac:spMkLst>
            <pc:docMk/>
            <pc:sldMk cId="2855127505" sldId="413"/>
            <ac:spMk id="59" creationId="{1E7225A0-06CE-45F2-8730-1E2523AF48D7}"/>
          </ac:spMkLst>
        </pc:spChg>
        <pc:spChg chg="mod">
          <ac:chgData name="Bryan Cage" userId="753fea117c032e44" providerId="LiveId" clId="{DF6E1225-3950-491F-8F71-E638CE94869D}" dt="2021-09-22T02:28:38.906" v="5532" actId="165"/>
          <ac:spMkLst>
            <pc:docMk/>
            <pc:sldMk cId="2855127505" sldId="413"/>
            <ac:spMk id="60" creationId="{2CD4DB52-A1C5-466F-844F-632CD58D6733}"/>
          </ac:spMkLst>
        </pc:spChg>
        <pc:spChg chg="mod">
          <ac:chgData name="Bryan Cage" userId="753fea117c032e44" providerId="LiveId" clId="{DF6E1225-3950-491F-8F71-E638CE94869D}" dt="2021-09-22T02:28:38.906" v="5532" actId="165"/>
          <ac:spMkLst>
            <pc:docMk/>
            <pc:sldMk cId="2855127505" sldId="413"/>
            <ac:spMk id="61" creationId="{54CC463F-DBE4-41A8-B2DE-666D3EB59CB0}"/>
          </ac:spMkLst>
        </pc:spChg>
        <pc:spChg chg="mod">
          <ac:chgData name="Bryan Cage" userId="753fea117c032e44" providerId="LiveId" clId="{DF6E1225-3950-491F-8F71-E638CE94869D}" dt="2021-09-22T02:28:38.906" v="5532" actId="165"/>
          <ac:spMkLst>
            <pc:docMk/>
            <pc:sldMk cId="2855127505" sldId="413"/>
            <ac:spMk id="62" creationId="{36D1C0EB-A861-4732-9B0D-00FC846B345D}"/>
          </ac:spMkLst>
        </pc:spChg>
        <pc:spChg chg="add mod">
          <ac:chgData name="Bryan Cage" userId="753fea117c032e44" providerId="LiveId" clId="{DF6E1225-3950-491F-8F71-E638CE94869D}" dt="2021-09-22T19:43:17.479" v="5740" actId="571"/>
          <ac:spMkLst>
            <pc:docMk/>
            <pc:sldMk cId="2855127505" sldId="413"/>
            <ac:spMk id="78" creationId="{107DD9A6-DE28-4448-97D6-055CE64EE960}"/>
          </ac:spMkLst>
        </pc:spChg>
        <pc:spChg chg="add del mod">
          <ac:chgData name="Bryan Cage" userId="753fea117c032e44" providerId="LiveId" clId="{DF6E1225-3950-491F-8F71-E638CE94869D}" dt="2021-09-22T02:35:17.341" v="5630" actId="478"/>
          <ac:spMkLst>
            <pc:docMk/>
            <pc:sldMk cId="2855127505" sldId="413"/>
            <ac:spMk id="79" creationId="{C14C7796-87F7-4308-A365-46BB56651B08}"/>
          </ac:spMkLst>
        </pc:spChg>
        <pc:spChg chg="add mod">
          <ac:chgData name="Bryan Cage" userId="753fea117c032e44" providerId="LiveId" clId="{DF6E1225-3950-491F-8F71-E638CE94869D}" dt="2021-09-22T19:43:49.058" v="5759" actId="14100"/>
          <ac:spMkLst>
            <pc:docMk/>
            <pc:sldMk cId="2855127505" sldId="413"/>
            <ac:spMk id="80" creationId="{A17C71D0-B391-441F-B865-503137FC4168}"/>
          </ac:spMkLst>
        </pc:spChg>
        <pc:spChg chg="mod">
          <ac:chgData name="Bryan Cage" userId="753fea117c032e44" providerId="LiveId" clId="{DF6E1225-3950-491F-8F71-E638CE94869D}" dt="2021-09-22T02:28:38.906" v="5532" actId="165"/>
          <ac:spMkLst>
            <pc:docMk/>
            <pc:sldMk cId="2855127505" sldId="413"/>
            <ac:spMk id="1024" creationId="{3691A587-18B7-423E-B7CF-FC5666A92457}"/>
          </ac:spMkLst>
        </pc:spChg>
        <pc:spChg chg="mod">
          <ac:chgData name="Bryan Cage" userId="753fea117c032e44" providerId="LiveId" clId="{DF6E1225-3950-491F-8F71-E638CE94869D}" dt="2021-09-22T02:28:38.906" v="5532" actId="165"/>
          <ac:spMkLst>
            <pc:docMk/>
            <pc:sldMk cId="2855127505" sldId="413"/>
            <ac:spMk id="1025" creationId="{6C8FBC11-864B-406A-BDAD-A10731E8D349}"/>
          </ac:spMkLst>
        </pc:spChg>
        <pc:spChg chg="mod">
          <ac:chgData name="Bryan Cage" userId="753fea117c032e44" providerId="LiveId" clId="{DF6E1225-3950-491F-8F71-E638CE94869D}" dt="2021-09-22T02:28:38.906" v="5532" actId="165"/>
          <ac:spMkLst>
            <pc:docMk/>
            <pc:sldMk cId="2855127505" sldId="413"/>
            <ac:spMk id="1026" creationId="{B3E9512F-0D03-45DE-A721-E20A08359D48}"/>
          </ac:spMkLst>
        </pc:spChg>
        <pc:spChg chg="mod">
          <ac:chgData name="Bryan Cage" userId="753fea117c032e44" providerId="LiveId" clId="{DF6E1225-3950-491F-8F71-E638CE94869D}" dt="2021-09-22T02:28:38.906" v="5532" actId="165"/>
          <ac:spMkLst>
            <pc:docMk/>
            <pc:sldMk cId="2855127505" sldId="413"/>
            <ac:spMk id="1027" creationId="{C509218E-4E40-4571-BD45-06FED4E06B0F}"/>
          </ac:spMkLst>
        </pc:spChg>
        <pc:spChg chg="mod">
          <ac:chgData name="Bryan Cage" userId="753fea117c032e44" providerId="LiveId" clId="{DF6E1225-3950-491F-8F71-E638CE94869D}" dt="2021-09-22T02:28:38.906" v="5532" actId="165"/>
          <ac:spMkLst>
            <pc:docMk/>
            <pc:sldMk cId="2855127505" sldId="413"/>
            <ac:spMk id="1029" creationId="{06B14029-EF1F-459C-B526-7C52DD42C056}"/>
          </ac:spMkLst>
        </pc:spChg>
        <pc:spChg chg="mod">
          <ac:chgData name="Bryan Cage" userId="753fea117c032e44" providerId="LiveId" clId="{DF6E1225-3950-491F-8F71-E638CE94869D}" dt="2021-09-22T02:28:38.906" v="5532" actId="165"/>
          <ac:spMkLst>
            <pc:docMk/>
            <pc:sldMk cId="2855127505" sldId="413"/>
            <ac:spMk id="1030" creationId="{954D62E4-A6E2-4902-AD01-65A8A26DBDF9}"/>
          </ac:spMkLst>
        </pc:spChg>
        <pc:spChg chg="mod">
          <ac:chgData name="Bryan Cage" userId="753fea117c032e44" providerId="LiveId" clId="{DF6E1225-3950-491F-8F71-E638CE94869D}" dt="2021-09-22T02:28:38.906" v="5532" actId="165"/>
          <ac:spMkLst>
            <pc:docMk/>
            <pc:sldMk cId="2855127505" sldId="413"/>
            <ac:spMk id="1031" creationId="{0B8A7F56-A15E-4C99-8040-D7F8A99722A0}"/>
          </ac:spMkLst>
        </pc:spChg>
        <pc:spChg chg="mod">
          <ac:chgData name="Bryan Cage" userId="753fea117c032e44" providerId="LiveId" clId="{DF6E1225-3950-491F-8F71-E638CE94869D}" dt="2021-09-22T02:28:38.906" v="5532" actId="165"/>
          <ac:spMkLst>
            <pc:docMk/>
            <pc:sldMk cId="2855127505" sldId="413"/>
            <ac:spMk id="1032" creationId="{448AB82A-213D-4AC5-99CD-5D20BB0F49B3}"/>
          </ac:spMkLst>
        </pc:spChg>
        <pc:spChg chg="mod">
          <ac:chgData name="Bryan Cage" userId="753fea117c032e44" providerId="LiveId" clId="{DF6E1225-3950-491F-8F71-E638CE94869D}" dt="2021-09-22T02:28:38.906" v="5532" actId="165"/>
          <ac:spMkLst>
            <pc:docMk/>
            <pc:sldMk cId="2855127505" sldId="413"/>
            <ac:spMk id="1033" creationId="{B8867CC9-8101-400D-A839-E6C38464EC41}"/>
          </ac:spMkLst>
        </pc:spChg>
        <pc:spChg chg="mod">
          <ac:chgData name="Bryan Cage" userId="753fea117c032e44" providerId="LiveId" clId="{DF6E1225-3950-491F-8F71-E638CE94869D}" dt="2021-09-22T02:28:38.906" v="5532" actId="165"/>
          <ac:spMkLst>
            <pc:docMk/>
            <pc:sldMk cId="2855127505" sldId="413"/>
            <ac:spMk id="1034" creationId="{65F7A985-71C0-4A30-A696-3E16050A26BB}"/>
          </ac:spMkLst>
        </pc:spChg>
        <pc:spChg chg="mod">
          <ac:chgData name="Bryan Cage" userId="753fea117c032e44" providerId="LiveId" clId="{DF6E1225-3950-491F-8F71-E638CE94869D}" dt="2021-09-22T02:28:38.906" v="5532" actId="165"/>
          <ac:spMkLst>
            <pc:docMk/>
            <pc:sldMk cId="2855127505" sldId="413"/>
            <ac:spMk id="1035" creationId="{F33FB6D1-E52A-44C5-AEFC-A2A1C166CAE8}"/>
          </ac:spMkLst>
        </pc:spChg>
        <pc:spChg chg="mod">
          <ac:chgData name="Bryan Cage" userId="753fea117c032e44" providerId="LiveId" clId="{DF6E1225-3950-491F-8F71-E638CE94869D}" dt="2021-09-22T02:28:38.906" v="5532" actId="165"/>
          <ac:spMkLst>
            <pc:docMk/>
            <pc:sldMk cId="2855127505" sldId="413"/>
            <ac:spMk id="1036" creationId="{63F1F6DD-028A-4E4D-867A-41E96648008D}"/>
          </ac:spMkLst>
        </pc:spChg>
        <pc:grpChg chg="del mod topLvl">
          <ac:chgData name="Bryan Cage" userId="753fea117c032e44" providerId="LiveId" clId="{DF6E1225-3950-491F-8F71-E638CE94869D}" dt="2021-09-22T02:23:50.867" v="5423" actId="165"/>
          <ac:grpSpMkLst>
            <pc:docMk/>
            <pc:sldMk cId="2855127505" sldId="413"/>
            <ac:grpSpMk id="2" creationId="{BBC53179-FA0F-4EFC-92EC-71C48681CC46}"/>
          </ac:grpSpMkLst>
        </pc:grpChg>
        <pc:grpChg chg="del mod">
          <ac:chgData name="Bryan Cage" userId="753fea117c032e44" providerId="LiveId" clId="{DF6E1225-3950-491F-8F71-E638CE94869D}" dt="2021-09-22T02:17:55.402" v="5265" actId="478"/>
          <ac:grpSpMkLst>
            <pc:docMk/>
            <pc:sldMk cId="2855127505" sldId="413"/>
            <ac:grpSpMk id="4" creationId="{C5346157-B927-4E8B-83D6-3A5EC39F8640}"/>
          </ac:grpSpMkLst>
        </pc:grpChg>
        <pc:grpChg chg="add mod">
          <ac:chgData name="Bryan Cage" userId="753fea117c032e44" providerId="LiveId" clId="{DF6E1225-3950-491F-8F71-E638CE94869D}" dt="2021-09-22T19:43:17.479" v="5740" actId="571"/>
          <ac:grpSpMkLst>
            <pc:docMk/>
            <pc:sldMk cId="2855127505" sldId="413"/>
            <ac:grpSpMk id="10" creationId="{945C2DED-3B5E-452A-91E5-C17FD8C4D970}"/>
          </ac:grpSpMkLst>
        </pc:grpChg>
        <pc:grpChg chg="del mod topLvl">
          <ac:chgData name="Bryan Cage" userId="753fea117c032e44" providerId="LiveId" clId="{DF6E1225-3950-491F-8F71-E638CE94869D}" dt="2021-09-22T02:23:50.867" v="5423" actId="165"/>
          <ac:grpSpMkLst>
            <pc:docMk/>
            <pc:sldMk cId="2855127505" sldId="413"/>
            <ac:grpSpMk id="11" creationId="{76488DA7-FB08-4F63-8312-5EC4EEF11CB8}"/>
          </ac:grpSpMkLst>
        </pc:grpChg>
        <pc:grpChg chg="del">
          <ac:chgData name="Bryan Cage" userId="753fea117c032e44" providerId="LiveId" clId="{DF6E1225-3950-491F-8F71-E638CE94869D}" dt="2021-09-22T02:17:47.361" v="5262" actId="478"/>
          <ac:grpSpMkLst>
            <pc:docMk/>
            <pc:sldMk cId="2855127505" sldId="413"/>
            <ac:grpSpMk id="21" creationId="{2BB16E81-7102-4D4D-A42D-46CCCF5B3E7F}"/>
          </ac:grpSpMkLst>
        </pc:grpChg>
        <pc:grpChg chg="del mod topLvl">
          <ac:chgData name="Bryan Cage" userId="753fea117c032e44" providerId="LiveId" clId="{DF6E1225-3950-491F-8F71-E638CE94869D}" dt="2021-09-22T02:23:43.614" v="5421" actId="165"/>
          <ac:grpSpMkLst>
            <pc:docMk/>
            <pc:sldMk cId="2855127505" sldId="413"/>
            <ac:grpSpMk id="22" creationId="{1ED1EA2A-B84C-4B4D-AEA2-196ED179C2CC}"/>
          </ac:grpSpMkLst>
        </pc:grpChg>
        <pc:grpChg chg="add mod">
          <ac:chgData name="Bryan Cage" userId="753fea117c032e44" providerId="LiveId" clId="{DF6E1225-3950-491F-8F71-E638CE94869D}" dt="2021-09-22T19:43:17.479" v="5740" actId="571"/>
          <ac:grpSpMkLst>
            <pc:docMk/>
            <pc:sldMk cId="2855127505" sldId="413"/>
            <ac:grpSpMk id="24" creationId="{C4FBBD56-2F2A-403F-9550-4E7C68216721}"/>
          </ac:grpSpMkLst>
        </pc:grpChg>
        <pc:grpChg chg="del mod">
          <ac:chgData name="Bryan Cage" userId="753fea117c032e44" providerId="LiveId" clId="{DF6E1225-3950-491F-8F71-E638CE94869D}" dt="2021-09-22T02:28:11.568" v="5529" actId="165"/>
          <ac:grpSpMkLst>
            <pc:docMk/>
            <pc:sldMk cId="2855127505" sldId="413"/>
            <ac:grpSpMk id="26" creationId="{3FE7E87C-EE7C-465C-A11F-B89FCB257B42}"/>
          </ac:grpSpMkLst>
        </pc:grpChg>
        <pc:grpChg chg="mod topLvl">
          <ac:chgData name="Bryan Cage" userId="753fea117c032e44" providerId="LiveId" clId="{DF6E1225-3950-491F-8F71-E638CE94869D}" dt="2021-09-22T02:28:38.906" v="5532" actId="165"/>
          <ac:grpSpMkLst>
            <pc:docMk/>
            <pc:sldMk cId="2855127505" sldId="413"/>
            <ac:grpSpMk id="27" creationId="{8B8CB3B9-CC55-45E3-AC8A-19D49806744E}"/>
          </ac:grpSpMkLst>
        </pc:grpChg>
        <pc:grpChg chg="del mod">
          <ac:chgData name="Bryan Cage" userId="753fea117c032e44" providerId="LiveId" clId="{DF6E1225-3950-491F-8F71-E638CE94869D}" dt="2021-09-22T02:23:30.628" v="5420" actId="165"/>
          <ac:grpSpMkLst>
            <pc:docMk/>
            <pc:sldMk cId="2855127505" sldId="413"/>
            <ac:grpSpMk id="37" creationId="{580F126D-C160-4786-8453-C8192489A4B6}"/>
          </ac:grpSpMkLst>
        </pc:grpChg>
        <pc:grpChg chg="mod topLvl">
          <ac:chgData name="Bryan Cage" userId="753fea117c032e44" providerId="LiveId" clId="{DF6E1225-3950-491F-8F71-E638CE94869D}" dt="2021-09-22T02:28:38.906" v="5532" actId="165"/>
          <ac:grpSpMkLst>
            <pc:docMk/>
            <pc:sldMk cId="2855127505" sldId="413"/>
            <ac:grpSpMk id="63" creationId="{6A2EED66-AEE2-434C-9752-881B95AAD6C8}"/>
          </ac:grpSpMkLst>
        </pc:grpChg>
        <pc:grpChg chg="add del mod">
          <ac:chgData name="Bryan Cage" userId="753fea117c032e44" providerId="LiveId" clId="{DF6E1225-3950-491F-8F71-E638CE94869D}" dt="2021-09-22T02:36:43.150" v="5688" actId="1076"/>
          <ac:grpSpMkLst>
            <pc:docMk/>
            <pc:sldMk cId="2855127505" sldId="413"/>
            <ac:grpSpMk id="1037" creationId="{436E7094-7F76-4996-9DA6-8728959991E8}"/>
          </ac:grpSpMkLst>
        </pc:grpChg>
        <pc:grpChg chg="add mod">
          <ac:chgData name="Bryan Cage" userId="753fea117c032e44" providerId="LiveId" clId="{DF6E1225-3950-491F-8F71-E638CE94869D}" dt="2021-09-22T19:43:53.221" v="5760" actId="1076"/>
          <ac:grpSpMkLst>
            <pc:docMk/>
            <pc:sldMk cId="2855127505" sldId="413"/>
            <ac:grpSpMk id="1038" creationId="{366AFC48-C3C4-4B48-B3D0-619893537E9D}"/>
          </ac:grpSpMkLst>
        </pc:grpChg>
        <pc:picChg chg="del mod topLvl">
          <ac:chgData name="Bryan Cage" userId="753fea117c032e44" providerId="LiveId" clId="{DF6E1225-3950-491F-8F71-E638CE94869D}" dt="2021-09-22T02:27:37.174" v="5519" actId="27803"/>
          <ac:picMkLst>
            <pc:docMk/>
            <pc:sldMk cId="2855127505" sldId="413"/>
            <ac:picMk id="34" creationId="{DB97C5D9-FA47-4D46-8B10-BDF314B69226}"/>
          </ac:picMkLst>
        </pc:picChg>
        <pc:picChg chg="del mod">
          <ac:chgData name="Bryan Cage" userId="753fea117c032e44" providerId="LiveId" clId="{DF6E1225-3950-491F-8F71-E638CE94869D}" dt="2021-09-22T02:17:55.402" v="5265" actId="478"/>
          <ac:picMkLst>
            <pc:docMk/>
            <pc:sldMk cId="2855127505" sldId="413"/>
            <ac:picMk id="1028" creationId="{31C8172E-3E17-4B77-88C4-709F166D5414}"/>
          </ac:picMkLst>
        </pc:picChg>
      </pc:sldChg>
      <pc:sldChg chg="add del">
        <pc:chgData name="Bryan Cage" userId="753fea117c032e44" providerId="LiveId" clId="{DF6E1225-3950-491F-8F71-E638CE94869D}" dt="2021-09-21T12:22:27.941" v="4749" actId="47"/>
        <pc:sldMkLst>
          <pc:docMk/>
          <pc:sldMk cId="3827303488" sldId="413"/>
        </pc:sldMkLst>
      </pc:sldChg>
      <pc:sldChg chg="add del">
        <pc:chgData name="Bryan Cage" userId="753fea117c032e44" providerId="LiveId" clId="{DF6E1225-3950-491F-8F71-E638CE94869D}" dt="2021-09-21T12:22:27.941" v="4749" actId="47"/>
        <pc:sldMkLst>
          <pc:docMk/>
          <pc:sldMk cId="2388974311" sldId="414"/>
        </pc:sldMkLst>
      </pc:sldChg>
      <pc:sldChg chg="add del">
        <pc:chgData name="Bryan Cage" userId="753fea117c032e44" providerId="LiveId" clId="{DF6E1225-3950-491F-8F71-E638CE94869D}" dt="2021-09-21T12:22:27.941" v="4749" actId="47"/>
        <pc:sldMkLst>
          <pc:docMk/>
          <pc:sldMk cId="2569955031" sldId="415"/>
        </pc:sldMkLst>
      </pc:sldChg>
      <pc:sldChg chg="add del">
        <pc:chgData name="Bryan Cage" userId="753fea117c032e44" providerId="LiveId" clId="{DF6E1225-3950-491F-8F71-E638CE94869D}" dt="2021-09-21T12:22:27.941" v="4749" actId="47"/>
        <pc:sldMkLst>
          <pc:docMk/>
          <pc:sldMk cId="3371249247" sldId="416"/>
        </pc:sldMkLst>
      </pc:sldChg>
      <pc:sldChg chg="add del">
        <pc:chgData name="Bryan Cage" userId="753fea117c032e44" providerId="LiveId" clId="{DF6E1225-3950-491F-8F71-E638CE94869D}" dt="2021-09-21T12:22:27.941" v="4749" actId="47"/>
        <pc:sldMkLst>
          <pc:docMk/>
          <pc:sldMk cId="335874080" sldId="417"/>
        </pc:sldMkLst>
      </pc:sldChg>
      <pc:sldChg chg="add del">
        <pc:chgData name="Bryan Cage" userId="753fea117c032e44" providerId="LiveId" clId="{DF6E1225-3950-491F-8F71-E638CE94869D}" dt="2021-09-21T12:22:27.941" v="4749" actId="47"/>
        <pc:sldMkLst>
          <pc:docMk/>
          <pc:sldMk cId="1634192341" sldId="4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45D343-48D9-4B17-8D01-8CF2A913CD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395338-18AD-4E5F-9775-F9E715FE37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3798CD-6D13-4CB5-B8B1-14997C066C8D}" type="datetimeFigureOut">
              <a:rPr lang="en-US" smtClean="0"/>
              <a:t>9/22/2021</a:t>
            </a:fld>
            <a:endParaRPr lang="en-US"/>
          </a:p>
        </p:txBody>
      </p:sp>
      <p:sp>
        <p:nvSpPr>
          <p:cNvPr id="4" name="Footer Placeholder 3">
            <a:extLst>
              <a:ext uri="{FF2B5EF4-FFF2-40B4-BE49-F238E27FC236}">
                <a16:creationId xmlns:a16="http://schemas.microsoft.com/office/drawing/2014/main" id="{FC740336-77FE-4426-863D-0EC0DF1EEC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47FBFC-F918-4205-9DB3-7727E59CDD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75A53-577E-4291-A687-2A3136292DB1}" type="slidenum">
              <a:rPr lang="en-US" smtClean="0"/>
              <a:t>‹#›</a:t>
            </a:fld>
            <a:endParaRPr lang="en-US"/>
          </a:p>
        </p:txBody>
      </p:sp>
    </p:spTree>
    <p:extLst>
      <p:ext uri="{BB962C8B-B14F-4D97-AF65-F5344CB8AC3E}">
        <p14:creationId xmlns:p14="http://schemas.microsoft.com/office/powerpoint/2010/main" val="2412323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24870-85EC-4D7F-BD0E-6A6612C353E2}"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84832-2732-4D5B-A084-E4E773D00E6E}" type="slidenum">
              <a:rPr lang="en-US" smtClean="0"/>
              <a:t>‹#›</a:t>
            </a:fld>
            <a:endParaRPr lang="en-US"/>
          </a:p>
        </p:txBody>
      </p:sp>
    </p:spTree>
    <p:extLst>
      <p:ext uri="{BB962C8B-B14F-4D97-AF65-F5344CB8AC3E}">
        <p14:creationId xmlns:p14="http://schemas.microsoft.com/office/powerpoint/2010/main" val="416669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lumMod val="60000"/>
                    <a:lumOff val="40000"/>
                  </a:schemeClr>
                </a:solidFill>
              </a:rPr>
              <a:t>Download, Install PhpStorm and </a:t>
            </a:r>
            <a:r>
              <a:rPr lang="en-US" dirty="0" err="1">
                <a:solidFill>
                  <a:schemeClr val="tx1">
                    <a:lumMod val="60000"/>
                    <a:lumOff val="40000"/>
                  </a:schemeClr>
                </a:solidFill>
              </a:rPr>
              <a:t>MQTT.fx</a:t>
            </a:r>
            <a:endParaRPr lang="en-US" dirty="0">
              <a:solidFill>
                <a:schemeClr val="tx1">
                  <a:lumMod val="60000"/>
                  <a:lumOff val="40000"/>
                </a:schemeClr>
              </a:solidFill>
            </a:endParaRPr>
          </a:p>
          <a:p>
            <a:pPr marL="228600" indent="-228600">
              <a:buAutoNum type="arabicPeriod"/>
            </a:pPr>
            <a:r>
              <a:rPr lang="en-US" dirty="0">
                <a:solidFill>
                  <a:schemeClr val="tx1">
                    <a:lumMod val="60000"/>
                    <a:lumOff val="40000"/>
                  </a:schemeClr>
                </a:solidFill>
              </a:rPr>
              <a:t>Get PhpStorm SFTP connections configured (they will need .</a:t>
            </a:r>
            <a:r>
              <a:rPr lang="en-US" dirty="0" err="1">
                <a:solidFill>
                  <a:schemeClr val="tx1">
                    <a:lumMod val="60000"/>
                    <a:lumOff val="40000"/>
                  </a:schemeClr>
                </a:solidFill>
              </a:rPr>
              <a:t>pem</a:t>
            </a:r>
            <a:r>
              <a:rPr lang="en-US" dirty="0">
                <a:solidFill>
                  <a:schemeClr val="tx1">
                    <a:lumMod val="60000"/>
                    <a:lumOff val="40000"/>
                  </a:schemeClr>
                </a:solidFill>
              </a:rPr>
              <a:t> file (iotserver_2021.pem) and </a:t>
            </a:r>
            <a:r>
              <a:rPr lang="en-US" dirty="0" err="1">
                <a:solidFill>
                  <a:schemeClr val="tx1">
                    <a:lumMod val="60000"/>
                    <a:lumOff val="40000"/>
                  </a:schemeClr>
                </a:solidFill>
              </a:rPr>
              <a:t>ip</a:t>
            </a:r>
            <a:r>
              <a:rPr lang="en-US" dirty="0">
                <a:solidFill>
                  <a:schemeClr val="tx1">
                    <a:lumMod val="60000"/>
                    <a:lumOff val="40000"/>
                  </a:schemeClr>
                </a:solidFill>
              </a:rPr>
              <a:t>: 54.89.223.17)</a:t>
            </a:r>
          </a:p>
          <a:p>
            <a:pPr marL="228600" indent="-228600">
              <a:buAutoNum type="arabicPeriod"/>
            </a:pPr>
            <a:r>
              <a:rPr lang="en-US" dirty="0">
                <a:solidFill>
                  <a:schemeClr val="tx1">
                    <a:lumMod val="60000"/>
                    <a:lumOff val="40000"/>
                  </a:schemeClr>
                </a:solidFill>
              </a:rPr>
              <a:t>Wiring the ESP32 – Connect LED and TMP36 Temperature Sensor</a:t>
            </a:r>
          </a:p>
          <a:p>
            <a:pPr marL="228600" indent="-228600">
              <a:buAutoNum type="arabicPeriod"/>
            </a:pPr>
            <a:r>
              <a:rPr lang="en-US" dirty="0">
                <a:solidFill>
                  <a:schemeClr val="tx1">
                    <a:lumMod val="60000"/>
                    <a:lumOff val="40000"/>
                  </a:schemeClr>
                </a:solidFill>
              </a:rPr>
              <a:t>Get TMP36 Temperature Sensor Connected and Outputting Temperature Data</a:t>
            </a:r>
          </a:p>
          <a:p>
            <a:pPr marL="228600" indent="-228600">
              <a:buAutoNum type="arabicPeriod"/>
            </a:pPr>
            <a:r>
              <a:rPr lang="en-US" dirty="0">
                <a:solidFill>
                  <a:schemeClr val="tx1">
                    <a:lumMod val="60000"/>
                    <a:lumOff val="40000"/>
                  </a:schemeClr>
                </a:solidFill>
              </a:rPr>
              <a:t>Sketch =&gt; </a:t>
            </a:r>
            <a:r>
              <a:rPr lang="en-US" dirty="0">
                <a:solidFill>
                  <a:srgbClr val="00B0F0"/>
                </a:solidFill>
              </a:rPr>
              <a:t>ESP32_ADC_Reading_TMP36_TemperatureSensor.ino</a:t>
            </a:r>
          </a:p>
          <a:p>
            <a:pPr marL="228600" indent="-228600">
              <a:buAutoNum type="arabicPeriod"/>
            </a:pPr>
            <a:r>
              <a:rPr lang="en-US" dirty="0">
                <a:solidFill>
                  <a:schemeClr val="tx1">
                    <a:lumMod val="60000"/>
                    <a:lumOff val="40000"/>
                  </a:schemeClr>
                </a:solidFill>
              </a:rPr>
              <a:t>Turning LED On and OFF using ESP32</a:t>
            </a:r>
          </a:p>
          <a:p>
            <a:pPr marL="228600" indent="-228600">
              <a:buAutoNum type="arabicPeriod"/>
            </a:pPr>
            <a:r>
              <a:rPr lang="en-US" dirty="0">
                <a:solidFill>
                  <a:schemeClr val="tx1">
                    <a:lumMod val="60000"/>
                    <a:lumOff val="40000"/>
                  </a:schemeClr>
                </a:solidFill>
              </a:rPr>
              <a:t>Sketch =&gt; </a:t>
            </a:r>
            <a:r>
              <a:rPr lang="en-US" dirty="0">
                <a:solidFill>
                  <a:srgbClr val="00B0F0"/>
                </a:solidFill>
              </a:rPr>
              <a:t>LED_Blink_ESP32_Pin5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B0F0"/>
                </a:solidFill>
              </a:rPr>
              <a:t>What is an IoT Platform?</a:t>
            </a:r>
          </a:p>
          <a:p>
            <a:pPr marL="228600" indent="-228600">
              <a:buAutoNum type="arabicPeriod"/>
            </a:pPr>
            <a:r>
              <a:rPr lang="en-US" dirty="0">
                <a:solidFill>
                  <a:schemeClr val="tx1">
                    <a:lumMod val="60000"/>
                    <a:lumOff val="40000"/>
                  </a:schemeClr>
                </a:solidFill>
              </a:rPr>
              <a:t>Understanding JSON (node demo) using PhpStorm IDE</a:t>
            </a:r>
          </a:p>
          <a:p>
            <a:pPr marL="228600" indent="-228600">
              <a:buAutoNum type="arabicPeriod"/>
            </a:pPr>
            <a:r>
              <a:rPr lang="en-US" dirty="0">
                <a:solidFill>
                  <a:schemeClr val="tx1">
                    <a:lumMod val="60000"/>
                    <a:lumOff val="40000"/>
                  </a:schemeClr>
                </a:solidFill>
              </a:rPr>
              <a:t>Understanding JSON using ESP32</a:t>
            </a:r>
          </a:p>
          <a:p>
            <a:pPr marL="228600" indent="-228600">
              <a:buAutoNum type="arabicPeriod"/>
            </a:pPr>
            <a:r>
              <a:rPr lang="en-US" dirty="0">
                <a:solidFill>
                  <a:schemeClr val="tx1">
                    <a:lumMod val="60000"/>
                    <a:lumOff val="40000"/>
                  </a:schemeClr>
                </a:solidFill>
              </a:rPr>
              <a:t>Sketch =&gt; </a:t>
            </a:r>
            <a:r>
              <a:rPr lang="en-US" dirty="0" err="1">
                <a:solidFill>
                  <a:srgbClr val="00B0F0"/>
                </a:solidFill>
              </a:rPr>
              <a:t>Understanding_JSON.ino</a:t>
            </a:r>
            <a:endParaRPr lang="en-US" dirty="0">
              <a:solidFill>
                <a:srgbClr val="00B0F0"/>
              </a:solidFill>
            </a:endParaRPr>
          </a:p>
          <a:p>
            <a:pPr marL="228600" indent="-228600">
              <a:buAutoNum type="arabicPeriod"/>
            </a:pPr>
            <a:r>
              <a:rPr lang="en-US" dirty="0">
                <a:solidFill>
                  <a:schemeClr val="tx1">
                    <a:lumMod val="60000"/>
                    <a:lumOff val="40000"/>
                  </a:schemeClr>
                </a:solidFill>
              </a:rPr>
              <a:t>Understanding MQTT using ESP32 and </a:t>
            </a:r>
            <a:r>
              <a:rPr lang="en-US" dirty="0" err="1">
                <a:solidFill>
                  <a:schemeClr val="tx1">
                    <a:lumMod val="60000"/>
                    <a:lumOff val="40000"/>
                  </a:schemeClr>
                </a:solidFill>
              </a:rPr>
              <a:t>MQTT.fx</a:t>
            </a:r>
            <a:endParaRPr lang="en-US" dirty="0">
              <a:solidFill>
                <a:schemeClr val="tx1">
                  <a:lumMod val="60000"/>
                  <a:lumOff val="40000"/>
                </a:schemeClr>
              </a:solidFill>
            </a:endParaRPr>
          </a:p>
          <a:p>
            <a:pPr marL="228600" indent="-228600">
              <a:buAutoNum type="arabicPeriod"/>
            </a:pPr>
            <a:r>
              <a:rPr lang="en-US" dirty="0">
                <a:solidFill>
                  <a:schemeClr val="tx1">
                    <a:lumMod val="60000"/>
                    <a:lumOff val="40000"/>
                  </a:schemeClr>
                </a:solidFill>
              </a:rPr>
              <a:t>Sketch =&gt; </a:t>
            </a:r>
            <a:r>
              <a:rPr lang="en-US" dirty="0" err="1">
                <a:solidFill>
                  <a:srgbClr val="00B0F0"/>
                </a:solidFill>
              </a:rPr>
              <a:t>MQTT_Basics_IoTNetworking.ino</a:t>
            </a:r>
            <a:endParaRPr lang="en-US" dirty="0">
              <a:solidFill>
                <a:srgbClr val="00B0F0"/>
              </a:solidFill>
            </a:endParaRPr>
          </a:p>
          <a:p>
            <a:pPr marL="228600" indent="-228600">
              <a:buAutoNum type="arabicPeriod"/>
            </a:pPr>
            <a:r>
              <a:rPr lang="en-US" dirty="0">
                <a:solidFill>
                  <a:schemeClr val="tx1">
                    <a:lumMod val="60000"/>
                    <a:lumOff val="40000"/>
                  </a:schemeClr>
                </a:solidFill>
              </a:rPr>
              <a:t>Understanding Basics of MQTT using</a:t>
            </a:r>
          </a:p>
          <a:p>
            <a:pPr marL="342900" indent="-342900">
              <a:buAutoNum type="arabicPeriod"/>
            </a:pPr>
            <a:endParaRPr lang="en-US" dirty="0">
              <a:solidFill>
                <a:schemeClr val="tx1">
                  <a:lumMod val="60000"/>
                  <a:lumOff val="40000"/>
                </a:schemeClr>
              </a:solidFill>
            </a:endParaRPr>
          </a:p>
          <a:p>
            <a:pPr marL="342900" indent="-342900">
              <a:buAutoNum type="arabicPeriod"/>
            </a:pPr>
            <a:endParaRPr lang="en-US" dirty="0">
              <a:solidFill>
                <a:schemeClr val="tx1">
                  <a:lumMod val="60000"/>
                  <a:lumOff val="40000"/>
                </a:schemeClr>
              </a:solidFill>
            </a:endParaRPr>
          </a:p>
        </p:txBody>
      </p:sp>
      <p:sp>
        <p:nvSpPr>
          <p:cNvPr id="4" name="Slide Number Placeholder 3"/>
          <p:cNvSpPr>
            <a:spLocks noGrp="1"/>
          </p:cNvSpPr>
          <p:nvPr>
            <p:ph type="sldNum" sz="quarter" idx="5"/>
          </p:nvPr>
        </p:nvSpPr>
        <p:spPr/>
        <p:txBody>
          <a:bodyPr/>
          <a:lstStyle/>
          <a:p>
            <a:fld id="{77AC7473-6524-484E-825B-BAFBD280BC1E}" type="slidenum">
              <a:rPr lang="en-US" smtClean="0"/>
              <a:t>1</a:t>
            </a:fld>
            <a:endParaRPr lang="en-US"/>
          </a:p>
        </p:txBody>
      </p:sp>
    </p:spTree>
    <p:extLst>
      <p:ext uri="{BB962C8B-B14F-4D97-AF65-F5344CB8AC3E}">
        <p14:creationId xmlns:p14="http://schemas.microsoft.com/office/powerpoint/2010/main" val="2803881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Router and Communication Management – Refinement of packets, conversion of formats, appendment, </a:t>
            </a:r>
            <a:r>
              <a:rPr lang="en-US" dirty="0" err="1"/>
              <a:t>etc</a:t>
            </a:r>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Once the messages are available on the main message bus, the message</a:t>
            </a:r>
          </a:p>
          <a:p>
            <a:r>
              <a:rPr lang="en-US" sz="1200" b="0" i="0" u="none" strike="noStrike" kern="1200" baseline="0" dirty="0">
                <a:solidFill>
                  <a:schemeClr val="tx1"/>
                </a:solidFill>
                <a:latin typeface="+mn-lt"/>
                <a:ea typeface="+mn-ea"/>
                <a:cs typeface="+mn-cs"/>
              </a:rPr>
              <a:t>may need to include more context or refinement to be useful to other</a:t>
            </a:r>
          </a:p>
          <a:p>
            <a:r>
              <a:rPr lang="en-US" sz="1200" b="0" i="0" u="none" strike="noStrike" kern="1200" baseline="0" dirty="0">
                <a:solidFill>
                  <a:schemeClr val="tx1"/>
                </a:solidFill>
                <a:latin typeface="+mn-lt"/>
                <a:ea typeface="+mn-ea"/>
                <a:cs typeface="+mn-cs"/>
              </a:rPr>
              <a:t>modules. Some messages need feature enrichment and additional</a:t>
            </a:r>
          </a:p>
          <a:p>
            <a:r>
              <a:rPr lang="en-US" sz="1200" b="0" i="0" u="none" strike="noStrike" kern="1200" baseline="0" dirty="0">
                <a:solidFill>
                  <a:schemeClr val="tx1"/>
                </a:solidFill>
                <a:latin typeface="+mn-lt"/>
                <a:ea typeface="+mn-ea"/>
                <a:cs typeface="+mn-cs"/>
              </a:rPr>
              <a:t>information to be appended or added separately, which depends on the</a:t>
            </a:r>
          </a:p>
          <a:p>
            <a:r>
              <a:rPr lang="en-US" sz="1200" b="0" i="0" u="none" strike="noStrike" kern="1200" baseline="0" dirty="0">
                <a:solidFill>
                  <a:schemeClr val="tx1"/>
                </a:solidFill>
                <a:latin typeface="+mn-lt"/>
                <a:ea typeface="+mn-ea"/>
                <a:cs typeface="+mn-cs"/>
              </a:rPr>
              <a:t>context of the device deployment and application requirements. The</a:t>
            </a:r>
          </a:p>
          <a:p>
            <a:r>
              <a:rPr lang="en-US" sz="1200" b="0" i="0" u="none" strike="noStrike" kern="1200" baseline="0" dirty="0">
                <a:solidFill>
                  <a:schemeClr val="tx1"/>
                </a:solidFill>
                <a:latin typeface="+mn-lt"/>
                <a:ea typeface="+mn-ea"/>
                <a:cs typeface="+mn-cs"/>
              </a:rPr>
              <a:t>functionality of enriching existing data messages, rebroadcasting them to</a:t>
            </a:r>
          </a:p>
          <a:p>
            <a:r>
              <a:rPr lang="en-US" sz="1200" b="0" i="0" u="none" strike="noStrike" kern="1200" baseline="0" dirty="0">
                <a:solidFill>
                  <a:schemeClr val="tx1"/>
                </a:solidFill>
                <a:latin typeface="+mn-lt"/>
                <a:ea typeface="+mn-ea"/>
                <a:cs typeface="+mn-cs"/>
              </a:rPr>
              <a:t>the message bus, publishing additional contextual information and other</a:t>
            </a:r>
          </a:p>
          <a:p>
            <a:r>
              <a:rPr lang="en-US" sz="1200" b="0" i="0" u="none" strike="noStrike" kern="1200" baseline="0" dirty="0">
                <a:solidFill>
                  <a:schemeClr val="tx1"/>
                </a:solidFill>
                <a:latin typeface="+mn-lt"/>
                <a:ea typeface="+mn-ea"/>
                <a:cs typeface="+mn-cs"/>
              </a:rPr>
              <a:t>messages after the main message arrives, and tagging them as appropriate</a:t>
            </a:r>
          </a:p>
          <a:p>
            <a:r>
              <a:rPr lang="en-US" sz="1200" b="0" i="0" u="none" strike="noStrike" kern="1200" baseline="0" dirty="0">
                <a:solidFill>
                  <a:schemeClr val="tx1"/>
                </a:solidFill>
                <a:latin typeface="+mn-lt"/>
                <a:ea typeface="+mn-ea"/>
                <a:cs typeface="+mn-cs"/>
              </a:rPr>
              <a:t>is the job of the communication management module. </a:t>
            </a:r>
            <a:r>
              <a:rPr lang="en-US" sz="1200" b="0" i="0" u="sng" strike="noStrike" kern="1200" baseline="0" dirty="0">
                <a:solidFill>
                  <a:srgbClr val="C00000"/>
                </a:solidFill>
                <a:latin typeface="+mn-lt"/>
                <a:ea typeface="+mn-ea"/>
                <a:cs typeface="+mn-cs"/>
              </a:rPr>
              <a:t>Communication</a:t>
            </a:r>
          </a:p>
          <a:p>
            <a:r>
              <a:rPr lang="en-US" sz="1200" b="0" i="0" u="sng" strike="noStrike" kern="1200" baseline="0" dirty="0">
                <a:solidFill>
                  <a:srgbClr val="C00000"/>
                </a:solidFill>
                <a:latin typeface="+mn-lt"/>
                <a:ea typeface="+mn-ea"/>
                <a:cs typeface="+mn-cs"/>
              </a:rPr>
              <a:t>management functions coordinate with the message broker and the rule</a:t>
            </a:r>
          </a:p>
          <a:p>
            <a:r>
              <a:rPr lang="en-US" sz="1200" b="0" i="0" u="sng" strike="noStrike" kern="1200" baseline="0" dirty="0">
                <a:solidFill>
                  <a:srgbClr val="C00000"/>
                </a:solidFill>
                <a:latin typeface="+mn-lt"/>
                <a:ea typeface="+mn-ea"/>
                <a:cs typeface="+mn-cs"/>
              </a:rPr>
              <a:t>engine block and interacts with the device manager, as required</a:t>
            </a:r>
            <a:r>
              <a:rPr lang="en-US" sz="1200" b="0" i="0" u="sng"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In addition, the communication management module performs the</a:t>
            </a:r>
          </a:p>
          <a:p>
            <a:r>
              <a:rPr lang="en-US" sz="1200" b="0" i="0" u="none" strike="noStrike" kern="1200" baseline="0" dirty="0">
                <a:solidFill>
                  <a:schemeClr val="tx1"/>
                </a:solidFill>
                <a:latin typeface="+mn-lt"/>
                <a:ea typeface="+mn-ea"/>
                <a:cs typeface="+mn-cs"/>
              </a:rPr>
              <a:t>duties of </a:t>
            </a:r>
            <a:r>
              <a:rPr lang="en-US" sz="1200" b="0" i="0" u="sng" strike="noStrike" kern="1200" baseline="0" dirty="0">
                <a:solidFill>
                  <a:schemeClr val="tx1"/>
                </a:solidFill>
                <a:latin typeface="+mn-lt"/>
                <a:ea typeface="+mn-ea"/>
                <a:cs typeface="+mn-cs"/>
              </a:rPr>
              <a:t>format conversions</a:t>
            </a:r>
            <a:r>
              <a:rPr lang="en-US" sz="1200" b="0" i="0" u="none" strike="noStrike" kern="1200" baseline="0" dirty="0">
                <a:solidFill>
                  <a:schemeClr val="tx1"/>
                </a:solidFill>
                <a:latin typeface="+mn-lt"/>
                <a:ea typeface="+mn-ea"/>
                <a:cs typeface="+mn-cs"/>
              </a:rPr>
              <a:t>; for example, it translates data from </a:t>
            </a:r>
            <a:r>
              <a:rPr lang="en-US" sz="1200" b="0" i="0" u="sng" strike="noStrike" kern="1200" baseline="0" dirty="0">
                <a:solidFill>
                  <a:schemeClr val="tx1"/>
                </a:solidFill>
                <a:latin typeface="+mn-lt"/>
                <a:ea typeface="+mn-ea"/>
                <a:cs typeface="+mn-cs"/>
              </a:rPr>
              <a:t>CSV to</a:t>
            </a:r>
          </a:p>
          <a:p>
            <a:r>
              <a:rPr lang="en-US" sz="1200" b="0" i="0" u="sng" strike="noStrike" kern="1200" baseline="0" dirty="0">
                <a:solidFill>
                  <a:schemeClr val="tx1"/>
                </a:solidFill>
                <a:latin typeface="+mn-lt"/>
                <a:ea typeface="+mn-ea"/>
                <a:cs typeface="+mn-cs"/>
              </a:rPr>
              <a:t>JSON</a:t>
            </a:r>
            <a:r>
              <a:rPr lang="en-US" sz="1200" b="0" i="0" u="none" strike="noStrike" kern="1200" baseline="0" dirty="0">
                <a:solidFill>
                  <a:schemeClr val="tx1"/>
                </a:solidFill>
                <a:latin typeface="+mn-lt"/>
                <a:ea typeface="+mn-ea"/>
                <a:cs typeface="+mn-cs"/>
              </a:rPr>
              <a:t>, or </a:t>
            </a:r>
            <a:r>
              <a:rPr lang="en-US" sz="1200" b="0" i="0" u="sng" strike="noStrike" kern="1200" baseline="0" dirty="0">
                <a:solidFill>
                  <a:schemeClr val="tx1"/>
                </a:solidFill>
                <a:latin typeface="+mn-lt"/>
                <a:ea typeface="+mn-ea"/>
                <a:cs typeface="+mn-cs"/>
              </a:rPr>
              <a:t>binary to text format</a:t>
            </a:r>
            <a:r>
              <a:rPr lang="en-US" sz="1200" b="0" i="0" u="none" strike="noStrike" kern="1200" baseline="0" dirty="0">
                <a:solidFill>
                  <a:schemeClr val="tx1"/>
                </a:solidFill>
                <a:latin typeface="+mn-lt"/>
                <a:ea typeface="+mn-ea"/>
                <a:cs typeface="+mn-cs"/>
              </a:rPr>
              <a:t>, and so forth. We can also task it to perform</a:t>
            </a:r>
          </a:p>
          <a:p>
            <a:r>
              <a:rPr lang="en-US" sz="1200" b="0" i="0" u="none" strike="noStrike" kern="1200" baseline="0" dirty="0">
                <a:solidFill>
                  <a:schemeClr val="tx1"/>
                </a:solidFill>
                <a:latin typeface="+mn-lt"/>
                <a:ea typeface="+mn-ea"/>
                <a:cs typeface="+mn-cs"/>
              </a:rPr>
              <a:t>certain operations, like deduplication of messages. Deduplication is</a:t>
            </a:r>
          </a:p>
          <a:p>
            <a:r>
              <a:rPr lang="en-US" sz="1200" b="0" i="0" u="none" strike="noStrike" kern="1200" baseline="0" dirty="0">
                <a:solidFill>
                  <a:schemeClr val="tx1"/>
                </a:solidFill>
                <a:latin typeface="+mn-lt"/>
                <a:ea typeface="+mn-ea"/>
                <a:cs typeface="+mn-cs"/>
              </a:rPr>
              <a:t>the process of </a:t>
            </a:r>
            <a:r>
              <a:rPr lang="en-US" sz="1200" b="0" i="0" u="sng" strike="noStrike" kern="1200" baseline="0" dirty="0">
                <a:solidFill>
                  <a:schemeClr val="tx1"/>
                </a:solidFill>
                <a:latin typeface="+mn-lt"/>
                <a:ea typeface="+mn-ea"/>
                <a:cs typeface="+mn-cs"/>
              </a:rPr>
              <a:t>eliminating or discarding multiple duplicate messages</a:t>
            </a:r>
          </a:p>
          <a:p>
            <a:r>
              <a:rPr lang="en-US" sz="1200" b="0" i="0" u="sng" strike="noStrike" kern="1200" baseline="0" dirty="0">
                <a:solidFill>
                  <a:schemeClr val="tx1"/>
                </a:solidFill>
                <a:latin typeface="+mn-lt"/>
                <a:ea typeface="+mn-ea"/>
                <a:cs typeface="+mn-cs"/>
              </a:rPr>
              <a:t>or redundant data packets from the devices</a:t>
            </a:r>
            <a:r>
              <a:rPr lang="en-US" sz="1200" b="0" i="0" u="none" strike="noStrike" kern="1200" baseline="0" dirty="0">
                <a:solidFill>
                  <a:schemeClr val="tx1"/>
                </a:solidFill>
                <a:latin typeface="+mn-lt"/>
                <a:ea typeface="+mn-ea"/>
                <a:cs typeface="+mn-cs"/>
              </a:rPr>
              <a:t>, as they may not be of any</a:t>
            </a:r>
          </a:p>
          <a:p>
            <a:r>
              <a:rPr lang="en-US" sz="1200" b="0" i="0" u="none" strike="noStrike" kern="1200" baseline="0" dirty="0">
                <a:solidFill>
                  <a:schemeClr val="tx1"/>
                </a:solidFill>
                <a:latin typeface="+mn-lt"/>
                <a:ea typeface="+mn-ea"/>
                <a:cs typeface="+mn-cs"/>
              </a:rPr>
              <a:t>use. Deduplication schemes are dependent on device or sensor types,</a:t>
            </a:r>
          </a:p>
          <a:p>
            <a:r>
              <a:rPr lang="en-US" sz="1200" b="0" i="0" u="none" strike="noStrike" kern="1200" baseline="0" dirty="0">
                <a:solidFill>
                  <a:schemeClr val="tx1"/>
                </a:solidFill>
                <a:latin typeface="+mn-lt"/>
                <a:ea typeface="+mn-ea"/>
                <a:cs typeface="+mn-cs"/>
              </a:rPr>
              <a:t>and we need to implement them on a case-by-case basis, although the</a:t>
            </a:r>
          </a:p>
          <a:p>
            <a:r>
              <a:rPr lang="en-US" sz="1200" b="0" i="0" u="none" strike="noStrike" kern="1200" baseline="0" dirty="0">
                <a:solidFill>
                  <a:schemeClr val="tx1"/>
                </a:solidFill>
                <a:latin typeface="+mn-lt"/>
                <a:ea typeface="+mn-ea"/>
                <a:cs typeface="+mn-cs"/>
              </a:rPr>
              <a:t>methodology remains the same. As a communications router, this module</a:t>
            </a:r>
          </a:p>
          <a:p>
            <a:r>
              <a:rPr lang="en-US" sz="1200" b="0" i="0" u="none" strike="noStrike" kern="1200" baseline="0" dirty="0">
                <a:solidFill>
                  <a:schemeClr val="tx1"/>
                </a:solidFill>
                <a:latin typeface="+mn-lt"/>
                <a:ea typeface="+mn-ea"/>
                <a:cs typeface="+mn-cs"/>
              </a:rPr>
              <a:t>can control further messaging and communication on the platform.</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17</a:t>
            </a:fld>
            <a:endParaRPr lang="en-US"/>
          </a:p>
        </p:txBody>
      </p:sp>
    </p:spTree>
    <p:extLst>
      <p:ext uri="{BB962C8B-B14F-4D97-AF65-F5344CB8AC3E}">
        <p14:creationId xmlns:p14="http://schemas.microsoft.com/office/powerpoint/2010/main" val="127486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Time-Series Storage and Data Management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the name suggests, this block stores all the received and parsed data</a:t>
            </a:r>
          </a:p>
          <a:p>
            <a:r>
              <a:rPr lang="en-US" sz="1200" b="0" i="0" u="none" strike="noStrike" kern="1200" baseline="0" dirty="0">
                <a:solidFill>
                  <a:schemeClr val="tx1"/>
                </a:solidFill>
                <a:latin typeface="+mn-lt"/>
                <a:ea typeface="+mn-ea"/>
                <a:cs typeface="+mn-cs"/>
              </a:rPr>
              <a:t>that is available on the message bus in sequential (i.e., time-series style).</a:t>
            </a:r>
          </a:p>
          <a:p>
            <a:r>
              <a:rPr lang="en-US" sz="1200" b="0" i="0" u="sng" strike="noStrike" kern="1200" baseline="0" dirty="0">
                <a:solidFill>
                  <a:schemeClr val="tx1"/>
                </a:solidFill>
                <a:latin typeface="+mn-lt"/>
                <a:ea typeface="+mn-ea"/>
                <a:cs typeface="+mn-cs"/>
              </a:rPr>
              <a:t>While data storage is not the core function of the IoT platform, modules</a:t>
            </a:r>
          </a:p>
          <a:p>
            <a:r>
              <a:rPr lang="en-US" sz="1200" b="0" i="0" u="sng" strike="noStrike" kern="1200" baseline="0" dirty="0">
                <a:solidFill>
                  <a:schemeClr val="tx1"/>
                </a:solidFill>
                <a:latin typeface="+mn-lt"/>
                <a:ea typeface="+mn-ea"/>
                <a:cs typeface="+mn-cs"/>
              </a:rPr>
              <a:t>outside the platform handle it</a:t>
            </a:r>
            <a:r>
              <a:rPr lang="en-US" sz="1200" b="0" i="0" u="none" strike="noStrike" kern="1200" baseline="0" dirty="0">
                <a:solidFill>
                  <a:schemeClr val="tx1"/>
                </a:solidFill>
                <a:latin typeface="+mn-lt"/>
                <a:ea typeface="+mn-ea"/>
                <a:cs typeface="+mn-cs"/>
              </a:rPr>
              <a:t>; although, it is an essential activity for</a:t>
            </a:r>
          </a:p>
          <a:p>
            <a:r>
              <a:rPr lang="en-US" sz="1200" b="0" i="0" u="none" strike="noStrike" kern="1200" baseline="0" dirty="0">
                <a:solidFill>
                  <a:schemeClr val="tx1"/>
                </a:solidFill>
                <a:latin typeface="+mn-lt"/>
                <a:ea typeface="+mn-ea"/>
                <a:cs typeface="+mn-cs"/>
              </a:rPr>
              <a:t>coordination and orchestration perspective. Very often, communication</a:t>
            </a:r>
          </a:p>
          <a:p>
            <a:r>
              <a:rPr lang="en-US" sz="1200" b="0" i="0" u="none" strike="noStrike" kern="1200" baseline="0" dirty="0">
                <a:solidFill>
                  <a:schemeClr val="tx1"/>
                </a:solidFill>
                <a:latin typeface="+mn-lt"/>
                <a:ea typeface="+mn-ea"/>
                <a:cs typeface="+mn-cs"/>
              </a:rPr>
              <a:t>and routing modules, or the message broker itself, need recent data for</a:t>
            </a:r>
          </a:p>
          <a:p>
            <a:r>
              <a:rPr lang="en-US" sz="1200" b="0" i="0" u="none" strike="noStrike" kern="1200" baseline="0" dirty="0">
                <a:solidFill>
                  <a:schemeClr val="tx1"/>
                </a:solidFill>
                <a:latin typeface="+mn-lt"/>
                <a:ea typeface="+mn-ea"/>
                <a:cs typeface="+mn-cs"/>
              </a:rPr>
              <a:t>specific functional purposes; this storage comes in handy for all such</a:t>
            </a:r>
          </a:p>
          <a:p>
            <a:r>
              <a:rPr lang="en-US" sz="1200" b="0" i="0" u="none" strike="noStrike" kern="1200" baseline="0" dirty="0">
                <a:solidFill>
                  <a:schemeClr val="tx1"/>
                </a:solidFill>
                <a:latin typeface="+mn-lt"/>
                <a:ea typeface="+mn-ea"/>
                <a:cs typeface="+mn-cs"/>
              </a:rPr>
              <a:t>instances.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many IoT applications, users prefer to extract the data away from</a:t>
            </a:r>
          </a:p>
          <a:p>
            <a:r>
              <a:rPr lang="en-US" sz="1200" b="0" i="0" u="none" strike="noStrike" kern="1200" baseline="0" dirty="0">
                <a:solidFill>
                  <a:schemeClr val="tx1"/>
                </a:solidFill>
                <a:latin typeface="+mn-lt"/>
                <a:ea typeface="+mn-ea"/>
                <a:cs typeface="+mn-cs"/>
              </a:rPr>
              <a:t>the IoT platform and store it in an application data warehouse for further</a:t>
            </a:r>
          </a:p>
          <a:p>
            <a:r>
              <a:rPr lang="en-US" sz="1200" b="0" i="0" u="none" strike="noStrike" kern="1200" baseline="0" dirty="0">
                <a:solidFill>
                  <a:schemeClr val="tx1"/>
                </a:solidFill>
                <a:latin typeface="+mn-lt"/>
                <a:ea typeface="+mn-ea"/>
                <a:cs typeface="+mn-cs"/>
              </a:rPr>
              <a:t>processing. Therefore, it is often utilized for interim storage of the device</a:t>
            </a:r>
          </a:p>
          <a:p>
            <a:r>
              <a:rPr lang="en-US" sz="1200" b="0" i="0" u="none" strike="noStrike" kern="1200" baseline="0" dirty="0">
                <a:solidFill>
                  <a:schemeClr val="tx1"/>
                </a:solidFill>
                <a:latin typeface="+mn-lt"/>
                <a:ea typeface="+mn-ea"/>
                <a:cs typeface="+mn-cs"/>
              </a:rPr>
              <a:t>data and is not meant for large-sized dataset storage.</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18</a:t>
            </a:fld>
            <a:endParaRPr lang="en-US"/>
          </a:p>
        </p:txBody>
      </p:sp>
    </p:spTree>
    <p:extLst>
      <p:ext uri="{BB962C8B-B14F-4D97-AF65-F5344CB8AC3E}">
        <p14:creationId xmlns:p14="http://schemas.microsoft.com/office/powerpoint/2010/main" val="2779369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Rule Engine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my view, this is a very powerful block and provides enhanced</a:t>
            </a:r>
          </a:p>
          <a:p>
            <a:r>
              <a:rPr lang="en-US" sz="1200" b="0" i="0" u="none" strike="noStrike" kern="1200" baseline="0" dirty="0">
                <a:solidFill>
                  <a:schemeClr val="tx1"/>
                </a:solidFill>
                <a:latin typeface="+mn-lt"/>
                <a:ea typeface="+mn-ea"/>
                <a:cs typeface="+mn-cs"/>
              </a:rPr>
              <a:t>capabilities to the platform. </a:t>
            </a:r>
            <a:r>
              <a:rPr lang="en-US" sz="1200" b="0" i="0" u="sng" strike="noStrike" kern="1200" baseline="0" dirty="0">
                <a:solidFill>
                  <a:schemeClr val="tx1"/>
                </a:solidFill>
                <a:latin typeface="+mn-lt"/>
                <a:ea typeface="+mn-ea"/>
                <a:cs typeface="+mn-cs"/>
              </a:rPr>
              <a:t>The rule engine is the execution block that</a:t>
            </a:r>
          </a:p>
          <a:p>
            <a:r>
              <a:rPr lang="en-US" sz="1200" b="0" i="0" u="sng" strike="noStrike" kern="1200" baseline="0" dirty="0">
                <a:solidFill>
                  <a:schemeClr val="tx1"/>
                </a:solidFill>
                <a:latin typeface="+mn-lt"/>
                <a:ea typeface="+mn-ea"/>
                <a:cs typeface="+mn-cs"/>
              </a:rPr>
              <a:t>monitors the message bus and events across the platform and takes action</a:t>
            </a:r>
          </a:p>
          <a:p>
            <a:r>
              <a:rPr lang="en-US" sz="1200" b="0" i="0" u="sng" strike="noStrike" kern="1200" baseline="0" dirty="0">
                <a:solidFill>
                  <a:schemeClr val="tx1"/>
                </a:solidFill>
                <a:latin typeface="+mn-lt"/>
                <a:ea typeface="+mn-ea"/>
                <a:cs typeface="+mn-cs"/>
              </a:rPr>
              <a:t>based on set rules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a typical rule engine function may look like this: “Trigger</a:t>
            </a:r>
          </a:p>
          <a:p>
            <a:r>
              <a:rPr lang="en-US" sz="1200" b="0" i="0" u="none" strike="noStrike" kern="1200" baseline="0" dirty="0">
                <a:solidFill>
                  <a:schemeClr val="tx1"/>
                </a:solidFill>
                <a:latin typeface="+mn-lt"/>
                <a:ea typeface="+mn-ea"/>
                <a:cs typeface="+mn-cs"/>
              </a:rPr>
              <a:t>and broadcast alert message when the downstream device sends a data</a:t>
            </a:r>
          </a:p>
          <a:p>
            <a:r>
              <a:rPr lang="en-US" sz="1200" b="0" i="0" u="none" strike="noStrike" kern="1200" baseline="0" dirty="0">
                <a:solidFill>
                  <a:schemeClr val="tx1"/>
                </a:solidFill>
                <a:latin typeface="+mn-lt"/>
                <a:ea typeface="+mn-ea"/>
                <a:cs typeface="+mn-cs"/>
              </a:rPr>
              <a:t>packet containing the keyword ka-boom.” The rule engine is constantly</a:t>
            </a:r>
          </a:p>
          <a:p>
            <a:r>
              <a:rPr lang="en-US" sz="1200" b="0" i="0" u="none" strike="noStrike" kern="1200" baseline="0" dirty="0">
                <a:solidFill>
                  <a:schemeClr val="tx1"/>
                </a:solidFill>
                <a:latin typeface="+mn-lt"/>
                <a:ea typeface="+mn-ea"/>
                <a:cs typeface="+mn-cs"/>
              </a:rPr>
              <a:t>listening to the message bus broadcasts. When the communication block</a:t>
            </a:r>
          </a:p>
          <a:p>
            <a:r>
              <a:rPr lang="en-US" sz="1200" b="0" i="0" u="none" strike="noStrike" kern="1200" baseline="0" dirty="0">
                <a:solidFill>
                  <a:schemeClr val="tx1"/>
                </a:solidFill>
                <a:latin typeface="+mn-lt"/>
                <a:ea typeface="+mn-ea"/>
                <a:cs typeface="+mn-cs"/>
              </a:rPr>
              <a:t>puts up a decoded data packet from the downstream device on to the</a:t>
            </a:r>
          </a:p>
          <a:p>
            <a:r>
              <a:rPr lang="en-US" sz="1200" b="0" i="0" u="none" strike="noStrike" kern="1200" baseline="0" dirty="0">
                <a:solidFill>
                  <a:schemeClr val="tx1"/>
                </a:solidFill>
                <a:latin typeface="+mn-lt"/>
                <a:ea typeface="+mn-ea"/>
                <a:cs typeface="+mn-cs"/>
              </a:rPr>
              <a:t>message bus, </a:t>
            </a:r>
            <a:r>
              <a:rPr lang="en-US" sz="1200" b="0" i="0" u="sng" strike="noStrike" kern="1200" baseline="0" dirty="0">
                <a:solidFill>
                  <a:schemeClr val="tx1"/>
                </a:solidFill>
                <a:latin typeface="+mn-lt"/>
                <a:ea typeface="+mn-ea"/>
                <a:cs typeface="+mn-cs"/>
              </a:rPr>
              <a:t>a rule will trigger</a:t>
            </a:r>
            <a:r>
              <a:rPr lang="en-US" sz="1200" b="0" i="0" u="none" strike="noStrike" kern="1200" baseline="0" dirty="0">
                <a:solidFill>
                  <a:schemeClr val="tx1"/>
                </a:solidFill>
                <a:latin typeface="+mn-lt"/>
                <a:ea typeface="+mn-ea"/>
                <a:cs typeface="+mn-cs"/>
              </a:rPr>
              <a:t>. The </a:t>
            </a:r>
            <a:r>
              <a:rPr lang="en-US" sz="1200" b="0" i="0" u="sng" strike="noStrike" kern="1200" baseline="0" dirty="0">
                <a:solidFill>
                  <a:schemeClr val="tx1"/>
                </a:solidFill>
                <a:latin typeface="+mn-lt"/>
                <a:ea typeface="+mn-ea"/>
                <a:cs typeface="+mn-cs"/>
              </a:rPr>
              <a:t>rule engine broadcasts another message</a:t>
            </a:r>
          </a:p>
          <a:p>
            <a:r>
              <a:rPr lang="en-US" sz="1200" b="0" i="0" u="sng" strike="noStrike" kern="1200" baseline="0" dirty="0">
                <a:solidFill>
                  <a:schemeClr val="tx1"/>
                </a:solidFill>
                <a:latin typeface="+mn-lt"/>
                <a:ea typeface="+mn-ea"/>
                <a:cs typeface="+mn-cs"/>
              </a:rPr>
              <a:t>(alert) to the message bus</a:t>
            </a:r>
            <a:r>
              <a:rPr lang="en-US" sz="1200" b="0" i="0" u="none" strike="noStrike" kern="1200" baseline="0" dirty="0">
                <a:solidFill>
                  <a:schemeClr val="tx1"/>
                </a:solidFill>
                <a:latin typeface="+mn-lt"/>
                <a:ea typeface="+mn-ea"/>
                <a:cs typeface="+mn-cs"/>
              </a:rPr>
              <a:t>. Since this happens all within the IoT platform</a:t>
            </a:r>
          </a:p>
          <a:p>
            <a:r>
              <a:rPr lang="en-US" sz="1200" b="0" i="0" u="none" strike="noStrike" kern="1200" baseline="0" dirty="0">
                <a:solidFill>
                  <a:schemeClr val="tx1"/>
                </a:solidFill>
                <a:latin typeface="+mn-lt"/>
                <a:ea typeface="+mn-ea"/>
                <a:cs typeface="+mn-cs"/>
              </a:rPr>
              <a:t>and among closely coordinated modules, execution speed is quite fast.</a:t>
            </a:r>
          </a:p>
          <a:p>
            <a:r>
              <a:rPr lang="en-US" sz="1200" b="0" i="0" u="none" strike="noStrike" kern="1200" baseline="0" dirty="0">
                <a:solidFill>
                  <a:schemeClr val="tx1"/>
                </a:solidFill>
                <a:latin typeface="+mn-lt"/>
                <a:ea typeface="+mn-ea"/>
                <a:cs typeface="+mn-cs"/>
              </a:rPr>
              <a:t>The rule engine also helps with building modular rules for decoding and</a:t>
            </a:r>
          </a:p>
          <a:p>
            <a:r>
              <a:rPr lang="en-US" sz="1200" b="0" i="0" u="none" strike="noStrike" kern="1200" baseline="0" dirty="0">
                <a:solidFill>
                  <a:schemeClr val="tx1"/>
                </a:solidFill>
                <a:latin typeface="+mn-lt"/>
                <a:ea typeface="+mn-ea"/>
                <a:cs typeface="+mn-cs"/>
              </a:rPr>
              <a:t>enriching existing or received data from devices, and therefore, augments</a:t>
            </a:r>
          </a:p>
          <a:p>
            <a:r>
              <a:rPr lang="en-US" sz="1200" b="0" i="0" u="none" strike="noStrike" kern="1200" baseline="0" dirty="0">
                <a:solidFill>
                  <a:schemeClr val="tx1"/>
                </a:solidFill>
                <a:latin typeface="+mn-lt"/>
                <a:ea typeface="+mn-ea"/>
                <a:cs typeface="+mn-cs"/>
              </a:rPr>
              <a:t>the communication module’s functionality. </a:t>
            </a:r>
            <a:r>
              <a:rPr lang="en-US" sz="1200" b="0" i="0" u="sng" strike="noStrike" kern="1200" baseline="0" dirty="0">
                <a:solidFill>
                  <a:schemeClr val="tx1"/>
                </a:solidFill>
                <a:latin typeface="+mn-lt"/>
                <a:ea typeface="+mn-ea"/>
                <a:cs typeface="+mn-cs"/>
              </a:rPr>
              <a:t>In addition to that, it is easy to</a:t>
            </a:r>
          </a:p>
          <a:p>
            <a:r>
              <a:rPr lang="en-US" sz="1200" b="0" i="0" u="sng" strike="noStrike" kern="1200" baseline="0" dirty="0">
                <a:solidFill>
                  <a:schemeClr val="tx1"/>
                </a:solidFill>
                <a:latin typeface="+mn-lt"/>
                <a:ea typeface="+mn-ea"/>
                <a:cs typeface="+mn-cs"/>
              </a:rPr>
              <a:t>implement callbacks to other modules, applications, programs, and systems</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19</a:t>
            </a:fld>
            <a:endParaRPr lang="en-US"/>
          </a:p>
        </p:txBody>
      </p:sp>
    </p:spTree>
    <p:extLst>
      <p:ext uri="{BB962C8B-B14F-4D97-AF65-F5344CB8AC3E}">
        <p14:creationId xmlns:p14="http://schemas.microsoft.com/office/powerpoint/2010/main" val="346539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REST API Interface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Restful APIs are useful for support functions and utilities that do not need</a:t>
            </a:r>
          </a:p>
          <a:p>
            <a:r>
              <a:rPr lang="en-US" sz="1200" b="0" i="0" u="none" strike="noStrike" kern="1200" baseline="0" dirty="0">
                <a:solidFill>
                  <a:schemeClr val="tx1"/>
                </a:solidFill>
                <a:latin typeface="+mn-lt"/>
                <a:ea typeface="+mn-ea"/>
                <a:cs typeface="+mn-cs"/>
              </a:rPr>
              <a:t>constant or real-time connectivity and access. Although typically used by</a:t>
            </a:r>
          </a:p>
          <a:p>
            <a:r>
              <a:rPr lang="en-US" sz="1200" b="0" i="0" u="none" strike="noStrike" kern="1200" baseline="0" dirty="0">
                <a:solidFill>
                  <a:schemeClr val="tx1"/>
                </a:solidFill>
                <a:latin typeface="+mn-lt"/>
                <a:ea typeface="+mn-ea"/>
                <a:cs typeface="+mn-cs"/>
              </a:rPr>
              <a:t>upstream programs and applications, downstream devices can also access</a:t>
            </a:r>
          </a:p>
          <a:p>
            <a:r>
              <a:rPr lang="en-US" sz="1200" b="0" i="0" u="none" strike="noStrike" kern="1200" baseline="0" dirty="0">
                <a:solidFill>
                  <a:schemeClr val="tx1"/>
                </a:solidFill>
                <a:latin typeface="+mn-lt"/>
                <a:ea typeface="+mn-ea"/>
                <a:cs typeface="+mn-cs"/>
              </a:rPr>
              <a:t>these APIs when needed.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classic example of such a use case is a temperature sensor with Wi-Fi___</a:t>
            </a:r>
          </a:p>
          <a:p>
            <a:r>
              <a:rPr lang="en-US" sz="1200" b="0" i="0" u="none" strike="noStrike" kern="1200" baseline="0" dirty="0">
                <a:solidFill>
                  <a:schemeClr val="tx1"/>
                </a:solidFill>
                <a:latin typeface="+mn-lt"/>
                <a:ea typeface="+mn-ea"/>
                <a:cs typeface="+mn-cs"/>
              </a:rPr>
              <a:t>33 connectivity that sends readings every 15 minutes. Due to such a</a:t>
            </a:r>
          </a:p>
          <a:p>
            <a:r>
              <a:rPr lang="en-US" sz="1200" b="0" i="0" u="none" strike="noStrike" kern="1200" baseline="0" dirty="0">
                <a:solidFill>
                  <a:schemeClr val="tx1"/>
                </a:solidFill>
                <a:latin typeface="+mn-lt"/>
                <a:ea typeface="+mn-ea"/>
                <a:cs typeface="+mn-cs"/>
              </a:rPr>
              <a:t>long time between two subsequent readings, a real-time connection or an</a:t>
            </a:r>
          </a:p>
          <a:p>
            <a:r>
              <a:rPr lang="en-US" sz="1200" b="0" i="0" u="none" strike="noStrike" kern="1200" baseline="0" dirty="0">
                <a:solidFill>
                  <a:schemeClr val="tx1"/>
                </a:solidFill>
                <a:latin typeface="+mn-lt"/>
                <a:ea typeface="+mn-ea"/>
                <a:cs typeface="+mn-cs"/>
              </a:rPr>
              <a:t>always-on connectivity is undesired. </a:t>
            </a:r>
            <a:r>
              <a:rPr lang="en-US" sz="1200" b="0" i="0" u="sng" strike="noStrike" kern="1200" baseline="0" dirty="0">
                <a:solidFill>
                  <a:schemeClr val="tx1"/>
                </a:solidFill>
                <a:latin typeface="+mn-lt"/>
                <a:ea typeface="+mn-ea"/>
                <a:cs typeface="+mn-cs"/>
              </a:rPr>
              <a:t>A simple HTTP operation can do the</a:t>
            </a:r>
          </a:p>
          <a:p>
            <a:r>
              <a:rPr lang="en-US" sz="1200" b="0" i="0" u="sng" strike="noStrike" kern="1200" baseline="0" dirty="0">
                <a:solidFill>
                  <a:schemeClr val="tx1"/>
                </a:solidFill>
                <a:latin typeface="+mn-lt"/>
                <a:ea typeface="+mn-ea"/>
                <a:cs typeface="+mn-cs"/>
              </a:rPr>
              <a:t>data-sending job relatively more efficiently. In this case, the sensor can</a:t>
            </a:r>
          </a:p>
          <a:p>
            <a:r>
              <a:rPr lang="en-US" sz="1200" b="0" i="0" u="sng" strike="noStrike" kern="1200" baseline="0" dirty="0">
                <a:solidFill>
                  <a:schemeClr val="tx1"/>
                </a:solidFill>
                <a:latin typeface="+mn-lt"/>
                <a:ea typeface="+mn-ea"/>
                <a:cs typeface="+mn-cs"/>
              </a:rPr>
              <a:t>send the data over REST API to the platform</a:t>
            </a:r>
            <a:r>
              <a:rPr lang="en-US" sz="1200" b="0" i="0" u="none" strike="noStrike" kern="1200" baseline="0" dirty="0">
                <a:solidFill>
                  <a:schemeClr val="tx1"/>
                </a:solidFill>
                <a:latin typeface="+mn-lt"/>
                <a:ea typeface="+mn-ea"/>
                <a:cs typeface="+mn-cs"/>
              </a:rPr>
              <a:t>. </a:t>
            </a:r>
            <a:r>
              <a:rPr lang="en-US" sz="1200" b="0" i="0" u="sng" strike="noStrike" kern="1200" baseline="0" dirty="0">
                <a:solidFill>
                  <a:schemeClr val="tx1"/>
                </a:solidFill>
                <a:latin typeface="+mn-lt"/>
                <a:ea typeface="+mn-ea"/>
                <a:cs typeface="+mn-cs"/>
              </a:rPr>
              <a:t>The REST API works with the</a:t>
            </a:r>
          </a:p>
          <a:p>
            <a:r>
              <a:rPr lang="en-US" sz="1200" b="0" i="0" u="sng" strike="noStrike" kern="1200" baseline="0" dirty="0">
                <a:solidFill>
                  <a:schemeClr val="tx1"/>
                </a:solidFill>
                <a:latin typeface="+mn-lt"/>
                <a:ea typeface="+mn-ea"/>
                <a:cs typeface="+mn-cs"/>
              </a:rPr>
              <a:t>message broker and communications manager to present the received</a:t>
            </a:r>
          </a:p>
          <a:p>
            <a:r>
              <a:rPr lang="en-US" sz="1200" b="0" i="0" u="sng" strike="noStrike" kern="1200" baseline="0" dirty="0">
                <a:solidFill>
                  <a:schemeClr val="tx1"/>
                </a:solidFill>
                <a:latin typeface="+mn-lt"/>
                <a:ea typeface="+mn-ea"/>
                <a:cs typeface="+mn-cs"/>
              </a:rPr>
              <a:t>data post to the main message bus;</a:t>
            </a:r>
            <a:r>
              <a:rPr lang="en-US" sz="1200" b="0" i="0" u="none" strike="noStrike" kern="1200" baseline="0" dirty="0">
                <a:solidFill>
                  <a:schemeClr val="tx1"/>
                </a:solidFill>
                <a:latin typeface="+mn-lt"/>
                <a:ea typeface="+mn-ea"/>
                <a:cs typeface="+mn-cs"/>
              </a:rPr>
              <a:t> it may also </a:t>
            </a:r>
            <a:r>
              <a:rPr lang="en-US" sz="1200" b="0" i="0" u="sng" strike="noStrike" kern="1200" baseline="0" dirty="0">
                <a:solidFill>
                  <a:schemeClr val="tx1"/>
                </a:solidFill>
                <a:latin typeface="+mn-lt"/>
                <a:ea typeface="+mn-ea"/>
                <a:cs typeface="+mn-cs"/>
              </a:rPr>
              <a:t>use time-series database</a:t>
            </a:r>
          </a:p>
          <a:p>
            <a:r>
              <a:rPr lang="en-US" sz="1200" b="0" i="0" u="sng" strike="noStrike" kern="1200" baseline="0" dirty="0">
                <a:solidFill>
                  <a:schemeClr val="tx1"/>
                </a:solidFill>
                <a:latin typeface="+mn-lt"/>
                <a:ea typeface="+mn-ea"/>
                <a:cs typeface="+mn-cs"/>
              </a:rPr>
              <a:t>records to send back the response to the sensor</a:t>
            </a:r>
            <a:r>
              <a:rPr lang="en-US" sz="1200" b="0" i="0" u="none" strike="noStrike" kern="1200" baseline="0" dirty="0">
                <a:solidFill>
                  <a:schemeClr val="tx1"/>
                </a:solidFill>
                <a:latin typeface="+mn-lt"/>
                <a:ea typeface="+mn-ea"/>
                <a:cs typeface="+mn-cs"/>
              </a:rPr>
              <a:t>. This response may contain </a:t>
            </a:r>
          </a:p>
          <a:p>
            <a:r>
              <a:rPr lang="en-US" sz="1200" b="0" i="0" u="none" strike="noStrike" kern="1200" baseline="0" dirty="0">
                <a:solidFill>
                  <a:schemeClr val="tx1"/>
                </a:solidFill>
                <a:latin typeface="+mn-lt"/>
                <a:ea typeface="+mn-ea"/>
                <a:cs typeface="+mn-cs"/>
              </a:rPr>
              <a:t>additional information for the sensor to do its job in a certain way for the next round.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API block can also support data aggregation and bulk</a:t>
            </a:r>
          </a:p>
          <a:p>
            <a:r>
              <a:rPr lang="en-US" sz="1200" b="0" i="0" u="none" strike="noStrike" kern="1200" baseline="0" dirty="0">
                <a:solidFill>
                  <a:schemeClr val="tx1"/>
                </a:solidFill>
                <a:latin typeface="+mn-lt"/>
                <a:ea typeface="+mn-ea"/>
                <a:cs typeface="+mn-cs"/>
              </a:rPr>
              <a:t>operational functionalities, such as querying multiple records by the</a:t>
            </a:r>
          </a:p>
          <a:p>
            <a:r>
              <a:rPr lang="en-US" sz="1200" b="0" i="0" u="none" strike="noStrike" kern="1200" baseline="0" dirty="0">
                <a:solidFill>
                  <a:schemeClr val="tx1"/>
                </a:solidFill>
                <a:latin typeface="+mn-lt"/>
                <a:ea typeface="+mn-ea"/>
                <a:cs typeface="+mn-cs"/>
              </a:rPr>
              <a:t>upstream application. This way, </a:t>
            </a:r>
            <a:r>
              <a:rPr lang="en-US" sz="1200" b="0" i="0" u="sng" strike="noStrike" kern="1200" baseline="0" dirty="0">
                <a:solidFill>
                  <a:schemeClr val="tx1"/>
                </a:solidFill>
                <a:latin typeface="+mn-lt"/>
                <a:ea typeface="+mn-ea"/>
                <a:cs typeface="+mn-cs"/>
              </a:rPr>
              <a:t>upstream applications and systems</a:t>
            </a:r>
          </a:p>
          <a:p>
            <a:r>
              <a:rPr lang="en-US" sz="1200" b="0" i="0" u="sng" strike="noStrike" kern="1200" baseline="0" dirty="0">
                <a:solidFill>
                  <a:schemeClr val="tx1"/>
                </a:solidFill>
                <a:latin typeface="+mn-lt"/>
                <a:ea typeface="+mn-ea"/>
                <a:cs typeface="+mn-cs"/>
              </a:rPr>
              <a:t>remain decoupled from the core platform blocks, thereby maintaining</a:t>
            </a:r>
          </a:p>
          <a:p>
            <a:r>
              <a:rPr lang="en-US" sz="1200" b="0" i="0" u="sng" strike="noStrike" kern="1200" baseline="0" dirty="0">
                <a:solidFill>
                  <a:schemeClr val="tx1"/>
                </a:solidFill>
                <a:latin typeface="+mn-lt"/>
                <a:ea typeface="+mn-ea"/>
                <a:cs typeface="+mn-cs"/>
              </a:rPr>
              <a:t>the partition of functions and ensuring security</a:t>
            </a:r>
            <a:r>
              <a:rPr lang="en-US" sz="1200" b="0" i="0" u="none" strike="noStrike" kern="1200" baseline="0" dirty="0">
                <a:solidFill>
                  <a:schemeClr val="tx1"/>
                </a:solidFill>
                <a:latin typeface="+mn-lt"/>
                <a:ea typeface="+mn-ea"/>
                <a:cs typeface="+mn-cs"/>
              </a:rPr>
              <a:t>. Various role-based</a:t>
            </a:r>
          </a:p>
          <a:p>
            <a:r>
              <a:rPr lang="en-US" sz="1200" b="0" i="0" u="none" strike="noStrike" kern="1200" baseline="0" dirty="0">
                <a:solidFill>
                  <a:schemeClr val="tx1"/>
                </a:solidFill>
                <a:latin typeface="+mn-lt"/>
                <a:ea typeface="+mn-ea"/>
                <a:cs typeface="+mn-cs"/>
              </a:rPr>
              <a:t>authentications can be built in for access to the API.</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REST API block can also feed into the rule engine and allow</a:t>
            </a:r>
          </a:p>
          <a:p>
            <a:r>
              <a:rPr lang="en-US" sz="1200" b="0" i="0" u="none" strike="noStrike" kern="1200" baseline="0" dirty="0">
                <a:solidFill>
                  <a:schemeClr val="tx1"/>
                </a:solidFill>
                <a:latin typeface="+mn-lt"/>
                <a:ea typeface="+mn-ea"/>
                <a:cs typeface="+mn-cs"/>
              </a:rPr>
              <a:t>applications to configure or trigger specific rules at any given point in</a:t>
            </a:r>
          </a:p>
          <a:p>
            <a:r>
              <a:rPr lang="en-US" sz="1200" b="0" i="0" u="none" strike="noStrike" kern="1200" baseline="0" dirty="0">
                <a:solidFill>
                  <a:schemeClr val="tx1"/>
                </a:solidFill>
                <a:latin typeface="+mn-lt"/>
                <a:ea typeface="+mn-ea"/>
                <a:cs typeface="+mn-cs"/>
              </a:rPr>
              <a:t>time. This also makes it possible for downstream devices to utilize the</a:t>
            </a:r>
          </a:p>
          <a:p>
            <a:r>
              <a:rPr lang="en-US" sz="1200" b="0" i="0" u="none" strike="noStrike" kern="1200" baseline="0" dirty="0">
                <a:solidFill>
                  <a:schemeClr val="tx1"/>
                </a:solidFill>
                <a:latin typeface="+mn-lt"/>
                <a:ea typeface="+mn-ea"/>
                <a:cs typeface="+mn-cs"/>
              </a:rPr>
              <a:t>same functionality, which could be handy when devices need to initiate</a:t>
            </a:r>
          </a:p>
          <a:p>
            <a:r>
              <a:rPr lang="en-US" sz="1200" b="0" i="0" u="none" strike="noStrike" kern="1200" baseline="0" dirty="0">
                <a:solidFill>
                  <a:schemeClr val="tx1"/>
                </a:solidFill>
                <a:latin typeface="+mn-lt"/>
                <a:ea typeface="+mn-ea"/>
                <a:cs typeface="+mn-cs"/>
              </a:rPr>
              <a:t>certain workflows automatically in place of application triggers. A good</a:t>
            </a:r>
          </a:p>
          <a:p>
            <a:r>
              <a:rPr lang="en-US" sz="1200" b="0" i="0" u="none" strike="noStrike" kern="1200" baseline="0" dirty="0">
                <a:solidFill>
                  <a:schemeClr val="tx1"/>
                </a:solidFill>
                <a:latin typeface="+mn-lt"/>
                <a:ea typeface="+mn-ea"/>
                <a:cs typeface="+mn-cs"/>
              </a:rPr>
              <a:t>example is a smart lock; for instance, when there is activity at the front</a:t>
            </a:r>
          </a:p>
          <a:p>
            <a:r>
              <a:rPr lang="en-US" sz="1200" b="0" i="0" u="none" strike="noStrike" kern="1200" baseline="0" dirty="0">
                <a:solidFill>
                  <a:schemeClr val="tx1"/>
                </a:solidFill>
                <a:latin typeface="+mn-lt"/>
                <a:ea typeface="+mn-ea"/>
                <a:cs typeface="+mn-cs"/>
              </a:rPr>
              <a:t>door that needs the homeowner’s attention when she is away from home.</a:t>
            </a:r>
          </a:p>
          <a:p>
            <a:r>
              <a:rPr lang="en-US" sz="1200" b="0" i="0" u="none" strike="noStrike" kern="1200" baseline="0" dirty="0">
                <a:solidFill>
                  <a:schemeClr val="tx1"/>
                </a:solidFill>
                <a:latin typeface="+mn-lt"/>
                <a:ea typeface="+mn-ea"/>
                <a:cs typeface="+mn-cs"/>
              </a:rPr>
              <a:t>An upstream application may notify the user when the smart lock reports</a:t>
            </a:r>
          </a:p>
          <a:p>
            <a:r>
              <a:rPr lang="en-US" sz="1200" b="0" i="0" u="none" strike="noStrike" kern="1200" baseline="0" dirty="0">
                <a:solidFill>
                  <a:schemeClr val="tx1"/>
                </a:solidFill>
                <a:latin typeface="+mn-lt"/>
                <a:ea typeface="+mn-ea"/>
                <a:cs typeface="+mn-cs"/>
              </a:rPr>
              <a:t>activity, and then expects the user to respond or react for further steps.</a:t>
            </a:r>
          </a:p>
          <a:p>
            <a:r>
              <a:rPr lang="en-US" sz="1200" b="0" i="0" u="none" strike="noStrike" kern="1200" baseline="0" dirty="0">
                <a:solidFill>
                  <a:schemeClr val="tx1"/>
                </a:solidFill>
                <a:latin typeface="+mn-lt"/>
                <a:ea typeface="+mn-ea"/>
                <a:cs typeface="+mn-cs"/>
              </a:rPr>
              <a:t>If the user is not available, then the application can trigger the rule for</a:t>
            </a:r>
          </a:p>
          <a:p>
            <a:r>
              <a:rPr lang="en-US" sz="1200" b="0" i="0" u="none" strike="noStrike" kern="1200" baseline="0" dirty="0">
                <a:solidFill>
                  <a:schemeClr val="tx1"/>
                </a:solidFill>
                <a:latin typeface="+mn-lt"/>
                <a:ea typeface="+mn-ea"/>
                <a:cs typeface="+mn-cs"/>
              </a:rPr>
              <a:t>predefined actions. If the severity of the alert is relatively high, then the</a:t>
            </a:r>
          </a:p>
          <a:p>
            <a:r>
              <a:rPr lang="en-US" sz="1200" b="0" i="0" u="none" strike="noStrike" kern="1200" baseline="0" dirty="0">
                <a:solidFill>
                  <a:schemeClr val="tx1"/>
                </a:solidFill>
                <a:latin typeface="+mn-lt"/>
                <a:ea typeface="+mn-ea"/>
                <a:cs typeface="+mn-cs"/>
              </a:rPr>
              <a:t>device may be configured to not wait for user action or response, but</a:t>
            </a:r>
          </a:p>
          <a:p>
            <a:r>
              <a:rPr lang="en-US" sz="1200" b="0" i="0" u="none" strike="noStrike" kern="1200" baseline="0" dirty="0">
                <a:solidFill>
                  <a:schemeClr val="tx1"/>
                </a:solidFill>
                <a:latin typeface="+mn-lt"/>
                <a:ea typeface="+mn-ea"/>
                <a:cs typeface="+mn-cs"/>
              </a:rPr>
              <a:t>directly trigger the default workflow (e.g., notifying security, etc.). These</a:t>
            </a:r>
          </a:p>
          <a:p>
            <a:r>
              <a:rPr lang="en-US" sz="1200" b="0" i="0" u="none" strike="noStrike" kern="1200" baseline="0" dirty="0">
                <a:solidFill>
                  <a:schemeClr val="tx1"/>
                </a:solidFill>
                <a:latin typeface="+mn-lt"/>
                <a:ea typeface="+mn-ea"/>
                <a:cs typeface="+mn-cs"/>
              </a:rPr>
              <a:t>functionalities can come in handy when designing and operating an</a:t>
            </a:r>
          </a:p>
          <a:p>
            <a:r>
              <a:rPr lang="en-US" sz="1200" b="0" i="0" u="none" strike="noStrike" kern="1200" baseline="0" dirty="0">
                <a:solidFill>
                  <a:schemeClr val="tx1"/>
                </a:solidFill>
                <a:latin typeface="+mn-lt"/>
                <a:ea typeface="+mn-ea"/>
                <a:cs typeface="+mn-cs"/>
              </a:rPr>
              <a:t>autonomous and intelligent fleet of devices.</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20</a:t>
            </a:fld>
            <a:endParaRPr lang="en-US"/>
          </a:p>
        </p:txBody>
      </p:sp>
    </p:spTree>
    <p:extLst>
      <p:ext uri="{BB962C8B-B14F-4D97-AF65-F5344CB8AC3E}">
        <p14:creationId xmlns:p14="http://schemas.microsoft.com/office/powerpoint/2010/main" val="158354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Microservices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Besides data management, manipulation, and exchange functionalities,</a:t>
            </a:r>
          </a:p>
          <a:p>
            <a:r>
              <a:rPr lang="en-US" sz="1200" b="0" i="0" u="none" strike="noStrike" kern="1200" baseline="0" dirty="0">
                <a:solidFill>
                  <a:schemeClr val="tx1"/>
                </a:solidFill>
                <a:latin typeface="+mn-lt"/>
                <a:ea typeface="+mn-ea"/>
                <a:cs typeface="+mn-cs"/>
              </a:rPr>
              <a:t>the IoT platform also needs certain support functions to function effectively. </a:t>
            </a:r>
          </a:p>
          <a:p>
            <a:r>
              <a:rPr lang="en-US" sz="1200" b="0" i="0" u="sng" strike="noStrike" kern="1200" baseline="0" dirty="0">
                <a:solidFill>
                  <a:schemeClr val="tx1"/>
                </a:solidFill>
                <a:latin typeface="+mn-lt"/>
                <a:ea typeface="+mn-ea"/>
                <a:cs typeface="+mn-cs"/>
              </a:rPr>
              <a:t>Services such as text messaging or email notifications, verifications, captcha, </a:t>
            </a:r>
          </a:p>
          <a:p>
            <a:r>
              <a:rPr lang="en-US" sz="1200" b="0" i="0" u="sng" strike="noStrike" kern="1200" baseline="0" dirty="0">
                <a:solidFill>
                  <a:schemeClr val="tx1"/>
                </a:solidFill>
                <a:latin typeface="+mn-lt"/>
                <a:ea typeface="+mn-ea"/>
                <a:cs typeface="+mn-cs"/>
              </a:rPr>
              <a:t>social media authentications, or payment services integration are a few examples </a:t>
            </a:r>
          </a:p>
          <a:p>
            <a:r>
              <a:rPr lang="en-US" sz="1200" b="0" i="0" u="sng" strike="noStrike" kern="1200" baseline="0" dirty="0">
                <a:solidFill>
                  <a:schemeClr val="tx1"/>
                </a:solidFill>
                <a:latin typeface="+mn-lt"/>
                <a:ea typeface="+mn-ea"/>
                <a:cs typeface="+mn-cs"/>
              </a:rPr>
              <a:t>of these auxiliary services</a:t>
            </a:r>
            <a:r>
              <a:rPr lang="en-US" sz="1200" b="0" i="0" u="none" strike="noStrike" kern="1200" baseline="0" dirty="0">
                <a:solidFill>
                  <a:schemeClr val="tx1"/>
                </a:solidFill>
                <a:latin typeface="+mn-lt"/>
                <a:ea typeface="+mn-ea"/>
                <a:cs typeface="+mn-cs"/>
              </a:rPr>
              <a:t>. These services are bundled in the microservices block.</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case of frequent use of certain functionalities within the platform,</a:t>
            </a:r>
          </a:p>
          <a:p>
            <a:r>
              <a:rPr lang="en-US" sz="1200" b="0" i="0" u="none" strike="noStrike" kern="1200" baseline="0" dirty="0">
                <a:solidFill>
                  <a:schemeClr val="tx1"/>
                </a:solidFill>
                <a:latin typeface="+mn-lt"/>
                <a:ea typeface="+mn-ea"/>
                <a:cs typeface="+mn-cs"/>
              </a:rPr>
              <a:t>it can be bundled and packaged under this block to separate it from</a:t>
            </a:r>
          </a:p>
          <a:p>
            <a:r>
              <a:rPr lang="en-US" sz="1200" b="0" i="0" u="none" strike="noStrike" kern="1200" baseline="0" dirty="0">
                <a:solidFill>
                  <a:schemeClr val="tx1"/>
                </a:solidFill>
                <a:latin typeface="+mn-lt"/>
                <a:ea typeface="+mn-ea"/>
                <a:cs typeface="+mn-cs"/>
              </a:rPr>
              <a:t>the mainstream platform. Once separated and packaged, it then can be</a:t>
            </a:r>
          </a:p>
          <a:p>
            <a:r>
              <a:rPr lang="en-US" sz="1200" b="0" i="0" u="none" strike="noStrike" kern="1200" baseline="0" dirty="0">
                <a:solidFill>
                  <a:schemeClr val="tx1"/>
                </a:solidFill>
                <a:latin typeface="+mn-lt"/>
                <a:ea typeface="+mn-ea"/>
                <a:cs typeface="+mn-cs"/>
              </a:rPr>
              <a:t>exposed to the blocks within and outside the platform for reuse.</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21</a:t>
            </a:fld>
            <a:endParaRPr lang="en-US"/>
          </a:p>
        </p:txBody>
      </p:sp>
    </p:spTree>
    <p:extLst>
      <p:ext uri="{BB962C8B-B14F-4D97-AF65-F5344CB8AC3E}">
        <p14:creationId xmlns:p14="http://schemas.microsoft.com/office/powerpoint/2010/main" val="38707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Device Manager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the platform starts to host approximately 50 or more devices, things</a:t>
            </a:r>
          </a:p>
          <a:p>
            <a:r>
              <a:rPr lang="en-US" sz="1200" b="0" i="0" u="none" strike="noStrike" kern="1200" baseline="0" dirty="0">
                <a:solidFill>
                  <a:schemeClr val="tx1"/>
                </a:solidFill>
                <a:latin typeface="+mn-lt"/>
                <a:ea typeface="+mn-ea"/>
                <a:cs typeface="+mn-cs"/>
              </a:rPr>
              <a:t>could become difficult to manage. It becomes necessary to have some</a:t>
            </a:r>
          </a:p>
          <a:p>
            <a:r>
              <a:rPr lang="en-US" sz="1200" b="0" i="0" u="none" strike="noStrike" kern="1200" baseline="0" dirty="0">
                <a:solidFill>
                  <a:schemeClr val="tx1"/>
                </a:solidFill>
                <a:latin typeface="+mn-lt"/>
                <a:ea typeface="+mn-ea"/>
                <a:cs typeface="+mn-cs"/>
              </a:rPr>
              <a:t>type of central control in place for managing things (a.k.a. devices). This is</a:t>
            </a:r>
          </a:p>
          <a:p>
            <a:r>
              <a:rPr lang="en-US" sz="1200" b="0" i="0" u="none" strike="noStrike" kern="1200" baseline="0" dirty="0">
                <a:solidFill>
                  <a:schemeClr val="tx1"/>
                </a:solidFill>
                <a:latin typeface="+mn-lt"/>
                <a:ea typeface="+mn-ea"/>
                <a:cs typeface="+mn-cs"/>
              </a:rPr>
              <a:t>where the device manager block helps. It essentially provides the generic</a:t>
            </a:r>
          </a:p>
          <a:p>
            <a:r>
              <a:rPr lang="en-US" sz="1200" b="0" i="0" u="none" strike="noStrike" kern="1200" baseline="0" dirty="0">
                <a:solidFill>
                  <a:schemeClr val="tx1"/>
                </a:solidFill>
                <a:latin typeface="+mn-lt"/>
                <a:ea typeface="+mn-ea"/>
                <a:cs typeface="+mn-cs"/>
              </a:rPr>
              <a:t>functionality of managing devices as assets. </a:t>
            </a:r>
            <a:r>
              <a:rPr lang="en-US" sz="1200" b="0" i="0" u="sng" strike="noStrike" kern="1200" baseline="0" dirty="0">
                <a:solidFill>
                  <a:schemeClr val="tx1"/>
                </a:solidFill>
                <a:latin typeface="+mn-lt"/>
                <a:ea typeface="+mn-ea"/>
                <a:cs typeface="+mn-cs"/>
              </a:rPr>
              <a:t>This includes listing all the</a:t>
            </a:r>
          </a:p>
          <a:p>
            <a:r>
              <a:rPr lang="en-US" sz="1200" b="0" i="0" u="sng" strike="noStrike" kern="1200" baseline="0" dirty="0">
                <a:solidFill>
                  <a:schemeClr val="tx1"/>
                </a:solidFill>
                <a:latin typeface="+mn-lt"/>
                <a:ea typeface="+mn-ea"/>
                <a:cs typeface="+mn-cs"/>
              </a:rPr>
              <a:t>devices, their active-inactive status, battery levels, network conditions,</a:t>
            </a:r>
          </a:p>
          <a:p>
            <a:r>
              <a:rPr lang="en-US" sz="1200" b="0" i="0" u="sng" strike="noStrike" kern="1200" baseline="0" dirty="0">
                <a:solidFill>
                  <a:schemeClr val="tx1"/>
                </a:solidFill>
                <a:latin typeface="+mn-lt"/>
                <a:ea typeface="+mn-ea"/>
                <a:cs typeface="+mn-cs"/>
              </a:rPr>
              <a:t>access keys, readings, stored data access, device details, session</a:t>
            </a:r>
          </a:p>
          <a:p>
            <a:r>
              <a:rPr lang="en-US" sz="1200" b="0" i="0" u="sng" strike="noStrike" kern="1200" baseline="0" dirty="0">
                <a:solidFill>
                  <a:schemeClr val="tx1"/>
                </a:solidFill>
                <a:latin typeface="+mn-lt"/>
                <a:ea typeface="+mn-ea"/>
                <a:cs typeface="+mn-cs"/>
              </a:rPr>
              <a:t>information, and other similar things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device manager also helps with </a:t>
            </a:r>
            <a:r>
              <a:rPr lang="en-US" sz="1200" b="0" i="0" u="sng" strike="noStrike" kern="1200" baseline="0" dirty="0">
                <a:solidFill>
                  <a:schemeClr val="tx1"/>
                </a:solidFill>
                <a:latin typeface="+mn-lt"/>
                <a:ea typeface="+mn-ea"/>
                <a:cs typeface="+mn-cs"/>
              </a:rPr>
              <a:t>managing over-the-air updates</a:t>
            </a:r>
          </a:p>
          <a:p>
            <a:r>
              <a:rPr lang="en-US" sz="1200" b="0" i="0" u="sng" strike="noStrike" kern="1200" baseline="0" dirty="0">
                <a:solidFill>
                  <a:schemeClr val="tx1"/>
                </a:solidFill>
                <a:latin typeface="+mn-lt"/>
                <a:ea typeface="+mn-ea"/>
                <a:cs typeface="+mn-cs"/>
              </a:rPr>
              <a:t>for a fleet of devices</a:t>
            </a:r>
            <a:r>
              <a:rPr lang="en-US" sz="1200" b="0" i="0" u="none" strike="noStrike" kern="1200" baseline="0" dirty="0">
                <a:solidFill>
                  <a:schemeClr val="tx1"/>
                </a:solidFill>
                <a:latin typeface="+mn-lt"/>
                <a:ea typeface="+mn-ea"/>
                <a:cs typeface="+mn-cs"/>
              </a:rPr>
              <a:t>, or </a:t>
            </a:r>
            <a:r>
              <a:rPr lang="en-US" sz="1200" b="0" i="0" u="sng" strike="noStrike" kern="1200" baseline="0" dirty="0">
                <a:solidFill>
                  <a:schemeClr val="tx1"/>
                </a:solidFill>
                <a:latin typeface="+mn-lt"/>
                <a:ea typeface="+mn-ea"/>
                <a:cs typeface="+mn-cs"/>
              </a:rPr>
              <a:t>central monitoring functions for system admins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In certain use cases, devices also need access rights, and users may be</a:t>
            </a:r>
          </a:p>
          <a:p>
            <a:r>
              <a:rPr lang="en-US" sz="1200" b="0" i="0" u="none" strike="noStrike" kern="1200" baseline="0" dirty="0">
                <a:solidFill>
                  <a:schemeClr val="tx1"/>
                </a:solidFill>
                <a:latin typeface="+mn-lt"/>
                <a:ea typeface="+mn-ea"/>
                <a:cs typeface="+mn-cs"/>
              </a:rPr>
              <a:t>assigned certain access rights to a set of devices. Management of such an</a:t>
            </a:r>
          </a:p>
          <a:p>
            <a:r>
              <a:rPr lang="en-US" sz="1200" b="0" i="0" u="none" strike="noStrike" kern="1200" baseline="0" dirty="0">
                <a:solidFill>
                  <a:schemeClr val="tx1"/>
                </a:solidFill>
                <a:latin typeface="+mn-lt"/>
                <a:ea typeface="+mn-ea"/>
                <a:cs typeface="+mn-cs"/>
              </a:rPr>
              <a:t>accessibility matrix becomes easy with the device manager.</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22</a:t>
            </a:fld>
            <a:endParaRPr lang="en-US"/>
          </a:p>
        </p:txBody>
      </p:sp>
    </p:spTree>
    <p:extLst>
      <p:ext uri="{BB962C8B-B14F-4D97-AF65-F5344CB8AC3E}">
        <p14:creationId xmlns:p14="http://schemas.microsoft.com/office/powerpoint/2010/main" val="1728325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Application and User Management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block provides functionalities similar to the device manager. The</a:t>
            </a:r>
          </a:p>
          <a:p>
            <a:r>
              <a:rPr lang="en-US" sz="1200" b="0" i="0" u="none" strike="noStrike" kern="1200" baseline="0" dirty="0">
                <a:solidFill>
                  <a:schemeClr val="tx1"/>
                </a:solidFill>
                <a:latin typeface="+mn-lt"/>
                <a:ea typeface="+mn-ea"/>
                <a:cs typeface="+mn-cs"/>
              </a:rPr>
              <a:t>difference is that it provides functionalities for upstream applications</a:t>
            </a:r>
          </a:p>
          <a:p>
            <a:r>
              <a:rPr lang="en-US" sz="1200" b="0" i="0" u="none" strike="noStrike" kern="1200" baseline="0" dirty="0">
                <a:solidFill>
                  <a:schemeClr val="tx1"/>
                </a:solidFill>
                <a:latin typeface="+mn-lt"/>
                <a:ea typeface="+mn-ea"/>
                <a:cs typeface="+mn-cs"/>
              </a:rPr>
              <a:t>and users. </a:t>
            </a:r>
            <a:r>
              <a:rPr lang="en-US" sz="1200" b="0" i="0" u="sng" strike="noStrike" kern="1200" baseline="0" dirty="0">
                <a:solidFill>
                  <a:schemeClr val="tx1"/>
                </a:solidFill>
                <a:latin typeface="+mn-lt"/>
                <a:ea typeface="+mn-ea"/>
                <a:cs typeface="+mn-cs"/>
              </a:rPr>
              <a:t>Typical user management functions, such as passwords and</a:t>
            </a:r>
          </a:p>
          <a:p>
            <a:r>
              <a:rPr lang="en-US" sz="1200" b="0" i="0" u="sng" strike="noStrike" kern="1200" baseline="0" dirty="0">
                <a:solidFill>
                  <a:schemeClr val="tx1"/>
                </a:solidFill>
                <a:latin typeface="+mn-lt"/>
                <a:ea typeface="+mn-ea"/>
                <a:cs typeface="+mn-cs"/>
              </a:rPr>
              <a:t>credentials, access keys, logins, and rights are managed through this block</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For upstream </a:t>
            </a:r>
            <a:r>
              <a:rPr lang="en-US" sz="1200" b="0" i="0" u="sng" strike="noStrike" kern="1200" baseline="0" dirty="0">
                <a:solidFill>
                  <a:schemeClr val="tx1"/>
                </a:solidFill>
                <a:latin typeface="+mn-lt"/>
                <a:ea typeface="+mn-ea"/>
                <a:cs typeface="+mn-cs"/>
              </a:rPr>
              <a:t>applications and various other integrated systems, API keys,</a:t>
            </a:r>
          </a:p>
          <a:p>
            <a:r>
              <a:rPr lang="en-US" sz="1200" b="0" i="0" u="sng" strike="noStrike" kern="1200" baseline="0" dirty="0">
                <a:solidFill>
                  <a:schemeClr val="tx1"/>
                </a:solidFill>
                <a:latin typeface="+mn-lt"/>
                <a:ea typeface="+mn-ea"/>
                <a:cs typeface="+mn-cs"/>
              </a:rPr>
              <a:t>credentials, and access can be managed through the same block</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While it may appear to be more of an application-level functionality,</a:t>
            </a:r>
          </a:p>
          <a:p>
            <a:r>
              <a:rPr lang="en-US" sz="1200" b="0" i="0" u="none" strike="noStrike" kern="1200" baseline="0" dirty="0">
                <a:solidFill>
                  <a:schemeClr val="tx1"/>
                </a:solidFill>
                <a:latin typeface="+mn-lt"/>
                <a:ea typeface="+mn-ea"/>
                <a:cs typeface="+mn-cs"/>
              </a:rPr>
              <a:t>it remains in an IoT platform’s interest to bind it as a platform function, so</a:t>
            </a:r>
          </a:p>
          <a:p>
            <a:r>
              <a:rPr lang="en-US" sz="1200" b="0" i="0" u="none" strike="noStrike" kern="1200" baseline="0" dirty="0">
                <a:solidFill>
                  <a:schemeClr val="tx1"/>
                </a:solidFill>
                <a:latin typeface="+mn-lt"/>
                <a:ea typeface="+mn-ea"/>
                <a:cs typeface="+mn-cs"/>
              </a:rPr>
              <a:t>that it is integrated tightly with the overall architecture and set of things.</a:t>
            </a:r>
          </a:p>
          <a:p>
            <a:r>
              <a:rPr lang="en-US" sz="1200" b="0" i="0" u="none" strike="noStrike" kern="1200" baseline="0" dirty="0">
                <a:solidFill>
                  <a:schemeClr val="tx1"/>
                </a:solidFill>
                <a:latin typeface="+mn-lt"/>
                <a:ea typeface="+mn-ea"/>
                <a:cs typeface="+mn-cs"/>
              </a:rPr>
              <a:t>IoT is the system of systems, and heterogeneous systems are a fact of this</a:t>
            </a:r>
          </a:p>
          <a:p>
            <a:r>
              <a:rPr lang="en-US" sz="1200" b="0" i="0" u="none" strike="noStrike" kern="1200" baseline="0" dirty="0">
                <a:solidFill>
                  <a:schemeClr val="tx1"/>
                </a:solidFill>
                <a:latin typeface="+mn-lt"/>
                <a:ea typeface="+mn-ea"/>
                <a:cs typeface="+mn-cs"/>
              </a:rPr>
              <a:t>phenomenon. Letting these system functions get out of sync is the last</a:t>
            </a:r>
          </a:p>
          <a:p>
            <a:r>
              <a:rPr lang="en-US" sz="1200" b="0" i="0" u="none" strike="noStrike" kern="1200" baseline="0" dirty="0">
                <a:solidFill>
                  <a:schemeClr val="tx1"/>
                </a:solidFill>
                <a:latin typeface="+mn-lt"/>
                <a:ea typeface="+mn-ea"/>
                <a:cs typeface="+mn-cs"/>
              </a:rPr>
              <a:t>thing that you want to happen with IoT solutions.</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23</a:t>
            </a:fld>
            <a:endParaRPr lang="en-US"/>
          </a:p>
        </p:txBody>
      </p:sp>
    </p:spTree>
    <p:extLst>
      <p:ext uri="{BB962C8B-B14F-4D97-AF65-F5344CB8AC3E}">
        <p14:creationId xmlns:p14="http://schemas.microsoft.com/office/powerpoint/2010/main" val="157198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MQTT is an OASIS standard messaging protocol for the Internet of Things (IoT). </a:t>
            </a:r>
          </a:p>
          <a:p>
            <a:pPr marL="228600" indent="-228600">
              <a:buFont typeface="+mj-lt"/>
              <a:buAutoNum type="arabicPeriod"/>
            </a:pPr>
            <a:r>
              <a:rPr lang="en-US" dirty="0"/>
              <a:t>OASIS is a not-for-profit consortium that brings people together to agree on intelligent ways to exchange information over the Internet and within their organizations.</a:t>
            </a:r>
          </a:p>
          <a:p>
            <a:pPr marL="228600" indent="-228600">
              <a:buFont typeface="+mj-lt"/>
              <a:buAutoNum type="arabicPeriod"/>
            </a:pPr>
            <a:r>
              <a:rPr lang="en-US" dirty="0"/>
              <a:t>It is designed as an </a:t>
            </a:r>
            <a:r>
              <a:rPr lang="en-US" b="1" dirty="0"/>
              <a:t>extremely lightweight </a:t>
            </a:r>
            <a:r>
              <a:rPr lang="en-US" dirty="0"/>
              <a:t>publish/subscribe messaging transport that is ideal for connecting remote devices with a small code footprint and minimal network bandwidth. </a:t>
            </a:r>
          </a:p>
          <a:p>
            <a:pPr marL="228600" indent="-228600">
              <a:buFont typeface="+mj-lt"/>
              <a:buAutoNum type="arabicPeriod"/>
            </a:pPr>
            <a:r>
              <a:rPr lang="en-US" dirty="0"/>
              <a:t>MQTT today is used in a wide variety of industries, such as automotive, manufacturing, telecommunications, oil and gas, etc. </a:t>
            </a:r>
          </a:p>
        </p:txBody>
      </p:sp>
      <p:sp>
        <p:nvSpPr>
          <p:cNvPr id="4" name="Slide Number Placeholder 3"/>
          <p:cNvSpPr>
            <a:spLocks noGrp="1"/>
          </p:cNvSpPr>
          <p:nvPr>
            <p:ph type="sldNum" sz="quarter" idx="5"/>
          </p:nvPr>
        </p:nvSpPr>
        <p:spPr/>
        <p:txBody>
          <a:bodyPr/>
          <a:lstStyle/>
          <a:p>
            <a:fld id="{77AC7473-6524-484E-825B-BAFBD280BC1E}" type="slidenum">
              <a:rPr lang="en-US" smtClean="0"/>
              <a:t>26</a:t>
            </a:fld>
            <a:endParaRPr lang="en-US"/>
          </a:p>
        </p:txBody>
      </p:sp>
    </p:spTree>
    <p:extLst>
      <p:ext uri="{BB962C8B-B14F-4D97-AF65-F5344CB8AC3E}">
        <p14:creationId xmlns:p14="http://schemas.microsoft.com/office/powerpoint/2010/main" val="173230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MQTT is an OASIS standard messaging protocol for the Internet of Things (IoT). </a:t>
            </a:r>
          </a:p>
          <a:p>
            <a:pPr marL="228600" indent="-228600">
              <a:buFont typeface="+mj-lt"/>
              <a:buAutoNum type="arabicPeriod"/>
            </a:pPr>
            <a:r>
              <a:rPr lang="en-US" dirty="0"/>
              <a:t>OASIS is a not-for-profit consortium that brings people together to agree on intelligent ways to exchange information over the Internet and within their organizations.</a:t>
            </a:r>
          </a:p>
          <a:p>
            <a:pPr marL="228600" indent="-228600">
              <a:buFont typeface="+mj-lt"/>
              <a:buAutoNum type="arabicPeriod"/>
            </a:pPr>
            <a:r>
              <a:rPr lang="en-US" dirty="0"/>
              <a:t>It is designed as an </a:t>
            </a:r>
            <a:r>
              <a:rPr lang="en-US" b="1" dirty="0"/>
              <a:t>extremely lightweight </a:t>
            </a:r>
            <a:r>
              <a:rPr lang="en-US" dirty="0"/>
              <a:t>publish/subscribe messaging transport that is ideal for connecting remote devices with a small code footprint and minimal network bandwidth. </a:t>
            </a:r>
          </a:p>
          <a:p>
            <a:pPr marL="228600" indent="-228600">
              <a:buFont typeface="+mj-lt"/>
              <a:buAutoNum type="arabicPeriod"/>
            </a:pPr>
            <a:r>
              <a:rPr lang="en-US" dirty="0"/>
              <a:t>MQTT today is used in a wide variety of industries, such as automotive, manufacturing, telecommunications, oil and gas, etc. </a:t>
            </a:r>
          </a:p>
        </p:txBody>
      </p:sp>
      <p:sp>
        <p:nvSpPr>
          <p:cNvPr id="4" name="Slide Number Placeholder 3"/>
          <p:cNvSpPr>
            <a:spLocks noGrp="1"/>
          </p:cNvSpPr>
          <p:nvPr>
            <p:ph type="sldNum" sz="quarter" idx="5"/>
          </p:nvPr>
        </p:nvSpPr>
        <p:spPr/>
        <p:txBody>
          <a:bodyPr/>
          <a:lstStyle/>
          <a:p>
            <a:fld id="{77AC7473-6524-484E-825B-BAFBD280BC1E}" type="slidenum">
              <a:rPr lang="en-US" smtClean="0"/>
              <a:t>27</a:t>
            </a:fld>
            <a:endParaRPr lang="en-US"/>
          </a:p>
        </p:txBody>
      </p:sp>
    </p:spTree>
    <p:extLst>
      <p:ext uri="{BB962C8B-B14F-4D97-AF65-F5344CB8AC3E}">
        <p14:creationId xmlns:p14="http://schemas.microsoft.com/office/powerpoint/2010/main" val="392573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One: Have students open </a:t>
            </a:r>
            <a:r>
              <a:rPr lang="en-US" dirty="0" err="1"/>
              <a:t>MQTT.fx</a:t>
            </a:r>
            <a:r>
              <a:rPr lang="en-US" dirty="0"/>
              <a:t> and send each other messages.</a:t>
            </a:r>
          </a:p>
        </p:txBody>
      </p:sp>
      <p:sp>
        <p:nvSpPr>
          <p:cNvPr id="4" name="Slide Number Placeholder 3"/>
          <p:cNvSpPr>
            <a:spLocks noGrp="1"/>
          </p:cNvSpPr>
          <p:nvPr>
            <p:ph type="sldNum" sz="quarter" idx="5"/>
          </p:nvPr>
        </p:nvSpPr>
        <p:spPr/>
        <p:txBody>
          <a:bodyPr/>
          <a:lstStyle/>
          <a:p>
            <a:fld id="{78184832-2732-4D5B-A084-E4E773D00E6E}" type="slidenum">
              <a:rPr lang="en-US" smtClean="0"/>
              <a:t>28</a:t>
            </a:fld>
            <a:endParaRPr lang="en-US"/>
          </a:p>
        </p:txBody>
      </p:sp>
    </p:spTree>
    <p:extLst>
      <p:ext uri="{BB962C8B-B14F-4D97-AF65-F5344CB8AC3E}">
        <p14:creationId xmlns:p14="http://schemas.microsoft.com/office/powerpoint/2010/main" val="312659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lumMod val="60000"/>
                    <a:lumOff val="40000"/>
                  </a:schemeClr>
                </a:solidFill>
              </a:rPr>
              <a:t>Download, Install PhpStorm and </a:t>
            </a:r>
            <a:r>
              <a:rPr lang="en-US" dirty="0" err="1">
                <a:solidFill>
                  <a:schemeClr val="tx1">
                    <a:lumMod val="60000"/>
                    <a:lumOff val="40000"/>
                  </a:schemeClr>
                </a:solidFill>
              </a:rPr>
              <a:t>MQTT.fx</a:t>
            </a:r>
            <a:endParaRPr lang="en-US" dirty="0">
              <a:solidFill>
                <a:schemeClr val="tx1">
                  <a:lumMod val="60000"/>
                  <a:lumOff val="40000"/>
                </a:schemeClr>
              </a:solidFill>
            </a:endParaRPr>
          </a:p>
          <a:p>
            <a:pPr marL="228600" indent="-228600">
              <a:buAutoNum type="arabicPeriod"/>
            </a:pPr>
            <a:r>
              <a:rPr lang="en-US" dirty="0">
                <a:solidFill>
                  <a:schemeClr val="tx1">
                    <a:lumMod val="60000"/>
                    <a:lumOff val="40000"/>
                  </a:schemeClr>
                </a:solidFill>
              </a:rPr>
              <a:t>Get PhpStorm SFTP connections configured (they will need .</a:t>
            </a:r>
            <a:r>
              <a:rPr lang="en-US" dirty="0" err="1">
                <a:solidFill>
                  <a:schemeClr val="tx1">
                    <a:lumMod val="60000"/>
                    <a:lumOff val="40000"/>
                  </a:schemeClr>
                </a:solidFill>
              </a:rPr>
              <a:t>pem</a:t>
            </a:r>
            <a:r>
              <a:rPr lang="en-US" dirty="0">
                <a:solidFill>
                  <a:schemeClr val="tx1">
                    <a:lumMod val="60000"/>
                    <a:lumOff val="40000"/>
                  </a:schemeClr>
                </a:solidFill>
              </a:rPr>
              <a:t> file (iotserver_2021.pem) and </a:t>
            </a:r>
            <a:r>
              <a:rPr lang="en-US" dirty="0" err="1">
                <a:solidFill>
                  <a:schemeClr val="tx1">
                    <a:lumMod val="60000"/>
                    <a:lumOff val="40000"/>
                  </a:schemeClr>
                </a:solidFill>
              </a:rPr>
              <a:t>ip</a:t>
            </a:r>
            <a:r>
              <a:rPr lang="en-US" dirty="0">
                <a:solidFill>
                  <a:schemeClr val="tx1">
                    <a:lumMod val="60000"/>
                    <a:lumOff val="40000"/>
                  </a:schemeClr>
                </a:solidFill>
              </a:rPr>
              <a:t>: 54.89.223.17)</a:t>
            </a:r>
          </a:p>
          <a:p>
            <a:pPr marL="228600" indent="-228600">
              <a:buAutoNum type="arabicPeriod"/>
            </a:pPr>
            <a:r>
              <a:rPr lang="en-US" dirty="0">
                <a:solidFill>
                  <a:schemeClr val="tx1">
                    <a:lumMod val="60000"/>
                    <a:lumOff val="40000"/>
                  </a:schemeClr>
                </a:solidFill>
              </a:rPr>
              <a:t>Wiring the ESP32 – Connect LED and TMP36 Temperature Sensor</a:t>
            </a:r>
          </a:p>
          <a:p>
            <a:pPr marL="228600" indent="-228600">
              <a:buAutoNum type="arabicPeriod"/>
            </a:pPr>
            <a:r>
              <a:rPr lang="en-US" dirty="0">
                <a:solidFill>
                  <a:schemeClr val="tx1">
                    <a:lumMod val="60000"/>
                    <a:lumOff val="40000"/>
                  </a:schemeClr>
                </a:solidFill>
              </a:rPr>
              <a:t>Get TMP36 Temperature Sensor Connected and Outputting Temperature Data</a:t>
            </a:r>
          </a:p>
          <a:p>
            <a:pPr marL="228600" indent="-228600">
              <a:buAutoNum type="arabicPeriod"/>
            </a:pPr>
            <a:r>
              <a:rPr lang="en-US" dirty="0">
                <a:solidFill>
                  <a:schemeClr val="tx1">
                    <a:lumMod val="60000"/>
                    <a:lumOff val="40000"/>
                  </a:schemeClr>
                </a:solidFill>
              </a:rPr>
              <a:t>Sketch =&gt; </a:t>
            </a:r>
            <a:r>
              <a:rPr lang="en-US" dirty="0">
                <a:solidFill>
                  <a:srgbClr val="00B0F0"/>
                </a:solidFill>
              </a:rPr>
              <a:t>ESP32_ADC_Reading_TMP36_TemperatureSensor.ino</a:t>
            </a:r>
          </a:p>
          <a:p>
            <a:pPr marL="228600" indent="-228600">
              <a:buAutoNum type="arabicPeriod"/>
            </a:pPr>
            <a:r>
              <a:rPr lang="en-US" dirty="0">
                <a:solidFill>
                  <a:schemeClr val="tx1">
                    <a:lumMod val="60000"/>
                    <a:lumOff val="40000"/>
                  </a:schemeClr>
                </a:solidFill>
              </a:rPr>
              <a:t>Turning LED On and OFF using ESP32</a:t>
            </a:r>
          </a:p>
          <a:p>
            <a:pPr marL="228600" indent="-228600">
              <a:buAutoNum type="arabicPeriod"/>
            </a:pPr>
            <a:r>
              <a:rPr lang="en-US" dirty="0">
                <a:solidFill>
                  <a:schemeClr val="tx1">
                    <a:lumMod val="60000"/>
                    <a:lumOff val="40000"/>
                  </a:schemeClr>
                </a:solidFill>
              </a:rPr>
              <a:t>Sketch =&gt; </a:t>
            </a:r>
            <a:r>
              <a:rPr lang="en-US" dirty="0">
                <a:solidFill>
                  <a:srgbClr val="00B0F0"/>
                </a:solidFill>
              </a:rPr>
              <a:t>LED_Blink_ESP32_Pin5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B0F0"/>
                </a:solidFill>
              </a:rPr>
              <a:t>What is an IoT Platform?</a:t>
            </a:r>
          </a:p>
          <a:p>
            <a:pPr marL="228600" indent="-228600">
              <a:buAutoNum type="arabicPeriod"/>
            </a:pPr>
            <a:r>
              <a:rPr lang="en-US" dirty="0">
                <a:solidFill>
                  <a:schemeClr val="tx1">
                    <a:lumMod val="60000"/>
                    <a:lumOff val="40000"/>
                  </a:schemeClr>
                </a:solidFill>
              </a:rPr>
              <a:t>Understanding JSON (node demo) using PhpStorm IDE</a:t>
            </a:r>
          </a:p>
          <a:p>
            <a:pPr marL="228600" indent="-228600">
              <a:buAutoNum type="arabicPeriod"/>
            </a:pPr>
            <a:r>
              <a:rPr lang="en-US" dirty="0">
                <a:solidFill>
                  <a:schemeClr val="tx1">
                    <a:lumMod val="60000"/>
                    <a:lumOff val="40000"/>
                  </a:schemeClr>
                </a:solidFill>
              </a:rPr>
              <a:t>Understanding JSON using ESP32</a:t>
            </a:r>
          </a:p>
          <a:p>
            <a:pPr marL="228600" indent="-228600">
              <a:buAutoNum type="arabicPeriod"/>
            </a:pPr>
            <a:r>
              <a:rPr lang="en-US" dirty="0">
                <a:solidFill>
                  <a:schemeClr val="tx1">
                    <a:lumMod val="60000"/>
                    <a:lumOff val="40000"/>
                  </a:schemeClr>
                </a:solidFill>
              </a:rPr>
              <a:t>Sketch =&gt; </a:t>
            </a:r>
            <a:r>
              <a:rPr lang="en-US" dirty="0" err="1">
                <a:solidFill>
                  <a:srgbClr val="00B0F0"/>
                </a:solidFill>
              </a:rPr>
              <a:t>Understanding_JSON.ino</a:t>
            </a:r>
            <a:endParaRPr lang="en-US" dirty="0">
              <a:solidFill>
                <a:srgbClr val="00B0F0"/>
              </a:solidFill>
            </a:endParaRPr>
          </a:p>
          <a:p>
            <a:pPr marL="228600" indent="-228600">
              <a:buAutoNum type="arabicPeriod"/>
            </a:pPr>
            <a:r>
              <a:rPr lang="en-US" dirty="0">
                <a:solidFill>
                  <a:schemeClr val="tx1">
                    <a:lumMod val="60000"/>
                    <a:lumOff val="40000"/>
                  </a:schemeClr>
                </a:solidFill>
              </a:rPr>
              <a:t>Understanding MQTT using ESP32 and </a:t>
            </a:r>
            <a:r>
              <a:rPr lang="en-US" dirty="0" err="1">
                <a:solidFill>
                  <a:schemeClr val="tx1">
                    <a:lumMod val="60000"/>
                    <a:lumOff val="40000"/>
                  </a:schemeClr>
                </a:solidFill>
              </a:rPr>
              <a:t>MQTT.fx</a:t>
            </a:r>
            <a:endParaRPr lang="en-US" dirty="0">
              <a:solidFill>
                <a:schemeClr val="tx1">
                  <a:lumMod val="60000"/>
                  <a:lumOff val="40000"/>
                </a:schemeClr>
              </a:solidFill>
            </a:endParaRPr>
          </a:p>
          <a:p>
            <a:pPr marL="228600" indent="-228600">
              <a:buAutoNum type="arabicPeriod"/>
            </a:pPr>
            <a:r>
              <a:rPr lang="en-US" dirty="0">
                <a:solidFill>
                  <a:schemeClr val="tx1">
                    <a:lumMod val="60000"/>
                    <a:lumOff val="40000"/>
                  </a:schemeClr>
                </a:solidFill>
              </a:rPr>
              <a:t>Sketch =&gt; </a:t>
            </a:r>
            <a:r>
              <a:rPr lang="en-US" dirty="0" err="1">
                <a:solidFill>
                  <a:srgbClr val="00B0F0"/>
                </a:solidFill>
              </a:rPr>
              <a:t>MQTT_Basics_IoTNetworking.ino</a:t>
            </a:r>
            <a:endParaRPr lang="en-US" dirty="0">
              <a:solidFill>
                <a:srgbClr val="00B0F0"/>
              </a:solidFill>
            </a:endParaRPr>
          </a:p>
          <a:p>
            <a:pPr marL="228600" indent="-228600">
              <a:buAutoNum type="arabicPeriod"/>
            </a:pPr>
            <a:r>
              <a:rPr lang="en-US" dirty="0">
                <a:solidFill>
                  <a:schemeClr val="tx1">
                    <a:lumMod val="60000"/>
                    <a:lumOff val="40000"/>
                  </a:schemeClr>
                </a:solidFill>
              </a:rPr>
              <a:t>Understanding Basics of MQTT using</a:t>
            </a:r>
          </a:p>
          <a:p>
            <a:pPr marL="342900" indent="-342900">
              <a:buAutoNum type="arabicPeriod"/>
            </a:pPr>
            <a:endParaRPr lang="en-US" dirty="0">
              <a:solidFill>
                <a:schemeClr val="tx1">
                  <a:lumMod val="60000"/>
                  <a:lumOff val="40000"/>
                </a:schemeClr>
              </a:solidFill>
            </a:endParaRPr>
          </a:p>
          <a:p>
            <a:pPr marL="342900" indent="-342900">
              <a:buAutoNum type="arabicPeriod"/>
            </a:pPr>
            <a:endParaRPr lang="en-US" dirty="0">
              <a:solidFill>
                <a:schemeClr val="tx1">
                  <a:lumMod val="60000"/>
                  <a:lumOff val="40000"/>
                </a:schemeClr>
              </a:solidFill>
            </a:endParaRPr>
          </a:p>
        </p:txBody>
      </p:sp>
      <p:sp>
        <p:nvSpPr>
          <p:cNvPr id="4" name="Slide Number Placeholder 3"/>
          <p:cNvSpPr>
            <a:spLocks noGrp="1"/>
          </p:cNvSpPr>
          <p:nvPr>
            <p:ph type="sldNum" sz="quarter" idx="5"/>
          </p:nvPr>
        </p:nvSpPr>
        <p:spPr/>
        <p:txBody>
          <a:bodyPr/>
          <a:lstStyle/>
          <a:p>
            <a:fld id="{77AC7473-6524-484E-825B-BAFBD280BC1E}" type="slidenum">
              <a:rPr lang="en-US" smtClean="0"/>
              <a:t>2</a:t>
            </a:fld>
            <a:endParaRPr lang="en-US"/>
          </a:p>
        </p:txBody>
      </p:sp>
    </p:spTree>
    <p:extLst>
      <p:ext uri="{BB962C8B-B14F-4D97-AF65-F5344CB8AC3E}">
        <p14:creationId xmlns:p14="http://schemas.microsoft.com/office/powerpoint/2010/main" val="124075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PhpStorm NodeJS REPL demo</a:t>
            </a:r>
          </a:p>
          <a:p>
            <a:endParaRPr lang="en-US" dirty="0"/>
          </a:p>
        </p:txBody>
      </p:sp>
      <p:sp>
        <p:nvSpPr>
          <p:cNvPr id="4" name="Slide Number Placeholder 3"/>
          <p:cNvSpPr>
            <a:spLocks noGrp="1"/>
          </p:cNvSpPr>
          <p:nvPr>
            <p:ph type="sldNum" sz="quarter" idx="5"/>
          </p:nvPr>
        </p:nvSpPr>
        <p:spPr/>
        <p:txBody>
          <a:bodyPr/>
          <a:lstStyle/>
          <a:p>
            <a:fld id="{78184832-2732-4D5B-A084-E4E773D00E6E}" type="slidenum">
              <a:rPr lang="en-US" smtClean="0"/>
              <a:t>29</a:t>
            </a:fld>
            <a:endParaRPr lang="en-US"/>
          </a:p>
        </p:txBody>
      </p:sp>
    </p:spTree>
    <p:extLst>
      <p:ext uri="{BB962C8B-B14F-4D97-AF65-F5344CB8AC3E}">
        <p14:creationId xmlns:p14="http://schemas.microsoft.com/office/powerpoint/2010/main" val="129137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MQTT is an OASIS standard messaging protocol for the Internet of Things (IoT). </a:t>
            </a:r>
          </a:p>
          <a:p>
            <a:pPr marL="228600" indent="-228600">
              <a:buFont typeface="+mj-lt"/>
              <a:buAutoNum type="arabicPeriod"/>
            </a:pPr>
            <a:r>
              <a:rPr lang="en-US" dirty="0"/>
              <a:t>OASIS is a not-for-profit consortium that brings people together to agree on intelligent ways to exchange information over the Internet and within their organizations.</a:t>
            </a:r>
          </a:p>
          <a:p>
            <a:pPr marL="228600" indent="-228600">
              <a:buFont typeface="+mj-lt"/>
              <a:buAutoNum type="arabicPeriod"/>
            </a:pPr>
            <a:r>
              <a:rPr lang="en-US" dirty="0"/>
              <a:t>It is designed as an </a:t>
            </a:r>
            <a:r>
              <a:rPr lang="en-US" b="1" dirty="0"/>
              <a:t>extremely lightweight </a:t>
            </a:r>
            <a:r>
              <a:rPr lang="en-US" dirty="0"/>
              <a:t>publish/subscribe messaging transport that is ideal for connecting remote devices with a small code footprint and minimal network bandwidth. </a:t>
            </a:r>
          </a:p>
          <a:p>
            <a:pPr marL="228600" indent="-228600">
              <a:buFont typeface="+mj-lt"/>
              <a:buAutoNum type="arabicPeriod"/>
            </a:pPr>
            <a:r>
              <a:rPr lang="en-US" dirty="0"/>
              <a:t>MQTT today is used in a wide variety of industries, such as automotive, manufacturing, telecommunications, oil and gas, etc. </a:t>
            </a:r>
          </a:p>
        </p:txBody>
      </p:sp>
      <p:sp>
        <p:nvSpPr>
          <p:cNvPr id="4" name="Slide Number Placeholder 3"/>
          <p:cNvSpPr>
            <a:spLocks noGrp="1"/>
          </p:cNvSpPr>
          <p:nvPr>
            <p:ph type="sldNum" sz="quarter" idx="5"/>
          </p:nvPr>
        </p:nvSpPr>
        <p:spPr/>
        <p:txBody>
          <a:bodyPr/>
          <a:lstStyle/>
          <a:p>
            <a:fld id="{77AC7473-6524-484E-825B-BAFBD280BC1E}" type="slidenum">
              <a:rPr lang="en-US" smtClean="0"/>
              <a:t>33</a:t>
            </a:fld>
            <a:endParaRPr lang="en-US"/>
          </a:p>
        </p:txBody>
      </p:sp>
    </p:spTree>
    <p:extLst>
      <p:ext uri="{BB962C8B-B14F-4D97-AF65-F5344CB8AC3E}">
        <p14:creationId xmlns:p14="http://schemas.microsoft.com/office/powerpoint/2010/main" val="170858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MQTT is an OASIS standard messaging protocol for the Internet of Things (IoT). </a:t>
            </a:r>
          </a:p>
          <a:p>
            <a:pPr marL="228600" indent="-228600">
              <a:buFont typeface="+mj-lt"/>
              <a:buAutoNum type="arabicPeriod"/>
            </a:pPr>
            <a:r>
              <a:rPr lang="en-US" dirty="0"/>
              <a:t>OASIS is a not-for-profit consortium that brings people together to agree on intelligent ways to exchange information over the Internet and within their organizations.</a:t>
            </a:r>
          </a:p>
          <a:p>
            <a:pPr marL="228600" indent="-228600">
              <a:buFont typeface="+mj-lt"/>
              <a:buAutoNum type="arabicPeriod"/>
            </a:pPr>
            <a:r>
              <a:rPr lang="en-US" dirty="0"/>
              <a:t>It is designed as an </a:t>
            </a:r>
            <a:r>
              <a:rPr lang="en-US" b="1" dirty="0"/>
              <a:t>extremely lightweight </a:t>
            </a:r>
            <a:r>
              <a:rPr lang="en-US" dirty="0"/>
              <a:t>publish/subscribe messaging transport that is ideal for connecting remote devices with a small code footprint and minimal network bandwidth. </a:t>
            </a:r>
          </a:p>
          <a:p>
            <a:pPr marL="228600" indent="-228600">
              <a:buFont typeface="+mj-lt"/>
              <a:buAutoNum type="arabicPeriod"/>
            </a:pPr>
            <a:r>
              <a:rPr lang="en-US" dirty="0"/>
              <a:t>MQTT today is used in a wide variety of industries, such as automotive, manufacturing, telecommunications, oil and gas, etc. </a:t>
            </a:r>
          </a:p>
        </p:txBody>
      </p:sp>
      <p:sp>
        <p:nvSpPr>
          <p:cNvPr id="4" name="Slide Number Placeholder 3"/>
          <p:cNvSpPr>
            <a:spLocks noGrp="1"/>
          </p:cNvSpPr>
          <p:nvPr>
            <p:ph type="sldNum" sz="quarter" idx="5"/>
          </p:nvPr>
        </p:nvSpPr>
        <p:spPr/>
        <p:txBody>
          <a:bodyPr/>
          <a:lstStyle/>
          <a:p>
            <a:fld id="{77AC7473-6524-484E-825B-BAFBD280BC1E}" type="slidenum">
              <a:rPr lang="en-US" smtClean="0"/>
              <a:t>34</a:t>
            </a:fld>
            <a:endParaRPr lang="en-US"/>
          </a:p>
        </p:txBody>
      </p:sp>
    </p:spTree>
    <p:extLst>
      <p:ext uri="{BB962C8B-B14F-4D97-AF65-F5344CB8AC3E}">
        <p14:creationId xmlns:p14="http://schemas.microsoft.com/office/powerpoint/2010/main" val="4170116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a:t>
            </a:r>
            <a:r>
              <a:rPr lang="en-US" dirty="0" err="1"/>
              <a:t>client.connected</a:t>
            </a:r>
            <a:r>
              <a:rPr lang="en-US" dirty="0"/>
              <a:t>()) {</a:t>
            </a:r>
          </a:p>
          <a:p>
            <a:r>
              <a:rPr lang="en-US" dirty="0"/>
              <a:t>    reconnect();</a:t>
            </a:r>
          </a:p>
          <a:p>
            <a:r>
              <a:rPr lang="en-US" dirty="0"/>
              <a:t>  }</a:t>
            </a:r>
          </a:p>
          <a:p>
            <a:r>
              <a:rPr lang="en-US" dirty="0"/>
              <a:t>  char charArray[length + 1];</a:t>
            </a:r>
          </a:p>
          <a:p>
            <a:r>
              <a:rPr lang="en-US" dirty="0"/>
              <a:t>  </a:t>
            </a:r>
            <a:r>
              <a:rPr lang="en-US" dirty="0" err="1"/>
              <a:t>memcpy</a:t>
            </a:r>
            <a:r>
              <a:rPr lang="en-US" dirty="0"/>
              <a:t>(charArray, payload, length);</a:t>
            </a:r>
          </a:p>
          <a:p>
            <a:r>
              <a:rPr lang="en-US" dirty="0"/>
              <a:t>  charArray[length] = NULL;</a:t>
            </a:r>
          </a:p>
          <a:p>
            <a:r>
              <a:rPr lang="en-US" dirty="0"/>
              <a:t>  String message(charArray);</a:t>
            </a:r>
          </a:p>
          <a:p>
            <a:r>
              <a:rPr lang="en-US" dirty="0"/>
              <a:t>  </a:t>
            </a:r>
          </a:p>
          <a:p>
            <a:r>
              <a:rPr lang="en-US" dirty="0"/>
              <a:t>  </a:t>
            </a:r>
            <a:r>
              <a:rPr lang="en-US" dirty="0" err="1"/>
              <a:t>JSONVar</a:t>
            </a:r>
            <a:r>
              <a:rPr lang="en-US" dirty="0"/>
              <a:t> </a:t>
            </a:r>
            <a:r>
              <a:rPr lang="en-US" dirty="0" err="1"/>
              <a:t>jsonObject</a:t>
            </a:r>
            <a:r>
              <a:rPr lang="en-US" dirty="0"/>
              <a:t> = </a:t>
            </a:r>
            <a:r>
              <a:rPr lang="en-US" dirty="0" err="1"/>
              <a:t>JSON.parse</a:t>
            </a:r>
            <a:r>
              <a:rPr lang="en-US" dirty="0"/>
              <a:t>(message);</a:t>
            </a:r>
          </a:p>
          <a:p>
            <a:r>
              <a:rPr lang="en-US" dirty="0"/>
              <a:t>  </a:t>
            </a:r>
            <a:r>
              <a:rPr lang="en-US" dirty="0" err="1"/>
              <a:t>jsonObject</a:t>
            </a:r>
            <a:r>
              <a:rPr lang="en-US" dirty="0"/>
              <a:t>["</a:t>
            </a:r>
            <a:r>
              <a:rPr lang="en-US" dirty="0" err="1"/>
              <a:t>teamID</a:t>
            </a:r>
            <a:r>
              <a:rPr lang="en-US" dirty="0"/>
              <a:t>"];</a:t>
            </a:r>
          </a:p>
          <a:p>
            <a:r>
              <a:rPr lang="en-US" dirty="0"/>
              <a:t>  </a:t>
            </a:r>
            <a:r>
              <a:rPr lang="en-US" dirty="0" err="1"/>
              <a:t>jsonObject</a:t>
            </a:r>
            <a:r>
              <a:rPr lang="en-US" dirty="0"/>
              <a:t>["message"];</a:t>
            </a:r>
          </a:p>
          <a:p>
            <a:r>
              <a:rPr lang="en-US" dirty="0"/>
              <a:t>  </a:t>
            </a:r>
            <a:r>
              <a:rPr lang="en-US" dirty="0" err="1"/>
              <a:t>Serial.print</a:t>
            </a:r>
            <a:r>
              <a:rPr lang="en-US" dirty="0"/>
              <a:t>("From Handle Light: ");</a:t>
            </a:r>
            <a:r>
              <a:rPr lang="en-US" dirty="0" err="1"/>
              <a:t>Serial.println</a:t>
            </a:r>
            <a:r>
              <a:rPr lang="en-US" dirty="0"/>
              <a:t>(</a:t>
            </a:r>
            <a:r>
              <a:rPr lang="en-US" dirty="0" err="1"/>
              <a:t>jsonObject</a:t>
            </a:r>
            <a:r>
              <a:rPr lang="en-US" dirty="0"/>
              <a:t>["message"]);</a:t>
            </a:r>
          </a:p>
          <a:p>
            <a:r>
              <a:rPr lang="en-US" dirty="0"/>
              <a:t>  const char* </a:t>
            </a:r>
            <a:r>
              <a:rPr lang="en-US" dirty="0" err="1"/>
              <a:t>lightStatus</a:t>
            </a:r>
            <a:r>
              <a:rPr lang="en-US" dirty="0"/>
              <a:t> = </a:t>
            </a:r>
            <a:r>
              <a:rPr lang="en-US" dirty="0" err="1"/>
              <a:t>jsonObject</a:t>
            </a:r>
            <a:r>
              <a:rPr lang="en-US" dirty="0"/>
              <a:t>["message"];</a:t>
            </a:r>
          </a:p>
          <a:p>
            <a:r>
              <a:rPr lang="en-US" dirty="0"/>
              <a:t>  if(String(</a:t>
            </a:r>
            <a:r>
              <a:rPr lang="en-US" dirty="0" err="1"/>
              <a:t>lightStatus</a:t>
            </a:r>
            <a:r>
              <a:rPr lang="en-US" dirty="0"/>
              <a:t>) == "On"){</a:t>
            </a:r>
          </a:p>
          <a:p>
            <a:r>
              <a:rPr lang="en-US" dirty="0"/>
              <a:t>    </a:t>
            </a:r>
            <a:r>
              <a:rPr lang="en-US" dirty="0" err="1"/>
              <a:t>Serial.println</a:t>
            </a:r>
            <a:r>
              <a:rPr lang="en-US" dirty="0"/>
              <a:t>("Yes, light is on!");</a:t>
            </a:r>
          </a:p>
          <a:p>
            <a:r>
              <a:rPr lang="en-US" dirty="0"/>
              <a:t>  }</a:t>
            </a:r>
          </a:p>
        </p:txBody>
      </p:sp>
      <p:sp>
        <p:nvSpPr>
          <p:cNvPr id="4" name="Slide Number Placeholder 3"/>
          <p:cNvSpPr>
            <a:spLocks noGrp="1"/>
          </p:cNvSpPr>
          <p:nvPr>
            <p:ph type="sldNum" sz="quarter" idx="5"/>
          </p:nvPr>
        </p:nvSpPr>
        <p:spPr/>
        <p:txBody>
          <a:bodyPr/>
          <a:lstStyle/>
          <a:p>
            <a:fld id="{78184832-2732-4D5B-A084-E4E773D00E6E}" type="slidenum">
              <a:rPr lang="en-US" smtClean="0"/>
              <a:t>35</a:t>
            </a:fld>
            <a:endParaRPr lang="en-US"/>
          </a:p>
        </p:txBody>
      </p:sp>
    </p:spTree>
    <p:extLst>
      <p:ext uri="{BB962C8B-B14F-4D97-AF65-F5344CB8AC3E}">
        <p14:creationId xmlns:p14="http://schemas.microsoft.com/office/powerpoint/2010/main" val="301066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Secure Shell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Secure Shell (SSH) is a cryptographic network protocol for operating network </a:t>
            </a:r>
          </a:p>
          <a:p>
            <a:r>
              <a:rPr lang="en-US" sz="1200" b="0" kern="1200" dirty="0">
                <a:solidFill>
                  <a:schemeClr val="tx1"/>
                </a:solidFill>
                <a:effectLst/>
                <a:latin typeface="+mn-lt"/>
                <a:ea typeface="+mn-ea"/>
                <a:cs typeface="+mn-cs"/>
              </a:rPr>
              <a:t>services securely over an unsecured network. Typical applications include remote </a:t>
            </a:r>
          </a:p>
          <a:p>
            <a:r>
              <a:rPr lang="en-US" sz="1200" b="0" kern="1200" dirty="0">
                <a:solidFill>
                  <a:schemeClr val="tx1"/>
                </a:solidFill>
                <a:effectLst/>
                <a:latin typeface="+mn-lt"/>
                <a:ea typeface="+mn-ea"/>
                <a:cs typeface="+mn-cs"/>
              </a:rPr>
              <a:t>command-line, login, and remote command execution, but any network service can be </a:t>
            </a:r>
          </a:p>
          <a:p>
            <a:r>
              <a:rPr lang="en-US" sz="1200" b="0" kern="1200" dirty="0">
                <a:solidFill>
                  <a:schemeClr val="tx1"/>
                </a:solidFill>
                <a:effectLst/>
                <a:latin typeface="+mn-lt"/>
                <a:ea typeface="+mn-ea"/>
                <a:cs typeface="+mn-cs"/>
              </a:rPr>
              <a:t>secured with SSH.</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EER Diagram</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Enhanced entity-relationship (EER) diagrams are basically an expanded upon version </a:t>
            </a:r>
          </a:p>
          <a:p>
            <a:r>
              <a:rPr lang="en-US" sz="1200" b="0" kern="1200" dirty="0">
                <a:solidFill>
                  <a:schemeClr val="tx1"/>
                </a:solidFill>
                <a:effectLst/>
                <a:latin typeface="+mn-lt"/>
                <a:ea typeface="+mn-ea"/>
                <a:cs typeface="+mn-cs"/>
              </a:rPr>
              <a:t>of ER diagrams. EER models are helpful tools for designing databases with high-level </a:t>
            </a:r>
          </a:p>
          <a:p>
            <a:r>
              <a:rPr lang="en-US" sz="1200" b="0" kern="1200" dirty="0">
                <a:solidFill>
                  <a:schemeClr val="tx1"/>
                </a:solidFill>
                <a:effectLst/>
                <a:latin typeface="+mn-lt"/>
                <a:ea typeface="+mn-ea"/>
                <a:cs typeface="+mn-cs"/>
              </a:rPr>
              <a:t>models. With their enhanced features, you can plan databases more thoroughly by delving </a:t>
            </a:r>
          </a:p>
          <a:p>
            <a:r>
              <a:rPr lang="en-US" sz="1200" b="0" kern="1200" dirty="0">
                <a:solidFill>
                  <a:schemeClr val="tx1"/>
                </a:solidFill>
                <a:effectLst/>
                <a:latin typeface="+mn-lt"/>
                <a:ea typeface="+mn-ea"/>
                <a:cs typeface="+mn-cs"/>
              </a:rPr>
              <a:t>into the properties and constraints with more precision.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EC2</a:t>
            </a:r>
            <a:r>
              <a:rPr lang="en-US" sz="1200" b="0" kern="1200" dirty="0">
                <a:solidFill>
                  <a:schemeClr val="tx1"/>
                </a:solidFill>
                <a:effectLst/>
                <a:latin typeface="+mn-lt"/>
                <a:ea typeface="+mn-ea"/>
                <a:cs typeface="+mn-cs"/>
              </a:rPr>
              <a:t>:</a:t>
            </a:r>
          </a:p>
          <a:p>
            <a:r>
              <a:rPr lang="en-US" dirty="0"/>
              <a:t>Amazon Elastic Compute Cloud (Amazon EC2) is a web service that provides secure, resizable </a:t>
            </a:r>
          </a:p>
          <a:p>
            <a:r>
              <a:rPr lang="en-US" dirty="0"/>
              <a:t>compute capacity in the cloud. It is designed to make web-scale cloud computing easier for </a:t>
            </a:r>
          </a:p>
          <a:p>
            <a:r>
              <a:rPr lang="en-US" dirty="0"/>
              <a:t>developers. Amazon EC2’s simple web service interface allows you to obtain and configure </a:t>
            </a:r>
          </a:p>
          <a:p>
            <a:r>
              <a:rPr lang="en-US" dirty="0"/>
              <a:t>capacity with minimal friction. It provides you with complete control of your computing resources </a:t>
            </a:r>
          </a:p>
          <a:p>
            <a:r>
              <a:rPr lang="en-US" dirty="0"/>
              <a:t>and lets you run on Amazon’s proven computing environment.</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Amazon Relational Database Service </a:t>
            </a:r>
            <a:r>
              <a:rPr lang="en-US" sz="1200" b="0" kern="1200" dirty="0">
                <a:solidFill>
                  <a:schemeClr val="tx1"/>
                </a:solidFill>
                <a:effectLst/>
                <a:latin typeface="+mn-lt"/>
                <a:ea typeface="+mn-ea"/>
                <a:cs typeface="+mn-cs"/>
              </a:rPr>
              <a:t>(RDS):</a:t>
            </a:r>
          </a:p>
          <a:p>
            <a:r>
              <a:rPr lang="en-US" dirty="0"/>
              <a:t>Amazon Relational Database Service (Amazon RDS) makes it easy to set up, operate, and scale a </a:t>
            </a:r>
          </a:p>
          <a:p>
            <a:r>
              <a:rPr lang="en-US" dirty="0"/>
              <a:t>relational database in the cloud. It provides cost-efficient and resizable capacity while automating </a:t>
            </a:r>
          </a:p>
          <a:p>
            <a:r>
              <a:rPr lang="en-US" dirty="0"/>
              <a:t>time-consuming administration tasks such as hardware provisioning, database setup, patching and </a:t>
            </a:r>
          </a:p>
          <a:p>
            <a:r>
              <a:rPr lang="en-US" dirty="0"/>
              <a:t>backups. It frees you to focus on your applications so you can give them the fast performance, </a:t>
            </a:r>
          </a:p>
          <a:p>
            <a:r>
              <a:rPr lang="en-US" dirty="0"/>
              <a:t>high availability, security and compatibility they need.</a:t>
            </a:r>
          </a:p>
          <a:p>
            <a:endParaRPr lang="en-US" sz="1200" b="0" kern="1200" dirty="0">
              <a:solidFill>
                <a:schemeClr val="tx1"/>
              </a:solidFill>
              <a:effectLst/>
              <a:latin typeface="+mn-lt"/>
              <a:ea typeface="+mn-ea"/>
              <a:cs typeface="+mn-cs"/>
            </a:endParaRPr>
          </a:p>
          <a:p>
            <a:r>
              <a:rPr lang="en-US" b="1" dirty="0"/>
              <a:t>WAMP:</a:t>
            </a:r>
          </a:p>
          <a:p>
            <a:r>
              <a:rPr lang="en-US" dirty="0"/>
              <a:t> Stands for "Windows, Apache, MySQL, and PHP." </a:t>
            </a:r>
            <a:r>
              <a:rPr lang="en-US" b="1" dirty="0"/>
              <a:t>WAMP</a:t>
            </a:r>
            <a:r>
              <a:rPr lang="en-US" dirty="0"/>
              <a:t> is a variation of LAMP for Windows systems </a:t>
            </a:r>
          </a:p>
          <a:p>
            <a:r>
              <a:rPr lang="en-US" dirty="0"/>
              <a:t>and is often installed as a software bundle (Apache, MySQL, and PHP). It is often </a:t>
            </a:r>
            <a:r>
              <a:rPr lang="en-US" b="1" dirty="0"/>
              <a:t>used</a:t>
            </a:r>
            <a:r>
              <a:rPr lang="en-US" dirty="0"/>
              <a:t> for web development </a:t>
            </a:r>
          </a:p>
          <a:p>
            <a:r>
              <a:rPr lang="en-US" dirty="0"/>
              <a:t>and internal testing but may also be </a:t>
            </a:r>
            <a:r>
              <a:rPr lang="en-US" b="1" dirty="0"/>
              <a:t>used</a:t>
            </a:r>
            <a:r>
              <a:rPr lang="en-US" dirty="0"/>
              <a:t> to serve live websites.</a:t>
            </a:r>
          </a:p>
          <a:p>
            <a:endParaRPr lang="en-US" sz="1200" b="0" kern="1200" dirty="0">
              <a:solidFill>
                <a:schemeClr val="tx1"/>
              </a:solidFill>
              <a:effectLst/>
              <a:latin typeface="+mn-lt"/>
              <a:ea typeface="+mn-ea"/>
              <a:cs typeface="+mn-cs"/>
            </a:endParaRPr>
          </a:p>
          <a:p>
            <a:r>
              <a:rPr lang="en-US" b="1" dirty="0"/>
              <a:t>LAMP:</a:t>
            </a:r>
          </a:p>
          <a:p>
            <a:r>
              <a:rPr lang="en-US" dirty="0"/>
              <a:t> is an open source Web development platform that </a:t>
            </a:r>
            <a:r>
              <a:rPr lang="en-US" b="1" dirty="0"/>
              <a:t>uses</a:t>
            </a:r>
            <a:r>
              <a:rPr lang="en-US" dirty="0"/>
              <a:t> Linux as the operating system, Apache as the Web server, </a:t>
            </a:r>
          </a:p>
          <a:p>
            <a:r>
              <a:rPr lang="en-US" dirty="0"/>
              <a:t>MySQL as the relational database management system and PHP as the object-oriented scripting language. </a:t>
            </a:r>
          </a:p>
          <a:p>
            <a:r>
              <a:rPr lang="en-US" dirty="0"/>
              <a:t>(Sometimes Perl or Python is used instead of PHP.)</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kern="1200" dirty="0">
                <a:solidFill>
                  <a:schemeClr val="tx1"/>
                </a:solidFill>
                <a:latin typeface="+mn-lt"/>
                <a:ea typeface="+mn-ea"/>
                <a:cs typeface="+mn-cs"/>
              </a:rPr>
              <a:t>PhpStorm:</a:t>
            </a:r>
          </a:p>
          <a:p>
            <a:r>
              <a:rPr lang="en-US" sz="1200" b="1" kern="1200" dirty="0">
                <a:solidFill>
                  <a:schemeClr val="tx1"/>
                </a:solidFill>
                <a:latin typeface="+mn-lt"/>
                <a:ea typeface="+mn-ea"/>
                <a:cs typeface="+mn-cs"/>
              </a:rPr>
              <a:t> </a:t>
            </a:r>
            <a:r>
              <a:rPr lang="en-US" dirty="0"/>
              <a:t>is a commercial, cross-platform IDE (integrated development environment) for PHP, built by the Czech </a:t>
            </a:r>
          </a:p>
          <a:p>
            <a:r>
              <a:rPr lang="en-US" dirty="0"/>
              <a:t>Republic-based company JetBrains. </a:t>
            </a:r>
            <a:r>
              <a:rPr lang="en-US" sz="1200" b="1" kern="1200" dirty="0">
                <a:solidFill>
                  <a:schemeClr val="tx1"/>
                </a:solidFill>
                <a:latin typeface="+mn-lt"/>
                <a:ea typeface="+mn-ea"/>
                <a:cs typeface="+mn-cs"/>
              </a:rPr>
              <a:t>PhpStorm</a:t>
            </a:r>
            <a:r>
              <a:rPr lang="en-US" dirty="0"/>
              <a:t> provides an editor for PHP, HTML and JavaScript with on-the-fly</a:t>
            </a:r>
          </a:p>
          <a:p>
            <a:r>
              <a:rPr lang="en-US"/>
              <a:t>code </a:t>
            </a:r>
            <a:r>
              <a:rPr lang="en-US" dirty="0"/>
              <a:t>analysis, error prevention and automated refactorings for PHP and JavaScript code.</a:t>
            </a:r>
          </a:p>
        </p:txBody>
      </p:sp>
      <p:sp>
        <p:nvSpPr>
          <p:cNvPr id="4" name="Slide Number Placeholder 3"/>
          <p:cNvSpPr>
            <a:spLocks noGrp="1"/>
          </p:cNvSpPr>
          <p:nvPr>
            <p:ph type="sldNum" sz="quarter" idx="5"/>
          </p:nvPr>
        </p:nvSpPr>
        <p:spPr/>
        <p:txBody>
          <a:bodyPr/>
          <a:lstStyle/>
          <a:p>
            <a:fld id="{77AC7473-6524-484E-825B-BAFBD280BC1E}" type="slidenum">
              <a:rPr lang="en-US" smtClean="0"/>
              <a:t>36</a:t>
            </a:fld>
            <a:endParaRPr lang="en-US"/>
          </a:p>
        </p:txBody>
      </p:sp>
    </p:spTree>
    <p:extLst>
      <p:ext uri="{BB962C8B-B14F-4D97-AF65-F5344CB8AC3E}">
        <p14:creationId xmlns:p14="http://schemas.microsoft.com/office/powerpoint/2010/main" val="1077253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of Things is the network of physical devices, such as appliances, smartphones, vehicles, streetlights, infrastructure elements, industrial machines</a:t>
            </a:r>
          </a:p>
        </p:txBody>
      </p:sp>
      <p:sp>
        <p:nvSpPr>
          <p:cNvPr id="4" name="Slide Number Placeholder 3"/>
          <p:cNvSpPr>
            <a:spLocks noGrp="1"/>
          </p:cNvSpPr>
          <p:nvPr>
            <p:ph type="sldNum" sz="quarter" idx="5"/>
          </p:nvPr>
        </p:nvSpPr>
        <p:spPr/>
        <p:txBody>
          <a:bodyPr/>
          <a:lstStyle/>
          <a:p>
            <a:fld id="{78184832-2732-4D5B-A084-E4E773D00E6E}" type="slidenum">
              <a:rPr lang="en-US" smtClean="0"/>
              <a:t>37</a:t>
            </a:fld>
            <a:endParaRPr lang="en-US"/>
          </a:p>
        </p:txBody>
      </p:sp>
    </p:spTree>
    <p:extLst>
      <p:ext uri="{BB962C8B-B14F-4D97-AF65-F5344CB8AC3E}">
        <p14:creationId xmlns:p14="http://schemas.microsoft.com/office/powerpoint/2010/main" val="129897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LED_Blink_ESP_Pin5</a:t>
            </a:r>
          </a:p>
          <a:p>
            <a:r>
              <a:rPr lang="en-US" dirty="0"/>
              <a:t>ESP32_ADC_Reading_TMP36_TemperatureSensor</a:t>
            </a:r>
          </a:p>
          <a:p>
            <a:r>
              <a:rPr lang="en-US" dirty="0" err="1"/>
              <a:t>Understanding_JSON.ino</a:t>
            </a:r>
            <a:endParaRPr lang="en-US" dirty="0"/>
          </a:p>
          <a:p>
            <a:r>
              <a:rPr lang="en-US"/>
              <a:t>MQTT_Basics_IoTNetworking.ino</a:t>
            </a:r>
          </a:p>
        </p:txBody>
      </p:sp>
      <p:sp>
        <p:nvSpPr>
          <p:cNvPr id="4" name="Slide Number Placeholder 3"/>
          <p:cNvSpPr>
            <a:spLocks noGrp="1"/>
          </p:cNvSpPr>
          <p:nvPr>
            <p:ph type="sldNum" sz="quarter" idx="5"/>
          </p:nvPr>
        </p:nvSpPr>
        <p:spPr/>
        <p:txBody>
          <a:bodyPr/>
          <a:lstStyle/>
          <a:p>
            <a:fld id="{78184832-2732-4D5B-A084-E4E773D00E6E}" type="slidenum">
              <a:rPr lang="en-US" smtClean="0"/>
              <a:t>3</a:t>
            </a:fld>
            <a:endParaRPr lang="en-US"/>
          </a:p>
        </p:txBody>
      </p:sp>
    </p:spTree>
    <p:extLst>
      <p:ext uri="{BB962C8B-B14F-4D97-AF65-F5344CB8AC3E}">
        <p14:creationId xmlns:p14="http://schemas.microsoft.com/office/powerpoint/2010/main" val="3090964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of Things is the network of physical devices, such as appliances, smartphones, vehicles, streetlights, infrastructure elements, industrial machines</a:t>
            </a:r>
          </a:p>
        </p:txBody>
      </p:sp>
      <p:sp>
        <p:nvSpPr>
          <p:cNvPr id="4" name="Slide Number Placeholder 3"/>
          <p:cNvSpPr>
            <a:spLocks noGrp="1"/>
          </p:cNvSpPr>
          <p:nvPr>
            <p:ph type="sldNum" sz="quarter" idx="5"/>
          </p:nvPr>
        </p:nvSpPr>
        <p:spPr/>
        <p:txBody>
          <a:bodyPr/>
          <a:lstStyle/>
          <a:p>
            <a:fld id="{78184832-2732-4D5B-A084-E4E773D00E6E}" type="slidenum">
              <a:rPr lang="en-US" smtClean="0"/>
              <a:t>6</a:t>
            </a:fld>
            <a:endParaRPr lang="en-US"/>
          </a:p>
        </p:txBody>
      </p:sp>
    </p:spTree>
    <p:extLst>
      <p:ext uri="{BB962C8B-B14F-4D97-AF65-F5344CB8AC3E}">
        <p14:creationId xmlns:p14="http://schemas.microsoft.com/office/powerpoint/2010/main" val="303150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Devices: </a:t>
            </a:r>
          </a:p>
          <a:p>
            <a:pPr marL="228600" indent="-228600">
              <a:buFont typeface="+mj-lt"/>
              <a:buAutoNum type="arabicPeriod"/>
            </a:pPr>
            <a:r>
              <a:rPr lang="en-US" dirty="0"/>
              <a:t>Physical sensors and actuators. </a:t>
            </a:r>
          </a:p>
          <a:p>
            <a:pPr marL="228600" indent="-228600">
              <a:buFont typeface="+mj-lt"/>
              <a:buAutoNum type="arabicPeriod"/>
            </a:pPr>
            <a:r>
              <a:rPr lang="en-US" dirty="0"/>
              <a:t>Measure parameters and translate them into electrical or digital data. </a:t>
            </a:r>
          </a:p>
          <a:p>
            <a:pPr marL="228600" indent="-228600">
              <a:buFont typeface="+mj-lt"/>
              <a:buAutoNum type="arabicPeriod"/>
            </a:pPr>
            <a:r>
              <a:rPr lang="en-US" dirty="0"/>
              <a:t>Deliver full functionality by acting as inputs, outputs or both</a:t>
            </a:r>
          </a:p>
          <a:p>
            <a:pPr marL="0" indent="0">
              <a:buFont typeface="+mj-lt"/>
              <a:buNone/>
            </a:pPr>
            <a:endParaRPr lang="en-US" dirty="0"/>
          </a:p>
          <a:p>
            <a:r>
              <a:rPr lang="en-US" dirty="0"/>
              <a:t>Gateways:</a:t>
            </a:r>
          </a:p>
          <a:p>
            <a:pPr marL="228600" indent="-228600">
              <a:buFont typeface="+mj-lt"/>
              <a:buAutoNum type="arabicPeriod"/>
            </a:pPr>
            <a:r>
              <a:rPr lang="en-US" sz="1200" b="0" i="0" u="none" strike="noStrike" kern="1200" baseline="0" dirty="0">
                <a:solidFill>
                  <a:schemeClr val="tx1"/>
                </a:solidFill>
                <a:latin typeface="+mn-lt"/>
                <a:ea typeface="+mn-ea"/>
                <a:cs typeface="+mn-cs"/>
              </a:rPr>
              <a:t>Edge devices that can communicate with the upstream system in one of two ways: with or without a gateway. </a:t>
            </a:r>
          </a:p>
          <a:p>
            <a:pPr marL="228600" indent="-228600">
              <a:buAutoNum type="arabicPeriod"/>
            </a:pPr>
            <a:r>
              <a:rPr lang="en-US" sz="1200" b="0" i="0" u="none" strike="noStrike" kern="1200" baseline="0" dirty="0">
                <a:solidFill>
                  <a:schemeClr val="tx1"/>
                </a:solidFill>
                <a:latin typeface="+mn-lt"/>
                <a:ea typeface="+mn-ea"/>
                <a:cs typeface="+mn-cs"/>
              </a:rPr>
              <a:t>Some devices have the capability to communicate directly over Internet Protocol (IP) using various communication protocols, such as REST, MQTT, AMQP, </a:t>
            </a:r>
            <a:r>
              <a:rPr lang="en-US" sz="1200" b="0" i="0" u="none" strike="noStrike" kern="1200" baseline="0" dirty="0" err="1">
                <a:solidFill>
                  <a:schemeClr val="tx1"/>
                </a:solidFill>
                <a:latin typeface="+mn-lt"/>
                <a:ea typeface="+mn-ea"/>
                <a:cs typeface="+mn-cs"/>
              </a:rPr>
              <a:t>CoAP</a:t>
            </a:r>
            <a:r>
              <a:rPr lang="en-US" sz="1200" b="0" i="0" u="none" strike="noStrike" kern="1200" baseline="0" dirty="0">
                <a:solidFill>
                  <a:schemeClr val="tx1"/>
                </a:solidFill>
                <a:latin typeface="+mn-lt"/>
                <a:ea typeface="+mn-ea"/>
                <a:cs typeface="+mn-cs"/>
              </a:rPr>
              <a:t>, and so forth. </a:t>
            </a:r>
          </a:p>
          <a:p>
            <a:pPr marL="228600" indent="-228600">
              <a:buAutoNum type="arabicPeriod"/>
            </a:pPr>
            <a:r>
              <a:rPr lang="en-US" sz="1200" b="0" i="0" u="none" strike="noStrike" kern="1200" baseline="0" dirty="0">
                <a:solidFill>
                  <a:schemeClr val="tx1"/>
                </a:solidFill>
                <a:latin typeface="+mn-lt"/>
                <a:ea typeface="+mn-ea"/>
                <a:cs typeface="+mn-cs"/>
              </a:rPr>
              <a:t>These capabilities are usually a result of integrated communication modules, such as Wi-Fi or GSM chips, which enable a device to connect to network gateways, such as Wi-Fi routers and mobile towers, and communicate with the upstream layer directly. In these cases, routers and mobile towers perform the job of the gateway.</a:t>
            </a:r>
          </a:p>
          <a:p>
            <a:pPr marL="228600" indent="-228600">
              <a:buAutoNum type="arabicPeriod"/>
            </a:pPr>
            <a:r>
              <a:rPr lang="en-US" sz="1200" b="0" i="0" u="none" strike="noStrike" kern="1200" baseline="0" dirty="0">
                <a:solidFill>
                  <a:schemeClr val="tx1"/>
                </a:solidFill>
                <a:latin typeface="+mn-lt"/>
                <a:ea typeface="+mn-ea"/>
                <a:cs typeface="+mn-cs"/>
              </a:rPr>
              <a:t>However, not all devices are capable of direct Internet connectivity and do not have the necessary hardware built in. In these cases, they need to piggyback on some other device to help their data get pushed to the upstream layer. Gateways help devices do this. </a:t>
            </a:r>
          </a:p>
          <a:p>
            <a:pPr marL="228600" indent="-228600">
              <a:buAutoNum type="arabicPeriod"/>
            </a:pPr>
            <a:r>
              <a:rPr lang="en-US" sz="1200" b="0" i="0" u="none" strike="noStrike" kern="1200" baseline="0" dirty="0">
                <a:solidFill>
                  <a:schemeClr val="tx1"/>
                </a:solidFill>
                <a:latin typeface="+mn-lt"/>
                <a:ea typeface="+mn-ea"/>
                <a:cs typeface="+mn-cs"/>
              </a:rPr>
              <a:t>Usually, hardware gateways are built with dual communication technologies, which enable them to communicate with downstream devices with one type of channel and with upstream layers with another type of channel. </a:t>
            </a:r>
          </a:p>
          <a:p>
            <a:pPr marL="228600" indent="-228600">
              <a:buAutoNum type="arabicPeriod"/>
            </a:pPr>
            <a:r>
              <a:rPr lang="en-US" sz="1200" b="0" i="0" u="none" strike="noStrike" kern="1200" baseline="0" dirty="0">
                <a:solidFill>
                  <a:schemeClr val="tx1"/>
                </a:solidFill>
                <a:latin typeface="+mn-lt"/>
                <a:ea typeface="+mn-ea"/>
                <a:cs typeface="+mn-cs"/>
              </a:rPr>
              <a:t>Typical examples of such gateway capabilities include GSM and RF, GSM and Bluetooth, Wi-Fi and Bluetooth, Wi-Fi and </a:t>
            </a:r>
            <a:r>
              <a:rPr lang="en-US" sz="1200" b="0" i="0" u="none" strike="noStrike" kern="1200" baseline="0" dirty="0" err="1">
                <a:solidFill>
                  <a:schemeClr val="tx1"/>
                </a:solidFill>
                <a:latin typeface="+mn-lt"/>
                <a:ea typeface="+mn-ea"/>
                <a:cs typeface="+mn-cs"/>
              </a:rPr>
              <a:t>XBee</a:t>
            </a:r>
            <a:r>
              <a:rPr lang="en-US" sz="1200" b="0" i="0" u="none" strike="noStrike" kern="1200" baseline="0" dirty="0">
                <a:solidFill>
                  <a:schemeClr val="tx1"/>
                </a:solidFill>
                <a:latin typeface="+mn-lt"/>
                <a:ea typeface="+mn-ea"/>
                <a:cs typeface="+mn-cs"/>
              </a:rPr>
              <a:t>, LoRaWAN and Ethernet, and so forth. In some cases, smartphones are used as gateways, which is more prominent with Bluetooth Low Energy (BLE) devices.</a:t>
            </a:r>
          </a:p>
          <a:p>
            <a:pPr marL="228600" indent="-228600">
              <a:buAutoNum type="arabicPeriod"/>
            </a:pPr>
            <a:r>
              <a:rPr lang="en-US" sz="1200" b="0" i="0" u="none" strike="noStrike" kern="1200" baseline="0" dirty="0">
                <a:solidFill>
                  <a:schemeClr val="tx1"/>
                </a:solidFill>
                <a:latin typeface="+mn-lt"/>
                <a:ea typeface="+mn-ea"/>
                <a:cs typeface="+mn-cs"/>
              </a:rPr>
              <a:t>In addition to providing a transport mechanism, a gateway can also provide optional functions, such as data segregation, clean up, aggregation, deduplication, and edge computing.</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IoT Platform:</a:t>
            </a:r>
          </a:p>
          <a:p>
            <a:pPr marL="228600" indent="-228600">
              <a:buFont typeface="+mj-lt"/>
              <a:buAutoNum type="arabicPeriod"/>
            </a:pPr>
            <a:r>
              <a:rPr lang="en-US" sz="1200" b="0" i="0" u="none" strike="noStrike" kern="1200" baseline="0" dirty="0">
                <a:solidFill>
                  <a:schemeClr val="tx1"/>
                </a:solidFill>
                <a:latin typeface="+mn-lt"/>
                <a:ea typeface="+mn-ea"/>
                <a:cs typeface="+mn-cs"/>
              </a:rPr>
              <a:t>An </a:t>
            </a:r>
            <a:r>
              <a:rPr lang="en-US" sz="1200" b="0" i="1" u="none" strike="noStrike" kern="1200" baseline="0" dirty="0">
                <a:solidFill>
                  <a:schemeClr val="tx1"/>
                </a:solidFill>
                <a:latin typeface="+mn-lt"/>
                <a:ea typeface="+mn-ea"/>
                <a:cs typeface="+mn-cs"/>
              </a:rPr>
              <a:t>IoT platform </a:t>
            </a:r>
            <a:r>
              <a:rPr lang="en-US" sz="1200" b="0" i="0" u="none" strike="noStrike" kern="1200" baseline="0" dirty="0">
                <a:solidFill>
                  <a:schemeClr val="tx1"/>
                </a:solidFill>
                <a:latin typeface="+mn-lt"/>
                <a:ea typeface="+mn-ea"/>
                <a:cs typeface="+mn-cs"/>
              </a:rPr>
              <a:t>is the orchestrator of the whole IoT solution and is often hosted in the cloud. </a:t>
            </a:r>
          </a:p>
          <a:p>
            <a:pPr marL="228600" indent="-228600">
              <a:buFont typeface="+mj-lt"/>
              <a:buAutoNum type="arabicPeriod"/>
            </a:pPr>
            <a:r>
              <a:rPr lang="en-US" sz="1200" b="0" i="0" u="none" strike="noStrike" kern="1200" baseline="0" dirty="0">
                <a:solidFill>
                  <a:schemeClr val="tx1"/>
                </a:solidFill>
                <a:latin typeface="+mn-lt"/>
                <a:ea typeface="+mn-ea"/>
                <a:cs typeface="+mn-cs"/>
              </a:rPr>
              <a:t>This block is responsible for communicating with downstream devices and ingesting large amounts of data at a very high speed. </a:t>
            </a:r>
          </a:p>
          <a:p>
            <a:pPr marL="228600" indent="-228600">
              <a:buFont typeface="+mj-lt"/>
              <a:buAutoNum type="arabicPeriod"/>
            </a:pPr>
            <a:r>
              <a:rPr lang="en-US" sz="1200" b="0" i="0" u="none" strike="noStrike" kern="1200" baseline="0" dirty="0">
                <a:solidFill>
                  <a:schemeClr val="tx1"/>
                </a:solidFill>
                <a:latin typeface="+mn-lt"/>
                <a:ea typeface="+mn-ea"/>
                <a:cs typeface="+mn-cs"/>
              </a:rPr>
              <a:t>The platform is also responsible for storage of the data in a time series and structured format for further processing and analysis.</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Applications:</a:t>
            </a:r>
            <a:r>
              <a:rPr lang="en-US" sz="1200" b="0" i="1" u="none" strike="noStrike" kern="1200" baseline="0" dirty="0">
                <a:solidFill>
                  <a:schemeClr val="tx1"/>
                </a:solidFill>
                <a:latin typeface="+mn-lt"/>
                <a:ea typeface="+mn-ea"/>
                <a:cs typeface="+mn-cs"/>
              </a:rPr>
              <a:t> </a:t>
            </a:r>
          </a:p>
          <a:p>
            <a:pPr marL="228600" indent="-228600">
              <a:buFont typeface="+mj-lt"/>
              <a:buAutoNum type="arabicPeriod"/>
            </a:pPr>
            <a:r>
              <a:rPr lang="en-US" sz="1200" b="0" i="0" u="none" strike="noStrike" kern="1200" baseline="0" dirty="0">
                <a:solidFill>
                  <a:schemeClr val="tx1"/>
                </a:solidFill>
                <a:latin typeface="+mn-lt"/>
                <a:ea typeface="+mn-ea"/>
                <a:cs typeface="+mn-cs"/>
              </a:rPr>
              <a:t>The front face of the whole solution; it must be presented to the end user in a meaningful way. </a:t>
            </a:r>
          </a:p>
          <a:p>
            <a:pPr marL="228600" indent="-228600">
              <a:buFont typeface="+mj-lt"/>
              <a:buAutoNum type="arabicPeriod"/>
            </a:pPr>
            <a:r>
              <a:rPr lang="en-US" sz="1200" b="0" i="0" u="none" strike="noStrike" kern="1200" baseline="0" dirty="0">
                <a:solidFill>
                  <a:schemeClr val="tx1"/>
                </a:solidFill>
                <a:latin typeface="+mn-lt"/>
                <a:ea typeface="+mn-ea"/>
                <a:cs typeface="+mn-cs"/>
              </a:rPr>
              <a:t>These applications are desktop based, mobile based, or both. </a:t>
            </a:r>
          </a:p>
          <a:p>
            <a:pPr marL="228600" indent="-228600">
              <a:buFont typeface="+mj-lt"/>
              <a:buAutoNum type="arabicPeriod"/>
            </a:pPr>
            <a:r>
              <a:rPr lang="en-US" sz="1200" b="0" i="0" u="none" strike="noStrike" kern="1200" baseline="0" dirty="0">
                <a:solidFill>
                  <a:schemeClr val="tx1"/>
                </a:solidFill>
                <a:latin typeface="+mn-lt"/>
                <a:ea typeface="+mn-ea"/>
                <a:cs typeface="+mn-cs"/>
              </a:rPr>
              <a:t>Applications also enrich the data from the platform in various ways and present it to the users in a usable format. Additionally, these applications integrate with other systems and applications at the interface level and enable interapplication data exchange. </a:t>
            </a:r>
          </a:p>
          <a:p>
            <a:pPr marL="228600" indent="-228600">
              <a:buFont typeface="+mj-lt"/>
              <a:buAutoNum type="arabicPeriod"/>
            </a:pPr>
            <a:r>
              <a:rPr lang="en-US" sz="1200" b="0" i="0" u="none" strike="noStrike" kern="1200" baseline="0" dirty="0">
                <a:solidFill>
                  <a:schemeClr val="tx1"/>
                </a:solidFill>
                <a:latin typeface="+mn-lt"/>
                <a:ea typeface="+mn-ea"/>
                <a:cs typeface="+mn-cs"/>
              </a:rPr>
              <a:t>A typical example of such an operation is inventory-tracking devices equipped with tracking mobile applications </a:t>
            </a:r>
            <a:r>
              <a:rPr lang="en-US" sz="1200" b="0" i="0" u="none" strike="noStrike" kern="1200" baseline="0" dirty="0" err="1">
                <a:solidFill>
                  <a:schemeClr val="tx1"/>
                </a:solidFill>
                <a:latin typeface="+mn-lt"/>
                <a:ea typeface="+mn-ea"/>
                <a:cs typeface="+mn-cs"/>
              </a:rPr>
              <a:t>tothe</a:t>
            </a:r>
            <a:r>
              <a:rPr lang="en-US" sz="1200" b="0" i="0" u="none" strike="noStrike" kern="1200" baseline="0" dirty="0">
                <a:solidFill>
                  <a:schemeClr val="tx1"/>
                </a:solidFill>
                <a:latin typeface="+mn-lt"/>
                <a:ea typeface="+mn-ea"/>
                <a:cs typeface="+mn-cs"/>
              </a:rPr>
              <a:t> users, and the data fed to the ERP system for stock keeping.</a:t>
            </a:r>
            <a:endParaRPr lang="en-US" dirty="0"/>
          </a:p>
        </p:txBody>
      </p:sp>
      <p:sp>
        <p:nvSpPr>
          <p:cNvPr id="4" name="Slide Number Placeholder 3"/>
          <p:cNvSpPr>
            <a:spLocks noGrp="1"/>
          </p:cNvSpPr>
          <p:nvPr>
            <p:ph type="sldNum" sz="quarter" idx="5"/>
          </p:nvPr>
        </p:nvSpPr>
        <p:spPr/>
        <p:txBody>
          <a:bodyPr/>
          <a:lstStyle/>
          <a:p>
            <a:fld id="{78184832-2732-4D5B-A084-E4E773D00E6E}" type="slidenum">
              <a:rPr lang="en-US" smtClean="0"/>
              <a:t>12</a:t>
            </a:fld>
            <a:endParaRPr lang="en-US"/>
          </a:p>
        </p:txBody>
      </p:sp>
    </p:spTree>
    <p:extLst>
      <p:ext uri="{BB962C8B-B14F-4D97-AF65-F5344CB8AC3E}">
        <p14:creationId xmlns:p14="http://schemas.microsoft.com/office/powerpoint/2010/main" val="372730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Devices: </a:t>
            </a:r>
          </a:p>
          <a:p>
            <a:pPr marL="228600" indent="-228600">
              <a:buFont typeface="+mj-lt"/>
              <a:buAutoNum type="arabicPeriod"/>
            </a:pPr>
            <a:r>
              <a:rPr lang="en-US" dirty="0"/>
              <a:t>Physical sensors and actuators. </a:t>
            </a:r>
          </a:p>
          <a:p>
            <a:pPr marL="228600" indent="-228600">
              <a:buFont typeface="+mj-lt"/>
              <a:buAutoNum type="arabicPeriod"/>
            </a:pPr>
            <a:r>
              <a:rPr lang="en-US" dirty="0"/>
              <a:t>Measure parameters and translate them into electrical or digital data. </a:t>
            </a:r>
          </a:p>
          <a:p>
            <a:pPr marL="228600" indent="-228600">
              <a:buFont typeface="+mj-lt"/>
              <a:buAutoNum type="arabicPeriod"/>
            </a:pPr>
            <a:r>
              <a:rPr lang="en-US" dirty="0"/>
              <a:t>Deliver full functionality by acting as inputs, outputs or both</a:t>
            </a:r>
          </a:p>
          <a:p>
            <a:pPr marL="0" indent="0">
              <a:buFont typeface="+mj-lt"/>
              <a:buNone/>
            </a:pPr>
            <a:endParaRPr lang="en-US" dirty="0"/>
          </a:p>
          <a:p>
            <a:r>
              <a:rPr lang="en-US" dirty="0"/>
              <a:t>Gateways:</a:t>
            </a:r>
          </a:p>
          <a:p>
            <a:pPr marL="228600" indent="-228600">
              <a:buFont typeface="+mj-lt"/>
              <a:buAutoNum type="arabicPeriod"/>
            </a:pPr>
            <a:r>
              <a:rPr lang="en-US" sz="1200" b="0" i="0" u="none" strike="noStrike" kern="1200" baseline="0" dirty="0">
                <a:solidFill>
                  <a:schemeClr val="tx1"/>
                </a:solidFill>
                <a:latin typeface="+mn-lt"/>
                <a:ea typeface="+mn-ea"/>
                <a:cs typeface="+mn-cs"/>
              </a:rPr>
              <a:t>Edge devices that can communicate with the upstream system in one of two ways: with or without a gateway. </a:t>
            </a:r>
          </a:p>
          <a:p>
            <a:pPr marL="228600" indent="-228600">
              <a:buAutoNum type="arabicPeriod"/>
            </a:pPr>
            <a:r>
              <a:rPr lang="en-US" sz="1200" b="0" i="0" u="none" strike="noStrike" kern="1200" baseline="0" dirty="0">
                <a:solidFill>
                  <a:schemeClr val="tx1"/>
                </a:solidFill>
                <a:latin typeface="+mn-lt"/>
                <a:ea typeface="+mn-ea"/>
                <a:cs typeface="+mn-cs"/>
              </a:rPr>
              <a:t>Some devices have the capability to communicate directly over Internet Protocol (IP) using various communication protocols, such as REST, MQTT, AMQP, </a:t>
            </a:r>
            <a:r>
              <a:rPr lang="en-US" sz="1200" b="0" i="0" u="none" strike="noStrike" kern="1200" baseline="0" dirty="0" err="1">
                <a:solidFill>
                  <a:schemeClr val="tx1"/>
                </a:solidFill>
                <a:latin typeface="+mn-lt"/>
                <a:ea typeface="+mn-ea"/>
                <a:cs typeface="+mn-cs"/>
              </a:rPr>
              <a:t>CoAP</a:t>
            </a:r>
            <a:r>
              <a:rPr lang="en-US" sz="1200" b="0" i="0" u="none" strike="noStrike" kern="1200" baseline="0" dirty="0">
                <a:solidFill>
                  <a:schemeClr val="tx1"/>
                </a:solidFill>
                <a:latin typeface="+mn-lt"/>
                <a:ea typeface="+mn-ea"/>
                <a:cs typeface="+mn-cs"/>
              </a:rPr>
              <a:t>, and so forth. </a:t>
            </a:r>
          </a:p>
          <a:p>
            <a:pPr marL="228600" indent="-228600">
              <a:buAutoNum type="arabicPeriod"/>
            </a:pPr>
            <a:r>
              <a:rPr lang="en-US" sz="1200" b="0" i="0" u="none" strike="noStrike" kern="1200" baseline="0" dirty="0">
                <a:solidFill>
                  <a:schemeClr val="tx1"/>
                </a:solidFill>
                <a:latin typeface="+mn-lt"/>
                <a:ea typeface="+mn-ea"/>
                <a:cs typeface="+mn-cs"/>
              </a:rPr>
              <a:t>These capabilities are usually a result of integrated communication modules, such as Wi-Fi or GSM chips, which enable a device to connect to network gateways, such as Wi-Fi routers and mobile towers, and communicate with the upstream layer directly. In these cases, routers and mobile towers perform the job of the gateway.</a:t>
            </a:r>
          </a:p>
          <a:p>
            <a:pPr marL="228600" indent="-228600">
              <a:buAutoNum type="arabicPeriod"/>
            </a:pPr>
            <a:r>
              <a:rPr lang="en-US" sz="1200" b="0" i="0" u="none" strike="noStrike" kern="1200" baseline="0" dirty="0">
                <a:solidFill>
                  <a:schemeClr val="tx1"/>
                </a:solidFill>
                <a:latin typeface="+mn-lt"/>
                <a:ea typeface="+mn-ea"/>
                <a:cs typeface="+mn-cs"/>
              </a:rPr>
              <a:t>However, not all devices are capable of direct Internet connectivity and do not have the necessary hardware built in. In these cases, they need to piggyback on some other device to help their data get pushed to the upstream layer. Gateways help devices do this. </a:t>
            </a:r>
          </a:p>
          <a:p>
            <a:pPr marL="228600" indent="-228600">
              <a:buAutoNum type="arabicPeriod"/>
            </a:pPr>
            <a:r>
              <a:rPr lang="en-US" sz="1200" b="0" i="0" u="none" strike="noStrike" kern="1200" baseline="0" dirty="0">
                <a:solidFill>
                  <a:schemeClr val="tx1"/>
                </a:solidFill>
                <a:latin typeface="+mn-lt"/>
                <a:ea typeface="+mn-ea"/>
                <a:cs typeface="+mn-cs"/>
              </a:rPr>
              <a:t>Usually, hardware gateways are built with dual communication technologies, which enable them to communicate with downstream devices with one type of channel and with upstream layers with another type of channel. </a:t>
            </a:r>
          </a:p>
          <a:p>
            <a:pPr marL="228600" indent="-228600">
              <a:buAutoNum type="arabicPeriod"/>
            </a:pPr>
            <a:r>
              <a:rPr lang="en-US" sz="1200" b="0" i="0" u="none" strike="noStrike" kern="1200" baseline="0" dirty="0">
                <a:solidFill>
                  <a:schemeClr val="tx1"/>
                </a:solidFill>
                <a:latin typeface="+mn-lt"/>
                <a:ea typeface="+mn-ea"/>
                <a:cs typeface="+mn-cs"/>
              </a:rPr>
              <a:t>Typical examples of such gateway capabilities include GSM and RF, GSM and Bluetooth, Wi-Fi and Bluetooth, Wi-Fi and </a:t>
            </a:r>
            <a:r>
              <a:rPr lang="en-US" sz="1200" b="0" i="0" u="none" strike="noStrike" kern="1200" baseline="0" dirty="0" err="1">
                <a:solidFill>
                  <a:schemeClr val="tx1"/>
                </a:solidFill>
                <a:latin typeface="+mn-lt"/>
                <a:ea typeface="+mn-ea"/>
                <a:cs typeface="+mn-cs"/>
              </a:rPr>
              <a:t>XBee</a:t>
            </a:r>
            <a:r>
              <a:rPr lang="en-US" sz="1200" b="0" i="0" u="none" strike="noStrike" kern="1200" baseline="0" dirty="0">
                <a:solidFill>
                  <a:schemeClr val="tx1"/>
                </a:solidFill>
                <a:latin typeface="+mn-lt"/>
                <a:ea typeface="+mn-ea"/>
                <a:cs typeface="+mn-cs"/>
              </a:rPr>
              <a:t>, LoRaWAN and Ethernet, and so forth. In some cases, smartphones are used as gateways, which is more prominent with Bluetooth Low Energy (BLE) devices.</a:t>
            </a:r>
          </a:p>
          <a:p>
            <a:pPr marL="228600" indent="-228600">
              <a:buAutoNum type="arabicPeriod"/>
            </a:pPr>
            <a:r>
              <a:rPr lang="en-US" sz="1200" b="0" i="0" u="none" strike="noStrike" kern="1200" baseline="0" dirty="0">
                <a:solidFill>
                  <a:schemeClr val="tx1"/>
                </a:solidFill>
                <a:latin typeface="+mn-lt"/>
                <a:ea typeface="+mn-ea"/>
                <a:cs typeface="+mn-cs"/>
              </a:rPr>
              <a:t>In addition to providing a transport mechanism, a gateway can also provide optional functions, such as data segregation, clean up, aggregation, deduplication, and edge computing.</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IoT Platform:</a:t>
            </a:r>
          </a:p>
          <a:p>
            <a:pPr marL="228600" indent="-228600">
              <a:buFont typeface="+mj-lt"/>
              <a:buAutoNum type="arabicPeriod"/>
            </a:pPr>
            <a:r>
              <a:rPr lang="en-US" sz="1200" b="0" i="0" u="none" strike="noStrike" kern="1200" baseline="0" dirty="0">
                <a:solidFill>
                  <a:schemeClr val="tx1"/>
                </a:solidFill>
                <a:latin typeface="+mn-lt"/>
                <a:ea typeface="+mn-ea"/>
                <a:cs typeface="+mn-cs"/>
              </a:rPr>
              <a:t>An </a:t>
            </a:r>
            <a:r>
              <a:rPr lang="en-US" sz="1200" b="0" i="1" u="none" strike="noStrike" kern="1200" baseline="0" dirty="0">
                <a:solidFill>
                  <a:schemeClr val="tx1"/>
                </a:solidFill>
                <a:latin typeface="+mn-lt"/>
                <a:ea typeface="+mn-ea"/>
                <a:cs typeface="+mn-cs"/>
              </a:rPr>
              <a:t>IoT platform </a:t>
            </a:r>
            <a:r>
              <a:rPr lang="en-US" sz="1200" b="0" i="0" u="none" strike="noStrike" kern="1200" baseline="0" dirty="0">
                <a:solidFill>
                  <a:schemeClr val="tx1"/>
                </a:solidFill>
                <a:latin typeface="+mn-lt"/>
                <a:ea typeface="+mn-ea"/>
                <a:cs typeface="+mn-cs"/>
              </a:rPr>
              <a:t>is the orchestrator of the whole IoT solution and is often hosted in the cloud. </a:t>
            </a:r>
          </a:p>
          <a:p>
            <a:pPr marL="228600" indent="-228600">
              <a:buFont typeface="+mj-lt"/>
              <a:buAutoNum type="arabicPeriod"/>
            </a:pPr>
            <a:r>
              <a:rPr lang="en-US" sz="1200" b="0" i="0" u="none" strike="noStrike" kern="1200" baseline="0" dirty="0">
                <a:solidFill>
                  <a:schemeClr val="tx1"/>
                </a:solidFill>
                <a:latin typeface="+mn-lt"/>
                <a:ea typeface="+mn-ea"/>
                <a:cs typeface="+mn-cs"/>
              </a:rPr>
              <a:t>This block is responsible for communicating with downstream devices and ingesting large amounts of data at a very high speed. </a:t>
            </a:r>
          </a:p>
          <a:p>
            <a:pPr marL="228600" indent="-228600">
              <a:buFont typeface="+mj-lt"/>
              <a:buAutoNum type="arabicPeriod"/>
            </a:pPr>
            <a:r>
              <a:rPr lang="en-US" sz="1200" b="0" i="0" u="none" strike="noStrike" kern="1200" baseline="0" dirty="0">
                <a:solidFill>
                  <a:schemeClr val="tx1"/>
                </a:solidFill>
                <a:latin typeface="+mn-lt"/>
                <a:ea typeface="+mn-ea"/>
                <a:cs typeface="+mn-cs"/>
              </a:rPr>
              <a:t>The platform is also responsible for storage of the data in a time series and structured format for further processing and analysis.</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Applications:</a:t>
            </a:r>
            <a:r>
              <a:rPr lang="en-US" sz="1200" b="0" i="1" u="none" strike="noStrike" kern="1200" baseline="0" dirty="0">
                <a:solidFill>
                  <a:schemeClr val="tx1"/>
                </a:solidFill>
                <a:latin typeface="+mn-lt"/>
                <a:ea typeface="+mn-ea"/>
                <a:cs typeface="+mn-cs"/>
              </a:rPr>
              <a:t> </a:t>
            </a:r>
          </a:p>
          <a:p>
            <a:pPr marL="228600" indent="-228600">
              <a:buFont typeface="+mj-lt"/>
              <a:buAutoNum type="arabicPeriod"/>
            </a:pPr>
            <a:r>
              <a:rPr lang="en-US" sz="1200" b="0" i="0" u="none" strike="noStrike" kern="1200" baseline="0" dirty="0">
                <a:solidFill>
                  <a:schemeClr val="tx1"/>
                </a:solidFill>
                <a:latin typeface="+mn-lt"/>
                <a:ea typeface="+mn-ea"/>
                <a:cs typeface="+mn-cs"/>
              </a:rPr>
              <a:t>The front face of the whole solution; it must be presented to the end user in a meaningful way. </a:t>
            </a:r>
          </a:p>
          <a:p>
            <a:pPr marL="228600" indent="-228600">
              <a:buFont typeface="+mj-lt"/>
              <a:buAutoNum type="arabicPeriod"/>
            </a:pPr>
            <a:r>
              <a:rPr lang="en-US" sz="1200" b="0" i="0" u="none" strike="noStrike" kern="1200" baseline="0" dirty="0">
                <a:solidFill>
                  <a:schemeClr val="tx1"/>
                </a:solidFill>
                <a:latin typeface="+mn-lt"/>
                <a:ea typeface="+mn-ea"/>
                <a:cs typeface="+mn-cs"/>
              </a:rPr>
              <a:t>These applications are desktop based, mobile based, or both. </a:t>
            </a:r>
          </a:p>
          <a:p>
            <a:pPr marL="228600" indent="-228600">
              <a:buFont typeface="+mj-lt"/>
              <a:buAutoNum type="arabicPeriod"/>
            </a:pPr>
            <a:r>
              <a:rPr lang="en-US" sz="1200" b="0" i="0" u="none" strike="noStrike" kern="1200" baseline="0" dirty="0">
                <a:solidFill>
                  <a:schemeClr val="tx1"/>
                </a:solidFill>
                <a:latin typeface="+mn-lt"/>
                <a:ea typeface="+mn-ea"/>
                <a:cs typeface="+mn-cs"/>
              </a:rPr>
              <a:t>Applications also enrich the data from the platform in various ways and present it to the users in a usable format. Additionally, these applications integrate with other systems and applications at the interface level and enable interapplication data exchange. </a:t>
            </a:r>
          </a:p>
          <a:p>
            <a:pPr marL="228600" indent="-228600">
              <a:buFont typeface="+mj-lt"/>
              <a:buAutoNum type="arabicPeriod"/>
            </a:pPr>
            <a:r>
              <a:rPr lang="en-US" sz="1200" b="0" i="0" u="none" strike="noStrike" kern="1200" baseline="0" dirty="0">
                <a:solidFill>
                  <a:schemeClr val="tx1"/>
                </a:solidFill>
                <a:latin typeface="+mn-lt"/>
                <a:ea typeface="+mn-ea"/>
                <a:cs typeface="+mn-cs"/>
              </a:rPr>
              <a:t>A typical example of such an operation is inventory-tracking devices equipped with tracking mobile applications </a:t>
            </a:r>
            <a:r>
              <a:rPr lang="en-US" sz="1200" b="0" i="0" u="none" strike="noStrike" kern="1200" baseline="0" dirty="0" err="1">
                <a:solidFill>
                  <a:schemeClr val="tx1"/>
                </a:solidFill>
                <a:latin typeface="+mn-lt"/>
                <a:ea typeface="+mn-ea"/>
                <a:cs typeface="+mn-cs"/>
              </a:rPr>
              <a:t>tothe</a:t>
            </a:r>
            <a:r>
              <a:rPr lang="en-US" sz="1200" b="0" i="0" u="none" strike="noStrike" kern="1200" baseline="0" dirty="0">
                <a:solidFill>
                  <a:schemeClr val="tx1"/>
                </a:solidFill>
                <a:latin typeface="+mn-lt"/>
                <a:ea typeface="+mn-ea"/>
                <a:cs typeface="+mn-cs"/>
              </a:rPr>
              <a:t> users, and the data fed to the ERP system for stock keeping.</a:t>
            </a:r>
            <a:endParaRPr lang="en-US" dirty="0"/>
          </a:p>
        </p:txBody>
      </p:sp>
      <p:sp>
        <p:nvSpPr>
          <p:cNvPr id="4" name="Slide Number Placeholder 3"/>
          <p:cNvSpPr>
            <a:spLocks noGrp="1"/>
          </p:cNvSpPr>
          <p:nvPr>
            <p:ph type="sldNum" sz="quarter" idx="5"/>
          </p:nvPr>
        </p:nvSpPr>
        <p:spPr/>
        <p:txBody>
          <a:bodyPr/>
          <a:lstStyle/>
          <a:p>
            <a:fld id="{78184832-2732-4D5B-A084-E4E773D00E6E}" type="slidenum">
              <a:rPr lang="en-US" smtClean="0"/>
              <a:t>13</a:t>
            </a:fld>
            <a:endParaRPr lang="en-US"/>
          </a:p>
        </p:txBody>
      </p:sp>
    </p:spTree>
    <p:extLst>
      <p:ext uri="{BB962C8B-B14F-4D97-AF65-F5344CB8AC3E}">
        <p14:creationId xmlns:p14="http://schemas.microsoft.com/office/powerpoint/2010/main" val="259128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Devices: </a:t>
            </a:r>
          </a:p>
          <a:p>
            <a:pPr marL="228600" indent="-228600">
              <a:buFont typeface="+mj-lt"/>
              <a:buAutoNum type="arabicPeriod"/>
            </a:pPr>
            <a:r>
              <a:rPr lang="en-US" dirty="0"/>
              <a:t>Physical sensors and actuators. </a:t>
            </a:r>
          </a:p>
          <a:p>
            <a:pPr marL="228600" indent="-228600">
              <a:buFont typeface="+mj-lt"/>
              <a:buAutoNum type="arabicPeriod"/>
            </a:pPr>
            <a:r>
              <a:rPr lang="en-US" dirty="0"/>
              <a:t>Measure parameters and translate them into electrical or digital data. </a:t>
            </a:r>
          </a:p>
          <a:p>
            <a:pPr marL="228600" indent="-228600">
              <a:buFont typeface="+mj-lt"/>
              <a:buAutoNum type="arabicPeriod"/>
            </a:pPr>
            <a:r>
              <a:rPr lang="en-US" dirty="0"/>
              <a:t>Deliver full functionality by acting as inputs, outputs or both</a:t>
            </a:r>
          </a:p>
          <a:p>
            <a:pPr marL="0" indent="0">
              <a:buFont typeface="+mj-lt"/>
              <a:buNone/>
            </a:pPr>
            <a:endParaRPr lang="en-US" dirty="0"/>
          </a:p>
          <a:p>
            <a:r>
              <a:rPr lang="en-US" dirty="0"/>
              <a:t>Gateways:</a:t>
            </a:r>
          </a:p>
          <a:p>
            <a:pPr marL="228600" indent="-228600">
              <a:buFont typeface="+mj-lt"/>
              <a:buAutoNum type="arabicPeriod"/>
            </a:pPr>
            <a:r>
              <a:rPr lang="en-US" sz="1200" b="0" i="0" u="none" strike="noStrike" kern="1200" baseline="0" dirty="0">
                <a:solidFill>
                  <a:schemeClr val="tx1"/>
                </a:solidFill>
                <a:latin typeface="+mn-lt"/>
                <a:ea typeface="+mn-ea"/>
                <a:cs typeface="+mn-cs"/>
              </a:rPr>
              <a:t>Edge devices that can communicate with the upstream system in one of two ways: with or without a gateway. </a:t>
            </a:r>
          </a:p>
          <a:p>
            <a:pPr marL="228600" indent="-228600">
              <a:buAutoNum type="arabicPeriod"/>
            </a:pPr>
            <a:r>
              <a:rPr lang="en-US" sz="1200" b="0" i="0" u="none" strike="noStrike" kern="1200" baseline="0" dirty="0">
                <a:solidFill>
                  <a:schemeClr val="tx1"/>
                </a:solidFill>
                <a:latin typeface="+mn-lt"/>
                <a:ea typeface="+mn-ea"/>
                <a:cs typeface="+mn-cs"/>
              </a:rPr>
              <a:t>Some devices have the capability to communicate directly over Internet Protocol (IP) using various communication protocols, such as REST, MQTT, AMQP, </a:t>
            </a:r>
            <a:r>
              <a:rPr lang="en-US" sz="1200" b="0" i="0" u="none" strike="noStrike" kern="1200" baseline="0" dirty="0" err="1">
                <a:solidFill>
                  <a:schemeClr val="tx1"/>
                </a:solidFill>
                <a:latin typeface="+mn-lt"/>
                <a:ea typeface="+mn-ea"/>
                <a:cs typeface="+mn-cs"/>
              </a:rPr>
              <a:t>CoAP</a:t>
            </a:r>
            <a:r>
              <a:rPr lang="en-US" sz="1200" b="0" i="0" u="none" strike="noStrike" kern="1200" baseline="0" dirty="0">
                <a:solidFill>
                  <a:schemeClr val="tx1"/>
                </a:solidFill>
                <a:latin typeface="+mn-lt"/>
                <a:ea typeface="+mn-ea"/>
                <a:cs typeface="+mn-cs"/>
              </a:rPr>
              <a:t>, and so forth. </a:t>
            </a:r>
          </a:p>
          <a:p>
            <a:pPr marL="228600" indent="-228600">
              <a:buAutoNum type="arabicPeriod"/>
            </a:pPr>
            <a:r>
              <a:rPr lang="en-US" sz="1200" b="0" i="0" u="none" strike="noStrike" kern="1200" baseline="0" dirty="0">
                <a:solidFill>
                  <a:schemeClr val="tx1"/>
                </a:solidFill>
                <a:latin typeface="+mn-lt"/>
                <a:ea typeface="+mn-ea"/>
                <a:cs typeface="+mn-cs"/>
              </a:rPr>
              <a:t>These capabilities are usually a result of integrated communication modules, such as Wi-Fi or GSM chips, which enable a device to connect to network gateways, such as Wi-Fi routers and mobile towers, and communicate with the upstream layer directly. In these cases, routers and mobile towers perform the job of the gateway.</a:t>
            </a:r>
          </a:p>
          <a:p>
            <a:pPr marL="228600" indent="-228600">
              <a:buAutoNum type="arabicPeriod"/>
            </a:pPr>
            <a:r>
              <a:rPr lang="en-US" sz="1200" b="0" i="0" u="none" strike="noStrike" kern="1200" baseline="0" dirty="0">
                <a:solidFill>
                  <a:schemeClr val="tx1"/>
                </a:solidFill>
                <a:latin typeface="+mn-lt"/>
                <a:ea typeface="+mn-ea"/>
                <a:cs typeface="+mn-cs"/>
              </a:rPr>
              <a:t>However, not all devices are capable of direct Internet connectivity and do not have the necessary hardware built in. In these cases, they need to piggyback on some other device to help their data get pushed to the upstream layer. Gateways help devices do this. </a:t>
            </a:r>
          </a:p>
          <a:p>
            <a:pPr marL="228600" indent="-228600">
              <a:buAutoNum type="arabicPeriod"/>
            </a:pPr>
            <a:r>
              <a:rPr lang="en-US" sz="1200" b="0" i="0" u="none" strike="noStrike" kern="1200" baseline="0" dirty="0">
                <a:solidFill>
                  <a:schemeClr val="tx1"/>
                </a:solidFill>
                <a:latin typeface="+mn-lt"/>
                <a:ea typeface="+mn-ea"/>
                <a:cs typeface="+mn-cs"/>
              </a:rPr>
              <a:t>Usually, hardware gateways are built with dual communication technologies, which enable them to communicate with downstream devices with one type of channel and with upstream layers with another type of channel. </a:t>
            </a:r>
          </a:p>
          <a:p>
            <a:pPr marL="228600" indent="-228600">
              <a:buAutoNum type="arabicPeriod"/>
            </a:pPr>
            <a:r>
              <a:rPr lang="en-US" sz="1200" b="0" i="0" u="none" strike="noStrike" kern="1200" baseline="0" dirty="0">
                <a:solidFill>
                  <a:schemeClr val="tx1"/>
                </a:solidFill>
                <a:latin typeface="+mn-lt"/>
                <a:ea typeface="+mn-ea"/>
                <a:cs typeface="+mn-cs"/>
              </a:rPr>
              <a:t>Typical examples of such gateway capabilities include GSM and RF, GSM and Bluetooth, Wi-Fi and Bluetooth, Wi-Fi and </a:t>
            </a:r>
            <a:r>
              <a:rPr lang="en-US" sz="1200" b="0" i="0" u="none" strike="noStrike" kern="1200" baseline="0" dirty="0" err="1">
                <a:solidFill>
                  <a:schemeClr val="tx1"/>
                </a:solidFill>
                <a:latin typeface="+mn-lt"/>
                <a:ea typeface="+mn-ea"/>
                <a:cs typeface="+mn-cs"/>
              </a:rPr>
              <a:t>XBee</a:t>
            </a:r>
            <a:r>
              <a:rPr lang="en-US" sz="1200" b="0" i="0" u="none" strike="noStrike" kern="1200" baseline="0" dirty="0">
                <a:solidFill>
                  <a:schemeClr val="tx1"/>
                </a:solidFill>
                <a:latin typeface="+mn-lt"/>
                <a:ea typeface="+mn-ea"/>
                <a:cs typeface="+mn-cs"/>
              </a:rPr>
              <a:t>, LoRaWAN and Ethernet, and so forth. In some cases, smartphones are used as gateways, which is more prominent with Bluetooth Low Energy (BLE) devices.</a:t>
            </a:r>
          </a:p>
          <a:p>
            <a:pPr marL="228600" indent="-228600">
              <a:buAutoNum type="arabicPeriod"/>
            </a:pPr>
            <a:r>
              <a:rPr lang="en-US" sz="1200" b="0" i="0" u="none" strike="noStrike" kern="1200" baseline="0" dirty="0">
                <a:solidFill>
                  <a:schemeClr val="tx1"/>
                </a:solidFill>
                <a:latin typeface="+mn-lt"/>
                <a:ea typeface="+mn-ea"/>
                <a:cs typeface="+mn-cs"/>
              </a:rPr>
              <a:t>In addition to providing a transport mechanism, a gateway can also provide optional functions, such as data segregation, clean up, aggregation, deduplication, and edge computing.</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IoT Platform:</a:t>
            </a:r>
          </a:p>
          <a:p>
            <a:pPr marL="228600" indent="-228600">
              <a:buFont typeface="+mj-lt"/>
              <a:buAutoNum type="arabicPeriod"/>
            </a:pPr>
            <a:r>
              <a:rPr lang="en-US" sz="1200" b="0" i="0" u="none" strike="noStrike" kern="1200" baseline="0" dirty="0">
                <a:solidFill>
                  <a:schemeClr val="tx1"/>
                </a:solidFill>
                <a:latin typeface="+mn-lt"/>
                <a:ea typeface="+mn-ea"/>
                <a:cs typeface="+mn-cs"/>
              </a:rPr>
              <a:t>An </a:t>
            </a:r>
            <a:r>
              <a:rPr lang="en-US" sz="1200" b="0" i="1" u="none" strike="noStrike" kern="1200" baseline="0" dirty="0">
                <a:solidFill>
                  <a:schemeClr val="tx1"/>
                </a:solidFill>
                <a:latin typeface="+mn-lt"/>
                <a:ea typeface="+mn-ea"/>
                <a:cs typeface="+mn-cs"/>
              </a:rPr>
              <a:t>IoT platform </a:t>
            </a:r>
            <a:r>
              <a:rPr lang="en-US" sz="1200" b="0" i="0" u="none" strike="noStrike" kern="1200" baseline="0" dirty="0">
                <a:solidFill>
                  <a:schemeClr val="tx1"/>
                </a:solidFill>
                <a:latin typeface="+mn-lt"/>
                <a:ea typeface="+mn-ea"/>
                <a:cs typeface="+mn-cs"/>
              </a:rPr>
              <a:t>is the orchestrator of the whole IoT solution and is often hosted in the cloud. </a:t>
            </a:r>
          </a:p>
          <a:p>
            <a:pPr marL="228600" indent="-228600">
              <a:buFont typeface="+mj-lt"/>
              <a:buAutoNum type="arabicPeriod"/>
            </a:pPr>
            <a:r>
              <a:rPr lang="en-US" sz="1200" b="0" i="0" u="none" strike="noStrike" kern="1200" baseline="0" dirty="0">
                <a:solidFill>
                  <a:schemeClr val="tx1"/>
                </a:solidFill>
                <a:latin typeface="+mn-lt"/>
                <a:ea typeface="+mn-ea"/>
                <a:cs typeface="+mn-cs"/>
              </a:rPr>
              <a:t>This block is responsible for communicating with downstream devices and ingesting large amounts of data at a very high speed. </a:t>
            </a:r>
          </a:p>
          <a:p>
            <a:pPr marL="228600" indent="-228600">
              <a:buFont typeface="+mj-lt"/>
              <a:buAutoNum type="arabicPeriod"/>
            </a:pPr>
            <a:r>
              <a:rPr lang="en-US" sz="1200" b="0" i="0" u="none" strike="noStrike" kern="1200" baseline="0" dirty="0">
                <a:solidFill>
                  <a:schemeClr val="tx1"/>
                </a:solidFill>
                <a:latin typeface="+mn-lt"/>
                <a:ea typeface="+mn-ea"/>
                <a:cs typeface="+mn-cs"/>
              </a:rPr>
              <a:t>The platform is also responsible for storage of the data in a time series and structured format for further processing and analysis.</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Applications:</a:t>
            </a:r>
            <a:r>
              <a:rPr lang="en-US" sz="1200" b="0" i="1" u="none" strike="noStrike" kern="1200" baseline="0" dirty="0">
                <a:solidFill>
                  <a:schemeClr val="tx1"/>
                </a:solidFill>
                <a:latin typeface="+mn-lt"/>
                <a:ea typeface="+mn-ea"/>
                <a:cs typeface="+mn-cs"/>
              </a:rPr>
              <a:t> </a:t>
            </a:r>
          </a:p>
          <a:p>
            <a:pPr marL="228600" indent="-228600">
              <a:buFont typeface="+mj-lt"/>
              <a:buAutoNum type="arabicPeriod"/>
            </a:pPr>
            <a:r>
              <a:rPr lang="en-US" sz="1200" b="0" i="0" u="none" strike="noStrike" kern="1200" baseline="0" dirty="0">
                <a:solidFill>
                  <a:schemeClr val="tx1"/>
                </a:solidFill>
                <a:latin typeface="+mn-lt"/>
                <a:ea typeface="+mn-ea"/>
                <a:cs typeface="+mn-cs"/>
              </a:rPr>
              <a:t>The front face of the whole solution; it must be presented to the end user in a meaningful way. </a:t>
            </a:r>
          </a:p>
          <a:p>
            <a:pPr marL="228600" indent="-228600">
              <a:buFont typeface="+mj-lt"/>
              <a:buAutoNum type="arabicPeriod"/>
            </a:pPr>
            <a:r>
              <a:rPr lang="en-US" sz="1200" b="0" i="0" u="none" strike="noStrike" kern="1200" baseline="0" dirty="0">
                <a:solidFill>
                  <a:schemeClr val="tx1"/>
                </a:solidFill>
                <a:latin typeface="+mn-lt"/>
                <a:ea typeface="+mn-ea"/>
                <a:cs typeface="+mn-cs"/>
              </a:rPr>
              <a:t>These applications are desktop based, mobile based, or both. </a:t>
            </a:r>
          </a:p>
          <a:p>
            <a:pPr marL="228600" indent="-228600">
              <a:buFont typeface="+mj-lt"/>
              <a:buAutoNum type="arabicPeriod"/>
            </a:pPr>
            <a:r>
              <a:rPr lang="en-US" sz="1200" b="0" i="0" u="none" strike="noStrike" kern="1200" baseline="0" dirty="0">
                <a:solidFill>
                  <a:schemeClr val="tx1"/>
                </a:solidFill>
                <a:latin typeface="+mn-lt"/>
                <a:ea typeface="+mn-ea"/>
                <a:cs typeface="+mn-cs"/>
              </a:rPr>
              <a:t>Applications also enrich the data from the platform in various ways and present it to the users in a usable format. Additionally, these applications integrate with other systems and applications at the interface level and enable interapplication data exchange. </a:t>
            </a:r>
          </a:p>
          <a:p>
            <a:pPr marL="228600" indent="-228600">
              <a:buFont typeface="+mj-lt"/>
              <a:buAutoNum type="arabicPeriod"/>
            </a:pPr>
            <a:r>
              <a:rPr lang="en-US" sz="1200" b="0" i="0" u="none" strike="noStrike" kern="1200" baseline="0" dirty="0">
                <a:solidFill>
                  <a:schemeClr val="tx1"/>
                </a:solidFill>
                <a:latin typeface="+mn-lt"/>
                <a:ea typeface="+mn-ea"/>
                <a:cs typeface="+mn-cs"/>
              </a:rPr>
              <a:t>A typical example of such an operation is inventory-tracking devices equipped with tracking mobile applications </a:t>
            </a:r>
            <a:r>
              <a:rPr lang="en-US" sz="1200" b="0" i="0" u="none" strike="noStrike" kern="1200" baseline="0" dirty="0" err="1">
                <a:solidFill>
                  <a:schemeClr val="tx1"/>
                </a:solidFill>
                <a:latin typeface="+mn-lt"/>
                <a:ea typeface="+mn-ea"/>
                <a:cs typeface="+mn-cs"/>
              </a:rPr>
              <a:t>tothe</a:t>
            </a:r>
            <a:r>
              <a:rPr lang="en-US" sz="1200" b="0" i="0" u="none" strike="noStrike" kern="1200" baseline="0" dirty="0">
                <a:solidFill>
                  <a:schemeClr val="tx1"/>
                </a:solidFill>
                <a:latin typeface="+mn-lt"/>
                <a:ea typeface="+mn-ea"/>
                <a:cs typeface="+mn-cs"/>
              </a:rPr>
              <a:t> users, and the data fed to the ERP system for stock keeping.</a:t>
            </a:r>
            <a:endParaRPr lang="en-US" dirty="0"/>
          </a:p>
        </p:txBody>
      </p:sp>
      <p:sp>
        <p:nvSpPr>
          <p:cNvPr id="4" name="Slide Number Placeholder 3"/>
          <p:cNvSpPr>
            <a:spLocks noGrp="1"/>
          </p:cNvSpPr>
          <p:nvPr>
            <p:ph type="sldNum" sz="quarter" idx="5"/>
          </p:nvPr>
        </p:nvSpPr>
        <p:spPr/>
        <p:txBody>
          <a:bodyPr/>
          <a:lstStyle/>
          <a:p>
            <a:fld id="{78184832-2732-4D5B-A084-E4E773D00E6E}" type="slidenum">
              <a:rPr lang="en-US" smtClean="0"/>
              <a:t>14</a:t>
            </a:fld>
            <a:endParaRPr lang="en-US"/>
          </a:p>
        </p:txBody>
      </p:sp>
    </p:spTree>
    <p:extLst>
      <p:ext uri="{BB962C8B-B14F-4D97-AF65-F5344CB8AC3E}">
        <p14:creationId xmlns:p14="http://schemas.microsoft.com/office/powerpoint/2010/main" val="24636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Interface, Message Broker, and Message Bus</a:t>
            </a:r>
          </a:p>
          <a:p>
            <a:endParaRPr lang="en-US" dirty="0"/>
          </a:p>
          <a:p>
            <a:r>
              <a:rPr lang="en-US" sz="1200" b="0" i="0" u="none" strike="noStrike" kern="1200" baseline="0" dirty="0">
                <a:solidFill>
                  <a:schemeClr val="tx1"/>
                </a:solidFill>
                <a:latin typeface="+mn-lt"/>
                <a:ea typeface="+mn-ea"/>
                <a:cs typeface="+mn-cs"/>
              </a:rPr>
              <a:t>This module deals and talks with the physical world, especially</a:t>
            </a:r>
          </a:p>
          <a:p>
            <a:r>
              <a:rPr lang="en-US" sz="1200" b="0" i="0" u="none" strike="noStrike" kern="1200" baseline="0" dirty="0">
                <a:solidFill>
                  <a:schemeClr val="tx1"/>
                </a:solidFill>
                <a:latin typeface="+mn-lt"/>
                <a:ea typeface="+mn-ea"/>
                <a:cs typeface="+mn-cs"/>
              </a:rPr>
              <a:t>heterogeneous devices and sensors. Since devices could be</a:t>
            </a:r>
          </a:p>
          <a:p>
            <a:r>
              <a:rPr lang="en-US" sz="1200" b="0" i="0" u="none" strike="noStrike" kern="1200" baseline="0" dirty="0">
                <a:solidFill>
                  <a:schemeClr val="tx1"/>
                </a:solidFill>
                <a:latin typeface="+mn-lt"/>
                <a:ea typeface="+mn-ea"/>
                <a:cs typeface="+mn-cs"/>
              </a:rPr>
              <a:t>communicating over a multitude of communication technologies, such</a:t>
            </a:r>
          </a:p>
          <a:p>
            <a:r>
              <a:rPr lang="en-US" sz="1200" b="0" i="0" u="none" strike="noStrike" kern="1200" baseline="0" dirty="0">
                <a:solidFill>
                  <a:schemeClr val="tx1"/>
                </a:solidFill>
                <a:latin typeface="+mn-lt"/>
                <a:ea typeface="+mn-ea"/>
                <a:cs typeface="+mn-cs"/>
              </a:rPr>
              <a:t>as Wi-Fi, Bluetooth, LoRaWAN, GPRS, and so forth, this module needs</a:t>
            </a:r>
          </a:p>
          <a:p>
            <a:r>
              <a:rPr lang="en-US" sz="1200" b="0" i="0" u="none" strike="noStrike" kern="1200" baseline="0" dirty="0">
                <a:solidFill>
                  <a:schemeClr val="tx1"/>
                </a:solidFill>
                <a:latin typeface="+mn-lt"/>
                <a:ea typeface="+mn-ea"/>
                <a:cs typeface="+mn-cs"/>
              </a:rPr>
              <a:t>to cater to all of them. We can achieve this in a modular format were</a:t>
            </a:r>
          </a:p>
          <a:p>
            <a:r>
              <a:rPr lang="en-US" sz="1200" b="0" i="0" u="none" strike="noStrike" kern="1200" baseline="0" dirty="0">
                <a:solidFill>
                  <a:schemeClr val="tx1"/>
                </a:solidFill>
                <a:latin typeface="+mn-lt"/>
                <a:ea typeface="+mn-ea"/>
                <a:cs typeface="+mn-cs"/>
              </a:rPr>
              <a:t>each type of communication protocol is dealt with separately. As an</a:t>
            </a:r>
          </a:p>
          <a:p>
            <a:r>
              <a:rPr lang="en-US" sz="1200" b="0" i="0" u="none" strike="noStrike" kern="1200" baseline="0" dirty="0">
                <a:solidFill>
                  <a:schemeClr val="tx1"/>
                </a:solidFill>
                <a:latin typeface="+mn-lt"/>
                <a:ea typeface="+mn-ea"/>
                <a:cs typeface="+mn-cs"/>
              </a:rPr>
              <a:t>example, a Wi-Fi-capable device can be a REST API, which caters to the</a:t>
            </a:r>
          </a:p>
          <a:p>
            <a:r>
              <a:rPr lang="en-US" sz="1200" b="0" i="0" u="none" strike="noStrike" kern="1200" baseline="0" dirty="0">
                <a:solidFill>
                  <a:schemeClr val="tx1"/>
                </a:solidFill>
                <a:latin typeface="+mn-lt"/>
                <a:ea typeface="+mn-ea"/>
                <a:cs typeface="+mn-cs"/>
              </a:rPr>
              <a:t>constrained devices. It could be an MQTT-based message broker, which</a:t>
            </a:r>
          </a:p>
          <a:p>
            <a:r>
              <a:rPr lang="en-US" sz="1200" b="0" i="0" u="none" strike="noStrike" kern="1200" baseline="0" dirty="0">
                <a:solidFill>
                  <a:schemeClr val="tx1"/>
                </a:solidFill>
                <a:latin typeface="+mn-lt"/>
                <a:ea typeface="+mn-ea"/>
                <a:cs typeface="+mn-cs"/>
              </a:rPr>
              <a:t>enables communication in a pub/sub manner. For LoRaWAN (Long Range</a:t>
            </a:r>
          </a:p>
          <a:p>
            <a:r>
              <a:rPr lang="en-US" sz="1200" b="0" i="0" u="none" strike="noStrike" kern="1200" baseline="0" dirty="0">
                <a:solidFill>
                  <a:schemeClr val="tx1"/>
                </a:solidFill>
                <a:latin typeface="+mn-lt"/>
                <a:ea typeface="+mn-ea"/>
                <a:cs typeface="+mn-cs"/>
              </a:rPr>
              <a:t>Wide Area Network)–based devices, there is another plugin to the main</a:t>
            </a:r>
          </a:p>
          <a:p>
            <a:r>
              <a:rPr lang="en-US" sz="1200" b="0" i="0" u="none" strike="noStrike" kern="1200" baseline="0" dirty="0">
                <a:solidFill>
                  <a:schemeClr val="tx1"/>
                </a:solidFill>
                <a:latin typeface="+mn-lt"/>
                <a:ea typeface="+mn-ea"/>
                <a:cs typeface="+mn-cs"/>
              </a:rPr>
              <a:t>message broker, which talks with LoRaWAN network servers and performs</a:t>
            </a:r>
          </a:p>
          <a:p>
            <a:r>
              <a:rPr lang="en-US" sz="1200" b="0" i="0" u="none" strike="noStrike" kern="1200" baseline="0" dirty="0">
                <a:solidFill>
                  <a:schemeClr val="tx1"/>
                </a:solidFill>
                <a:latin typeface="+mn-lt"/>
                <a:ea typeface="+mn-ea"/>
                <a:cs typeface="+mn-cs"/>
              </a:rPr>
              <a:t>decoding of packets.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module decouples the entire platform from devices in an effective</a:t>
            </a:r>
          </a:p>
          <a:p>
            <a:r>
              <a:rPr lang="en-US" sz="1200" b="0" i="0" u="none" strike="noStrike" kern="1200" baseline="0" dirty="0">
                <a:solidFill>
                  <a:schemeClr val="tx1"/>
                </a:solidFill>
                <a:latin typeface="+mn-lt"/>
                <a:ea typeface="+mn-ea"/>
                <a:cs typeface="+mn-cs"/>
              </a:rPr>
              <a:t>way. Many edge interfaces and protocols are supported for modern IoT</a:t>
            </a:r>
          </a:p>
          <a:p>
            <a:r>
              <a:rPr lang="en-US" sz="1200" b="0" i="0" u="none" strike="noStrike" kern="1200" baseline="0" dirty="0">
                <a:solidFill>
                  <a:schemeClr val="tx1"/>
                </a:solidFill>
                <a:latin typeface="+mn-lt"/>
                <a:ea typeface="+mn-ea"/>
                <a:cs typeface="+mn-cs"/>
              </a:rPr>
              <a:t>devices. Regardless of the medium of communication, network type used,</a:t>
            </a:r>
          </a:p>
          <a:p>
            <a:r>
              <a:rPr lang="en-US" sz="1200" b="0" i="0" u="none" strike="noStrike" kern="1200" baseline="0" dirty="0">
                <a:solidFill>
                  <a:schemeClr val="tx1"/>
                </a:solidFill>
                <a:latin typeface="+mn-lt"/>
                <a:ea typeface="+mn-ea"/>
                <a:cs typeface="+mn-cs"/>
              </a:rPr>
              <a:t>and protocols in play, the message broker’s job is to consolidate the data</a:t>
            </a:r>
          </a:p>
          <a:p>
            <a:r>
              <a:rPr lang="en-US" sz="1200" b="0" i="0" u="none" strike="noStrike" kern="1200" baseline="0" dirty="0">
                <a:solidFill>
                  <a:schemeClr val="tx1"/>
                </a:solidFill>
                <a:latin typeface="+mn-lt"/>
                <a:ea typeface="+mn-ea"/>
                <a:cs typeface="+mn-cs"/>
              </a:rPr>
              <a:t>in a unified manner and push it to the common message bus. All the other</a:t>
            </a:r>
          </a:p>
          <a:p>
            <a:r>
              <a:rPr lang="en-US" sz="1200" b="0" i="0" u="none" strike="noStrike" kern="1200" baseline="0" dirty="0">
                <a:solidFill>
                  <a:schemeClr val="tx1"/>
                </a:solidFill>
                <a:latin typeface="+mn-lt"/>
                <a:ea typeface="+mn-ea"/>
                <a:cs typeface="+mn-cs"/>
              </a:rPr>
              <a:t>functional blocks share this message bus for further operation. The broker</a:t>
            </a:r>
          </a:p>
          <a:p>
            <a:r>
              <a:rPr lang="en-US" sz="1200" b="0" i="0" u="none" strike="noStrike" kern="1200" baseline="0" dirty="0">
                <a:solidFill>
                  <a:schemeClr val="tx1"/>
                </a:solidFill>
                <a:latin typeface="+mn-lt"/>
                <a:ea typeface="+mn-ea"/>
                <a:cs typeface="+mn-cs"/>
              </a:rPr>
              <a:t>acts as a coordinator and consolidator of messages.</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15</a:t>
            </a:fld>
            <a:endParaRPr lang="en-US"/>
          </a:p>
        </p:txBody>
      </p:sp>
    </p:spTree>
    <p:extLst>
      <p:ext uri="{BB962C8B-B14F-4D97-AF65-F5344CB8AC3E}">
        <p14:creationId xmlns:p14="http://schemas.microsoft.com/office/powerpoint/2010/main" val="815641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Interface, Message Broker, and Message Bus</a:t>
            </a:r>
          </a:p>
          <a:p>
            <a:endParaRPr lang="en-US" dirty="0"/>
          </a:p>
          <a:p>
            <a:r>
              <a:rPr lang="en-US" sz="1200" b="0" i="0" u="none" strike="noStrike" kern="1200" baseline="0" dirty="0">
                <a:solidFill>
                  <a:schemeClr val="tx1"/>
                </a:solidFill>
                <a:latin typeface="+mn-lt"/>
                <a:ea typeface="+mn-ea"/>
                <a:cs typeface="+mn-cs"/>
              </a:rPr>
              <a:t>This module deals and talks with the physical world, especially</a:t>
            </a:r>
          </a:p>
          <a:p>
            <a:r>
              <a:rPr lang="en-US" sz="1200" b="0" i="0" u="none" strike="noStrike" kern="1200" baseline="0" dirty="0">
                <a:solidFill>
                  <a:schemeClr val="tx1"/>
                </a:solidFill>
                <a:latin typeface="+mn-lt"/>
                <a:ea typeface="+mn-ea"/>
                <a:cs typeface="+mn-cs"/>
              </a:rPr>
              <a:t>heterogeneous devices and sensors. Since devices could be</a:t>
            </a:r>
          </a:p>
          <a:p>
            <a:r>
              <a:rPr lang="en-US" sz="1200" b="0" i="0" u="none" strike="noStrike" kern="1200" baseline="0" dirty="0">
                <a:solidFill>
                  <a:schemeClr val="tx1"/>
                </a:solidFill>
                <a:latin typeface="+mn-lt"/>
                <a:ea typeface="+mn-ea"/>
                <a:cs typeface="+mn-cs"/>
              </a:rPr>
              <a:t>communicating over a multitude of communication technologies, such</a:t>
            </a:r>
          </a:p>
          <a:p>
            <a:r>
              <a:rPr lang="en-US" sz="1200" b="0" i="0" u="none" strike="noStrike" kern="1200" baseline="0" dirty="0">
                <a:solidFill>
                  <a:schemeClr val="tx1"/>
                </a:solidFill>
                <a:latin typeface="+mn-lt"/>
                <a:ea typeface="+mn-ea"/>
                <a:cs typeface="+mn-cs"/>
              </a:rPr>
              <a:t>as Wi-Fi, Bluetooth, LoRaWAN, GPRS, and so forth, this module needs</a:t>
            </a:r>
          </a:p>
          <a:p>
            <a:r>
              <a:rPr lang="en-US" sz="1200" b="0" i="0" u="none" strike="noStrike" kern="1200" baseline="0" dirty="0">
                <a:solidFill>
                  <a:schemeClr val="tx1"/>
                </a:solidFill>
                <a:latin typeface="+mn-lt"/>
                <a:ea typeface="+mn-ea"/>
                <a:cs typeface="+mn-cs"/>
              </a:rPr>
              <a:t>to cater to all of them. We can achieve this in a modular format were</a:t>
            </a:r>
          </a:p>
          <a:p>
            <a:r>
              <a:rPr lang="en-US" sz="1200" b="0" i="0" u="none" strike="noStrike" kern="1200" baseline="0" dirty="0">
                <a:solidFill>
                  <a:schemeClr val="tx1"/>
                </a:solidFill>
                <a:latin typeface="+mn-lt"/>
                <a:ea typeface="+mn-ea"/>
                <a:cs typeface="+mn-cs"/>
              </a:rPr>
              <a:t>each type of communication protocol is dealt with separately. As an</a:t>
            </a:r>
          </a:p>
          <a:p>
            <a:r>
              <a:rPr lang="en-US" sz="1200" b="0" i="0" u="none" strike="noStrike" kern="1200" baseline="0" dirty="0">
                <a:solidFill>
                  <a:schemeClr val="tx1"/>
                </a:solidFill>
                <a:latin typeface="+mn-lt"/>
                <a:ea typeface="+mn-ea"/>
                <a:cs typeface="+mn-cs"/>
              </a:rPr>
              <a:t>example, a Wi-Fi-capable device can be a REST API, which caters to the</a:t>
            </a:r>
          </a:p>
          <a:p>
            <a:r>
              <a:rPr lang="en-US" sz="1200" b="0" i="0" u="none" strike="noStrike" kern="1200" baseline="0" dirty="0">
                <a:solidFill>
                  <a:schemeClr val="tx1"/>
                </a:solidFill>
                <a:latin typeface="+mn-lt"/>
                <a:ea typeface="+mn-ea"/>
                <a:cs typeface="+mn-cs"/>
              </a:rPr>
              <a:t>constrained devices. It could be an MQTT-based message broker, which</a:t>
            </a:r>
          </a:p>
          <a:p>
            <a:r>
              <a:rPr lang="en-US" sz="1200" b="0" i="0" u="none" strike="noStrike" kern="1200" baseline="0" dirty="0">
                <a:solidFill>
                  <a:schemeClr val="tx1"/>
                </a:solidFill>
                <a:latin typeface="+mn-lt"/>
                <a:ea typeface="+mn-ea"/>
                <a:cs typeface="+mn-cs"/>
              </a:rPr>
              <a:t>enables communication in a pub/sub manner. For LoRaWAN (Long Range</a:t>
            </a:r>
          </a:p>
          <a:p>
            <a:r>
              <a:rPr lang="en-US" sz="1200" b="0" i="0" u="none" strike="noStrike" kern="1200" baseline="0" dirty="0">
                <a:solidFill>
                  <a:schemeClr val="tx1"/>
                </a:solidFill>
                <a:latin typeface="+mn-lt"/>
                <a:ea typeface="+mn-ea"/>
                <a:cs typeface="+mn-cs"/>
              </a:rPr>
              <a:t>Wide Area Network)–based devices, there is another plugin to the main</a:t>
            </a:r>
          </a:p>
          <a:p>
            <a:r>
              <a:rPr lang="en-US" sz="1200" b="0" i="0" u="none" strike="noStrike" kern="1200" baseline="0" dirty="0">
                <a:solidFill>
                  <a:schemeClr val="tx1"/>
                </a:solidFill>
                <a:latin typeface="+mn-lt"/>
                <a:ea typeface="+mn-ea"/>
                <a:cs typeface="+mn-cs"/>
              </a:rPr>
              <a:t>message broker, which talks with LoRaWAN network servers and performs</a:t>
            </a:r>
          </a:p>
          <a:p>
            <a:r>
              <a:rPr lang="en-US" sz="1200" b="0" i="0" u="none" strike="noStrike" kern="1200" baseline="0" dirty="0">
                <a:solidFill>
                  <a:schemeClr val="tx1"/>
                </a:solidFill>
                <a:latin typeface="+mn-lt"/>
                <a:ea typeface="+mn-ea"/>
                <a:cs typeface="+mn-cs"/>
              </a:rPr>
              <a:t>decoding of packets.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module decouples the entire platform from devices in an effective</a:t>
            </a:r>
          </a:p>
          <a:p>
            <a:r>
              <a:rPr lang="en-US" sz="1200" b="0" i="0" u="none" strike="noStrike" kern="1200" baseline="0" dirty="0">
                <a:solidFill>
                  <a:schemeClr val="tx1"/>
                </a:solidFill>
                <a:latin typeface="+mn-lt"/>
                <a:ea typeface="+mn-ea"/>
                <a:cs typeface="+mn-cs"/>
              </a:rPr>
              <a:t>way. Many edge interfaces and protocols are supported for modern IoT</a:t>
            </a:r>
          </a:p>
          <a:p>
            <a:r>
              <a:rPr lang="en-US" sz="1200" b="0" i="0" u="none" strike="noStrike" kern="1200" baseline="0" dirty="0">
                <a:solidFill>
                  <a:schemeClr val="tx1"/>
                </a:solidFill>
                <a:latin typeface="+mn-lt"/>
                <a:ea typeface="+mn-ea"/>
                <a:cs typeface="+mn-cs"/>
              </a:rPr>
              <a:t>devices. Regardless of the medium of communication, network type used,</a:t>
            </a:r>
          </a:p>
          <a:p>
            <a:r>
              <a:rPr lang="en-US" sz="1200" b="0" i="0" u="none" strike="noStrike" kern="1200" baseline="0" dirty="0">
                <a:solidFill>
                  <a:schemeClr val="tx1"/>
                </a:solidFill>
                <a:latin typeface="+mn-lt"/>
                <a:ea typeface="+mn-ea"/>
                <a:cs typeface="+mn-cs"/>
              </a:rPr>
              <a:t>and protocols in play, the message broker’s job is to consolidate the data</a:t>
            </a:r>
          </a:p>
          <a:p>
            <a:r>
              <a:rPr lang="en-US" sz="1200" b="0" i="0" u="none" strike="noStrike" kern="1200" baseline="0" dirty="0">
                <a:solidFill>
                  <a:schemeClr val="tx1"/>
                </a:solidFill>
                <a:latin typeface="+mn-lt"/>
                <a:ea typeface="+mn-ea"/>
                <a:cs typeface="+mn-cs"/>
              </a:rPr>
              <a:t>in a unified manner and push it to the common message bus. All the other</a:t>
            </a:r>
          </a:p>
          <a:p>
            <a:r>
              <a:rPr lang="en-US" sz="1200" b="0" i="0" u="none" strike="noStrike" kern="1200" baseline="0" dirty="0">
                <a:solidFill>
                  <a:schemeClr val="tx1"/>
                </a:solidFill>
                <a:latin typeface="+mn-lt"/>
                <a:ea typeface="+mn-ea"/>
                <a:cs typeface="+mn-cs"/>
              </a:rPr>
              <a:t>functional blocks share this message bus for further operation. The broker</a:t>
            </a:r>
          </a:p>
          <a:p>
            <a:r>
              <a:rPr lang="en-US" sz="1200" b="0" i="0" u="none" strike="noStrike" kern="1200" baseline="0" dirty="0">
                <a:solidFill>
                  <a:schemeClr val="tx1"/>
                </a:solidFill>
                <a:latin typeface="+mn-lt"/>
                <a:ea typeface="+mn-ea"/>
                <a:cs typeface="+mn-cs"/>
              </a:rPr>
              <a:t>acts as a coordinator and consolidator of messages.</a:t>
            </a:r>
            <a:endParaRPr lang="en-US" dirty="0"/>
          </a:p>
        </p:txBody>
      </p:sp>
      <p:sp>
        <p:nvSpPr>
          <p:cNvPr id="4" name="Slide Number Placeholder 3"/>
          <p:cNvSpPr>
            <a:spLocks noGrp="1"/>
          </p:cNvSpPr>
          <p:nvPr>
            <p:ph type="sldNum" sz="quarter" idx="5"/>
          </p:nvPr>
        </p:nvSpPr>
        <p:spPr/>
        <p:txBody>
          <a:bodyPr/>
          <a:lstStyle/>
          <a:p>
            <a:fld id="{77AC7473-6524-484E-825B-BAFBD280BC1E}" type="slidenum">
              <a:rPr lang="en-US" smtClean="0"/>
              <a:t>16</a:t>
            </a:fld>
            <a:endParaRPr lang="en-US"/>
          </a:p>
        </p:txBody>
      </p:sp>
    </p:spTree>
    <p:extLst>
      <p:ext uri="{BB962C8B-B14F-4D97-AF65-F5344CB8AC3E}">
        <p14:creationId xmlns:p14="http://schemas.microsoft.com/office/powerpoint/2010/main" val="344549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5ED4D6-FEBE-4A30-9185-B3E2E405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7764699E-3A92-4678-852B-44DA41099D9C}"/>
              </a:ext>
            </a:extLst>
          </p:cNvPr>
          <p:cNvSpPr>
            <a:spLocks noGrp="1"/>
          </p:cNvSpPr>
          <p:nvPr>
            <p:ph type="title"/>
          </p:nvPr>
        </p:nvSpPr>
        <p:spPr/>
        <p:txBody>
          <a:bodyPr/>
          <a:lstStyle/>
          <a:p>
            <a:r>
              <a:rPr lang="en-US"/>
              <a:t>Click to edit Master title style</a:t>
            </a:r>
          </a:p>
        </p:txBody>
      </p:sp>
      <p:sp>
        <p:nvSpPr>
          <p:cNvPr id="8" name="Date Placeholder 7">
            <a:extLst>
              <a:ext uri="{FF2B5EF4-FFF2-40B4-BE49-F238E27FC236}">
                <a16:creationId xmlns:a16="http://schemas.microsoft.com/office/drawing/2014/main" id="{DF83CD7D-E82B-459A-9B4F-DD9593253BE2}"/>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9" name="Footer Placeholder 8">
            <a:extLst>
              <a:ext uri="{FF2B5EF4-FFF2-40B4-BE49-F238E27FC236}">
                <a16:creationId xmlns:a16="http://schemas.microsoft.com/office/drawing/2014/main" id="{34F2D05D-8A0F-4766-839A-A66AA39114C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3EF1C385-0A19-426C-86A0-028C142653CD}"/>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26580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AEE2-7F7C-41E8-8554-2EC024F52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E60507-80FD-43B4-89B5-8A2CB09F0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F098438-3D8D-4FBD-96DC-CC190CFEB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1254F-F0D0-4B0B-B86A-0EAA3217EC91}"/>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6" name="Footer Placeholder 5">
            <a:extLst>
              <a:ext uri="{FF2B5EF4-FFF2-40B4-BE49-F238E27FC236}">
                <a16:creationId xmlns:a16="http://schemas.microsoft.com/office/drawing/2014/main" id="{C0C0B525-5AA2-4A06-B360-72B4E6C4A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7CBAD-743D-433E-AF12-5803D0AB943F}"/>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113595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541F-D7FD-46E6-975C-6DA01100A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EA4C17-959F-472D-B650-59B457CFE1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77790-7147-4BE3-B95A-3F8AE0367766}"/>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5" name="Footer Placeholder 4">
            <a:extLst>
              <a:ext uri="{FF2B5EF4-FFF2-40B4-BE49-F238E27FC236}">
                <a16:creationId xmlns:a16="http://schemas.microsoft.com/office/drawing/2014/main" id="{6B248AA5-8611-470C-BEE9-7D9741455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8E47A-98E3-40EC-B01B-B452835DD017}"/>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85802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DB965-C9D2-410E-9CFD-DAE0F45CDB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DC6EFE-8F34-40A4-B3B2-6E47121C43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EB734-B2A2-47B6-A1D8-7C5F08A794D4}"/>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5" name="Footer Placeholder 4">
            <a:extLst>
              <a:ext uri="{FF2B5EF4-FFF2-40B4-BE49-F238E27FC236}">
                <a16:creationId xmlns:a16="http://schemas.microsoft.com/office/drawing/2014/main" id="{FE9BD9A5-1640-4834-B8F3-6F2EE6309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CC341-147E-4A1D-B3E1-CB145CECAE5A}"/>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2993513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18DC-93AA-4CAA-A8F4-60A975D35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D545A-278E-4DAF-8F82-10B1E5A18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B2C5A-04A5-41B2-A794-E83999CDC991}"/>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5" name="Footer Placeholder 4">
            <a:extLst>
              <a:ext uri="{FF2B5EF4-FFF2-40B4-BE49-F238E27FC236}">
                <a16:creationId xmlns:a16="http://schemas.microsoft.com/office/drawing/2014/main" id="{449CBD7F-C496-4905-B3E2-735C39820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0E616-6E7B-4100-A38C-23694D7F315E}"/>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336363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0B8-3444-46B1-87CE-B38BC65CF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56072-7176-44B7-8B65-64E6E0FDC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698AA-2F51-45A7-8FE6-D7326EA49B19}"/>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5" name="Footer Placeholder 4">
            <a:extLst>
              <a:ext uri="{FF2B5EF4-FFF2-40B4-BE49-F238E27FC236}">
                <a16:creationId xmlns:a16="http://schemas.microsoft.com/office/drawing/2014/main" id="{C2B96E86-F303-4A06-BDF8-9DC112468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8872B-36FE-4F50-BA21-7BCC6E938998}"/>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1538418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A717-3C38-4DB2-A6B4-152A55F72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ABAE4-C95E-493C-9E0C-2386A1578B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5DC8A-3CEB-48DD-8298-054F56BE00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87ED6E-4AE3-455D-B6B5-F1F47DA59F1E}"/>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6" name="Footer Placeholder 5">
            <a:extLst>
              <a:ext uri="{FF2B5EF4-FFF2-40B4-BE49-F238E27FC236}">
                <a16:creationId xmlns:a16="http://schemas.microsoft.com/office/drawing/2014/main" id="{5C7B3152-D31C-4D4D-B259-729EC48E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031A8-FEE6-4151-B073-AAD918B8FE7F}"/>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243178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67C9-13E4-4254-86A8-0778881FC9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E6C93B-E983-436D-BC03-A300116A6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BE3F85-FE9E-4895-85CC-FC2F598C1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239A37-0470-45C7-9CE0-AB20C6DB8A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9BEECD-CEAB-4125-BDC9-107E6B08B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A77371-A9B8-4F3A-B89B-50E65C3EDA53}"/>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8" name="Footer Placeholder 7">
            <a:extLst>
              <a:ext uri="{FF2B5EF4-FFF2-40B4-BE49-F238E27FC236}">
                <a16:creationId xmlns:a16="http://schemas.microsoft.com/office/drawing/2014/main" id="{119396CA-8C50-4605-918E-269239D3EA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2EB76-12A1-4835-8979-9EF9EC005487}"/>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60140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9FED-3B2A-47AC-ADF6-2E6FD06EC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021D1C-4513-47E3-91D8-A0A97439D131}"/>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4" name="Footer Placeholder 3">
            <a:extLst>
              <a:ext uri="{FF2B5EF4-FFF2-40B4-BE49-F238E27FC236}">
                <a16:creationId xmlns:a16="http://schemas.microsoft.com/office/drawing/2014/main" id="{3B8C159C-9E0E-44B0-AE10-BB159EF86B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B18FE3-0A1C-42A5-B9AF-115B6447C8D5}"/>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200281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E0620BD-340B-471A-9F6F-4C07AA4E6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4587" y="241772"/>
            <a:ext cx="986913" cy="986913"/>
          </a:xfrm>
          <a:prstGeom prst="rect">
            <a:avLst/>
          </a:prstGeom>
        </p:spPr>
      </p:pic>
      <p:pic>
        <p:nvPicPr>
          <p:cNvPr id="8" name="Picture 7" descr="A picture containing food, plate&#10;&#10;Description automatically generated">
            <a:extLst>
              <a:ext uri="{FF2B5EF4-FFF2-40B4-BE49-F238E27FC236}">
                <a16:creationId xmlns:a16="http://schemas.microsoft.com/office/drawing/2014/main" id="{DB29469F-CDCF-4742-8F4F-C08267A49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241772"/>
            <a:ext cx="1886153" cy="754461"/>
          </a:xfrm>
          <a:prstGeom prst="rect">
            <a:avLst/>
          </a:prstGeom>
          <a:noFill/>
        </p:spPr>
      </p:pic>
    </p:spTree>
    <p:extLst>
      <p:ext uri="{BB962C8B-B14F-4D97-AF65-F5344CB8AC3E}">
        <p14:creationId xmlns:p14="http://schemas.microsoft.com/office/powerpoint/2010/main" val="3555039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5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D07E-7784-4337-B91D-55D8FDB4C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DDC993-F7B2-4ED1-8186-B3182EA17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BBCBF0-5DF1-4073-97F6-253E58F00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B1E4E-FED9-4812-A5C5-B6E69A6FCDE0}"/>
              </a:ext>
            </a:extLst>
          </p:cNvPr>
          <p:cNvSpPr>
            <a:spLocks noGrp="1"/>
          </p:cNvSpPr>
          <p:nvPr>
            <p:ph type="dt" sz="half" idx="10"/>
          </p:nvPr>
        </p:nvSpPr>
        <p:spPr/>
        <p:txBody>
          <a:bodyPr/>
          <a:lstStyle/>
          <a:p>
            <a:fld id="{5585A845-E6AE-4030-B7DC-234BD189D893}" type="datetimeFigureOut">
              <a:rPr lang="en-US" smtClean="0"/>
              <a:t>9/22/2021</a:t>
            </a:fld>
            <a:endParaRPr lang="en-US"/>
          </a:p>
        </p:txBody>
      </p:sp>
      <p:sp>
        <p:nvSpPr>
          <p:cNvPr id="6" name="Footer Placeholder 5">
            <a:extLst>
              <a:ext uri="{FF2B5EF4-FFF2-40B4-BE49-F238E27FC236}">
                <a16:creationId xmlns:a16="http://schemas.microsoft.com/office/drawing/2014/main" id="{4B099AA7-FFF4-4EEF-97BD-EA0793FD4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364EB-06C9-459D-9CEF-21F1F23A8EB4}"/>
              </a:ext>
            </a:extLst>
          </p:cNvPr>
          <p:cNvSpPr>
            <a:spLocks noGrp="1"/>
          </p:cNvSpPr>
          <p:nvPr>
            <p:ph type="sldNum" sz="quarter" idx="12"/>
          </p:nvPr>
        </p:nvSpPr>
        <p:spPr/>
        <p:txBody>
          <a:bodyPr/>
          <a:lstStyle/>
          <a:p>
            <a:fld id="{66ED7443-2BFF-4F2E-8465-B70B203CE740}" type="slidenum">
              <a:rPr lang="en-US" smtClean="0"/>
              <a:t>‹#›</a:t>
            </a:fld>
            <a:endParaRPr lang="en-US"/>
          </a:p>
        </p:txBody>
      </p:sp>
    </p:spTree>
    <p:extLst>
      <p:ext uri="{BB962C8B-B14F-4D97-AF65-F5344CB8AC3E}">
        <p14:creationId xmlns:p14="http://schemas.microsoft.com/office/powerpoint/2010/main" val="37409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7A1D5-60E3-49FD-AB70-9F436A4150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05367-355D-4FD2-8F90-E596CF17B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5448F6A-436D-4519-9B3F-2DCC6EC850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5A845-E6AE-4030-B7DC-234BD189D893}" type="datetimeFigureOut">
              <a:rPr lang="en-US" smtClean="0"/>
              <a:t>9/22/2021</a:t>
            </a:fld>
            <a:endParaRPr lang="en-US"/>
          </a:p>
        </p:txBody>
      </p:sp>
      <p:sp>
        <p:nvSpPr>
          <p:cNvPr id="5" name="Footer Placeholder 4">
            <a:extLst>
              <a:ext uri="{FF2B5EF4-FFF2-40B4-BE49-F238E27FC236}">
                <a16:creationId xmlns:a16="http://schemas.microsoft.com/office/drawing/2014/main" id="{CB2E0EA6-3506-4D81-A9D8-ED90EF4ADF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A45A5A-BC9C-490C-8349-629076FA6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D7443-2BFF-4F2E-8465-B70B203CE740}" type="slidenum">
              <a:rPr lang="en-US" smtClean="0"/>
              <a:t>‹#›</a:t>
            </a:fld>
            <a:endParaRPr lang="en-US"/>
          </a:p>
        </p:txBody>
      </p:sp>
    </p:spTree>
    <p:extLst>
      <p:ext uri="{BB962C8B-B14F-4D97-AF65-F5344CB8AC3E}">
        <p14:creationId xmlns:p14="http://schemas.microsoft.com/office/powerpoint/2010/main" val="11607741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120">
          <p15:clr>
            <a:srgbClr val="F26B43"/>
          </p15:clr>
        </p15:guide>
        <p15:guide id="3" orient="horz" pos="144">
          <p15:clr>
            <a:srgbClr val="F26B43"/>
          </p15:clr>
        </p15:guide>
        <p15:guide id="4" pos="75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jetbrains.com/shop/eform/student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iotnetworking.iotserver.website/%3cyourlastname%3e/" TargetMode="External"/><Relationship Id="rId4" Type="http://schemas.openxmlformats.org/officeDocument/2006/relationships/hyperlink" Target="https://www.jetbrains.com/phpstorm/"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59.svg"/><Relationship Id="rId21" Type="http://schemas.openxmlformats.org/officeDocument/2006/relationships/image" Target="../media/image45.svg"/><Relationship Id="rId7" Type="http://schemas.openxmlformats.org/officeDocument/2006/relationships/image" Target="../media/image63.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57.svg"/><Relationship Id="rId2" Type="http://schemas.openxmlformats.org/officeDocument/2006/relationships/image" Target="../media/image58.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35.sv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61.sv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svg"/><Relationship Id="rId31" Type="http://schemas.openxmlformats.org/officeDocument/2006/relationships/image" Target="../media/image55.svg"/><Relationship Id="rId4" Type="http://schemas.openxmlformats.org/officeDocument/2006/relationships/image" Target="../media/image6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32.png"/><Relationship Id="rId39" Type="http://schemas.openxmlformats.org/officeDocument/2006/relationships/image" Target="../media/image45.svg"/><Relationship Id="rId21" Type="http://schemas.openxmlformats.org/officeDocument/2006/relationships/image" Target="../media/image29.svg"/><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svg"/><Relationship Id="rId50" Type="http://schemas.openxmlformats.org/officeDocument/2006/relationships/image" Target="../media/image56.png"/><Relationship Id="rId7" Type="http://schemas.openxmlformats.org/officeDocument/2006/relationships/image" Target="../media/image63.svg"/><Relationship Id="rId2" Type="http://schemas.openxmlformats.org/officeDocument/2006/relationships/image" Target="../media/image58.png"/><Relationship Id="rId16" Type="http://schemas.openxmlformats.org/officeDocument/2006/relationships/image" Target="../media/image72.png"/><Relationship Id="rId29" Type="http://schemas.openxmlformats.org/officeDocument/2006/relationships/image" Target="../media/image35.svg"/><Relationship Id="rId11" Type="http://schemas.openxmlformats.org/officeDocument/2006/relationships/image" Target="../media/image67.svg"/><Relationship Id="rId24" Type="http://schemas.openxmlformats.org/officeDocument/2006/relationships/image" Target="../media/image78.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6.png"/><Relationship Id="rId45" Type="http://schemas.openxmlformats.org/officeDocument/2006/relationships/image" Target="../media/image51.svg"/><Relationship Id="rId5" Type="http://schemas.openxmlformats.org/officeDocument/2006/relationships/image" Target="../media/image61.svg"/><Relationship Id="rId15" Type="http://schemas.openxmlformats.org/officeDocument/2006/relationships/image" Target="../media/image71.svg"/><Relationship Id="rId23" Type="http://schemas.openxmlformats.org/officeDocument/2006/relationships/image" Target="../media/image77.sv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sv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37.svg"/><Relationship Id="rId44" Type="http://schemas.openxmlformats.org/officeDocument/2006/relationships/image" Target="../media/image50.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6.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49.svg"/><Relationship Id="rId48" Type="http://schemas.openxmlformats.org/officeDocument/2006/relationships/image" Target="../media/image54.png"/><Relationship Id="rId8" Type="http://schemas.openxmlformats.org/officeDocument/2006/relationships/image" Target="../media/image64.png"/><Relationship Id="rId51" Type="http://schemas.openxmlformats.org/officeDocument/2006/relationships/image" Target="../media/image57.svg"/><Relationship Id="rId3" Type="http://schemas.openxmlformats.org/officeDocument/2006/relationships/image" Target="../media/image59.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79.svg"/><Relationship Id="rId33" Type="http://schemas.openxmlformats.org/officeDocument/2006/relationships/image" Target="../media/image39.svg"/><Relationship Id="rId38" Type="http://schemas.openxmlformats.org/officeDocument/2006/relationships/image" Target="../media/image44.png"/><Relationship Id="rId46" Type="http://schemas.openxmlformats.org/officeDocument/2006/relationships/image" Target="../media/image52.png"/><Relationship Id="rId20" Type="http://schemas.openxmlformats.org/officeDocument/2006/relationships/image" Target="../media/image28.png"/><Relationship Id="rId41" Type="http://schemas.openxmlformats.org/officeDocument/2006/relationships/image" Target="../media/image47.svg"/><Relationship Id="rId1" Type="http://schemas.openxmlformats.org/officeDocument/2006/relationships/slideLayout" Target="../slideLayouts/slideLayout8.xml"/><Relationship Id="rId6" Type="http://schemas.openxmlformats.org/officeDocument/2006/relationships/image" Target="../media/image62.png"/></Relationships>
</file>

<file path=ppt/slides/_rels/slide12.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svg"/><Relationship Id="rId26" Type="http://schemas.openxmlformats.org/officeDocument/2006/relationships/image" Target="../media/image55.svg"/><Relationship Id="rId39" Type="http://schemas.openxmlformats.org/officeDocument/2006/relationships/image" Target="../media/image74.png"/><Relationship Id="rId21" Type="http://schemas.openxmlformats.org/officeDocument/2006/relationships/image" Target="../media/image50.png"/><Relationship Id="rId34" Type="http://schemas.openxmlformats.org/officeDocument/2006/relationships/image" Target="../media/image63.svg"/><Relationship Id="rId42" Type="http://schemas.openxmlformats.org/officeDocument/2006/relationships/image" Target="../media/image29.svg"/><Relationship Id="rId47" Type="http://schemas.openxmlformats.org/officeDocument/2006/relationships/image" Target="../media/image82.png"/><Relationship Id="rId50" Type="http://schemas.openxmlformats.org/officeDocument/2006/relationships/image" Target="../media/image85.svg"/><Relationship Id="rId55" Type="http://schemas.openxmlformats.org/officeDocument/2006/relationships/image" Target="../media/image90.png"/><Relationship Id="rId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45.sv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svg"/><Relationship Id="rId32" Type="http://schemas.openxmlformats.org/officeDocument/2006/relationships/image" Target="../media/image61.svg"/><Relationship Id="rId37" Type="http://schemas.openxmlformats.org/officeDocument/2006/relationships/image" Target="../media/image72.png"/><Relationship Id="rId40" Type="http://schemas.openxmlformats.org/officeDocument/2006/relationships/image" Target="../media/image75.svg"/><Relationship Id="rId45" Type="http://schemas.openxmlformats.org/officeDocument/2006/relationships/image" Target="../media/image78.png"/><Relationship Id="rId53" Type="http://schemas.openxmlformats.org/officeDocument/2006/relationships/image" Target="../media/image88.png"/><Relationship Id="rId58" Type="http://schemas.openxmlformats.org/officeDocument/2006/relationships/image" Target="../media/image67.svg"/><Relationship Id="rId5" Type="http://schemas.openxmlformats.org/officeDocument/2006/relationships/image" Target="../media/image34.png"/><Relationship Id="rId61" Type="http://schemas.openxmlformats.org/officeDocument/2006/relationships/image" Target="../media/image92.png"/><Relationship Id="rId19" Type="http://schemas.openxmlformats.org/officeDocument/2006/relationships/image" Target="../media/image48.png"/><Relationship Id="rId14" Type="http://schemas.openxmlformats.org/officeDocument/2006/relationships/image" Target="../media/image43.svg"/><Relationship Id="rId22" Type="http://schemas.openxmlformats.org/officeDocument/2006/relationships/image" Target="../media/image51.svg"/><Relationship Id="rId27" Type="http://schemas.openxmlformats.org/officeDocument/2006/relationships/image" Target="../media/image56.png"/><Relationship Id="rId30" Type="http://schemas.openxmlformats.org/officeDocument/2006/relationships/image" Target="../media/image59.svg"/><Relationship Id="rId35" Type="http://schemas.openxmlformats.org/officeDocument/2006/relationships/image" Target="../media/image70.png"/><Relationship Id="rId43" Type="http://schemas.openxmlformats.org/officeDocument/2006/relationships/image" Target="../media/image80.png"/><Relationship Id="rId48" Type="http://schemas.openxmlformats.org/officeDocument/2006/relationships/image" Target="../media/image83.svg"/><Relationship Id="rId56" Type="http://schemas.openxmlformats.org/officeDocument/2006/relationships/image" Target="../media/image91.svg"/><Relationship Id="rId8" Type="http://schemas.openxmlformats.org/officeDocument/2006/relationships/image" Target="../media/image37.svg"/><Relationship Id="rId51" Type="http://schemas.openxmlformats.org/officeDocument/2006/relationships/image" Target="../media/image86.png"/><Relationship Id="rId3" Type="http://schemas.openxmlformats.org/officeDocument/2006/relationships/image" Target="../media/image32.png"/><Relationship Id="rId12" Type="http://schemas.openxmlformats.org/officeDocument/2006/relationships/image" Target="../media/image41.sv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73.svg"/><Relationship Id="rId46" Type="http://schemas.openxmlformats.org/officeDocument/2006/relationships/image" Target="../media/image79.svg"/><Relationship Id="rId59" Type="http://schemas.openxmlformats.org/officeDocument/2006/relationships/image" Target="../media/image68.png"/><Relationship Id="rId20" Type="http://schemas.openxmlformats.org/officeDocument/2006/relationships/image" Target="../media/image49.svg"/><Relationship Id="rId41" Type="http://schemas.openxmlformats.org/officeDocument/2006/relationships/image" Target="../media/image28.png"/><Relationship Id="rId54" Type="http://schemas.openxmlformats.org/officeDocument/2006/relationships/image" Target="../media/image89.svg"/><Relationship Id="rId62" Type="http://schemas.openxmlformats.org/officeDocument/2006/relationships/image" Target="../media/image65.svg"/><Relationship Id="rId1" Type="http://schemas.openxmlformats.org/officeDocument/2006/relationships/slideLayout" Target="../slideLayouts/slideLayout8.xml"/><Relationship Id="rId6" Type="http://schemas.openxmlformats.org/officeDocument/2006/relationships/image" Target="../media/image35.sv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svg"/><Relationship Id="rId36" Type="http://schemas.openxmlformats.org/officeDocument/2006/relationships/image" Target="../media/image71.svg"/><Relationship Id="rId49" Type="http://schemas.openxmlformats.org/officeDocument/2006/relationships/image" Target="../media/image84.png"/><Relationship Id="rId57" Type="http://schemas.openxmlformats.org/officeDocument/2006/relationships/image" Target="../media/image66.png"/><Relationship Id="rId10" Type="http://schemas.openxmlformats.org/officeDocument/2006/relationships/image" Target="../media/image39.svg"/><Relationship Id="rId31" Type="http://schemas.openxmlformats.org/officeDocument/2006/relationships/image" Target="../media/image60.png"/><Relationship Id="rId44" Type="http://schemas.openxmlformats.org/officeDocument/2006/relationships/image" Target="../media/image81.svg"/><Relationship Id="rId52" Type="http://schemas.openxmlformats.org/officeDocument/2006/relationships/image" Target="../media/image87.svg"/><Relationship Id="rId60" Type="http://schemas.openxmlformats.org/officeDocument/2006/relationships/image" Target="../media/image69.svg"/><Relationship Id="rId4" Type="http://schemas.openxmlformats.org/officeDocument/2006/relationships/image" Target="../media/image33.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svg"/><Relationship Id="rId26" Type="http://schemas.openxmlformats.org/officeDocument/2006/relationships/image" Target="../media/image55.svg"/><Relationship Id="rId39" Type="http://schemas.openxmlformats.org/officeDocument/2006/relationships/image" Target="../media/image86.png"/><Relationship Id="rId21" Type="http://schemas.openxmlformats.org/officeDocument/2006/relationships/image" Target="../media/image50.png"/><Relationship Id="rId34" Type="http://schemas.openxmlformats.org/officeDocument/2006/relationships/image" Target="../media/image63.svg"/><Relationship Id="rId42" Type="http://schemas.openxmlformats.org/officeDocument/2006/relationships/image" Target="../media/image89.svg"/><Relationship Id="rId47" Type="http://schemas.openxmlformats.org/officeDocument/2006/relationships/image" Target="../media/image95.png"/><Relationship Id="rId50" Type="http://schemas.openxmlformats.org/officeDocument/2006/relationships/image" Target="../media/image97.png"/><Relationship Id="rId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45.sv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svg"/><Relationship Id="rId32" Type="http://schemas.openxmlformats.org/officeDocument/2006/relationships/image" Target="../media/image61.svg"/><Relationship Id="rId37" Type="http://schemas.openxmlformats.org/officeDocument/2006/relationships/image" Target="../media/image84.png"/><Relationship Id="rId40" Type="http://schemas.openxmlformats.org/officeDocument/2006/relationships/image" Target="../media/image87.svg"/><Relationship Id="rId45" Type="http://schemas.openxmlformats.org/officeDocument/2006/relationships/image" Target="../media/image93.png"/><Relationship Id="rId53" Type="http://schemas.openxmlformats.org/officeDocument/2006/relationships/image" Target="../media/image100.svg"/><Relationship Id="rId5" Type="http://schemas.openxmlformats.org/officeDocument/2006/relationships/image" Target="../media/image34.png"/><Relationship Id="rId10" Type="http://schemas.openxmlformats.org/officeDocument/2006/relationships/image" Target="../media/image39.sv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91.svg"/><Relationship Id="rId52" Type="http://schemas.openxmlformats.org/officeDocument/2006/relationships/image" Target="../media/image9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 Id="rId22" Type="http://schemas.openxmlformats.org/officeDocument/2006/relationships/image" Target="../media/image51.svg"/><Relationship Id="rId27" Type="http://schemas.openxmlformats.org/officeDocument/2006/relationships/image" Target="../media/image56.png"/><Relationship Id="rId30" Type="http://schemas.openxmlformats.org/officeDocument/2006/relationships/image" Target="../media/image59.svg"/><Relationship Id="rId35" Type="http://schemas.openxmlformats.org/officeDocument/2006/relationships/image" Target="../media/image82.png"/><Relationship Id="rId43" Type="http://schemas.openxmlformats.org/officeDocument/2006/relationships/image" Target="../media/image90.png"/><Relationship Id="rId48" Type="http://schemas.microsoft.com/office/2007/relationships/hdphoto" Target="../media/hdphoto1.wdp"/><Relationship Id="rId8" Type="http://schemas.openxmlformats.org/officeDocument/2006/relationships/image" Target="../media/image37.svg"/><Relationship Id="rId51" Type="http://schemas.openxmlformats.org/officeDocument/2006/relationships/image" Target="../media/image98.png"/><Relationship Id="rId3" Type="http://schemas.openxmlformats.org/officeDocument/2006/relationships/image" Target="../media/image32.png"/><Relationship Id="rId12" Type="http://schemas.openxmlformats.org/officeDocument/2006/relationships/image" Target="../media/image41.sv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85.svg"/><Relationship Id="rId46" Type="http://schemas.openxmlformats.org/officeDocument/2006/relationships/image" Target="../media/image94.png"/><Relationship Id="rId20" Type="http://schemas.openxmlformats.org/officeDocument/2006/relationships/image" Target="../media/image49.svg"/><Relationship Id="rId41"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35.sv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svg"/><Relationship Id="rId36" Type="http://schemas.openxmlformats.org/officeDocument/2006/relationships/image" Target="../media/image83.svg"/><Relationship Id="rId49" Type="http://schemas.openxmlformats.org/officeDocument/2006/relationships/image" Target="../media/image96.jpeg"/></Relationships>
</file>

<file path=ppt/slides/_rels/slide14.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103.png"/><Relationship Id="rId3" Type="http://schemas.openxmlformats.org/officeDocument/2006/relationships/image" Target="../media/image58.png"/><Relationship Id="rId21" Type="http://schemas.openxmlformats.org/officeDocument/2006/relationships/image" Target="../media/image95.png"/><Relationship Id="rId34" Type="http://schemas.openxmlformats.org/officeDocument/2006/relationships/image" Target="../media/image99.png"/><Relationship Id="rId7" Type="http://schemas.openxmlformats.org/officeDocument/2006/relationships/image" Target="../media/image62.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102.png"/><Relationship Id="rId33" Type="http://schemas.openxmlformats.org/officeDocument/2006/relationships/image" Target="../media/image98.png"/><Relationship Id="rId2" Type="http://schemas.openxmlformats.org/officeDocument/2006/relationships/notesSlide" Target="../notesSlides/notesSlide7.xml"/><Relationship Id="rId16" Type="http://schemas.openxmlformats.org/officeDocument/2006/relationships/image" Target="../media/image89.svg"/><Relationship Id="rId20" Type="http://schemas.openxmlformats.org/officeDocument/2006/relationships/image" Target="../media/image94.png"/><Relationship Id="rId29" Type="http://schemas.openxmlformats.org/officeDocument/2006/relationships/image" Target="../media/image106.svg"/><Relationship Id="rId1" Type="http://schemas.openxmlformats.org/officeDocument/2006/relationships/slideLayout" Target="../slideLayouts/slideLayout8.xml"/><Relationship Id="rId6" Type="http://schemas.openxmlformats.org/officeDocument/2006/relationships/image" Target="../media/image61.svg"/><Relationship Id="rId11" Type="http://schemas.openxmlformats.org/officeDocument/2006/relationships/image" Target="../media/image84.png"/><Relationship Id="rId24" Type="http://schemas.openxmlformats.org/officeDocument/2006/relationships/image" Target="../media/image101.png"/><Relationship Id="rId32" Type="http://schemas.openxmlformats.org/officeDocument/2006/relationships/image" Target="../media/image97.png"/><Relationship Id="rId5" Type="http://schemas.openxmlformats.org/officeDocument/2006/relationships/image" Target="../media/image60.png"/><Relationship Id="rId15" Type="http://schemas.openxmlformats.org/officeDocument/2006/relationships/image" Target="../media/image88.png"/><Relationship Id="rId23" Type="http://schemas.openxmlformats.org/officeDocument/2006/relationships/image" Target="../media/image96.jpeg"/><Relationship Id="rId28" Type="http://schemas.openxmlformats.org/officeDocument/2006/relationships/image" Target="../media/image105.png"/><Relationship Id="rId10" Type="http://schemas.openxmlformats.org/officeDocument/2006/relationships/image" Target="../media/image83.svg"/><Relationship Id="rId19" Type="http://schemas.openxmlformats.org/officeDocument/2006/relationships/image" Target="../media/image93.png"/><Relationship Id="rId31" Type="http://schemas.openxmlformats.org/officeDocument/2006/relationships/image" Target="../media/image57.svg"/><Relationship Id="rId4" Type="http://schemas.openxmlformats.org/officeDocument/2006/relationships/image" Target="../media/image59.svg"/><Relationship Id="rId9" Type="http://schemas.openxmlformats.org/officeDocument/2006/relationships/image" Target="../media/image82.png"/><Relationship Id="rId14" Type="http://schemas.openxmlformats.org/officeDocument/2006/relationships/image" Target="../media/image87.svg"/><Relationship Id="rId22" Type="http://schemas.microsoft.com/office/2007/relationships/hdphoto" Target="../media/hdphoto1.wdp"/><Relationship Id="rId27" Type="http://schemas.openxmlformats.org/officeDocument/2006/relationships/image" Target="../media/image104.svg"/><Relationship Id="rId30" Type="http://schemas.openxmlformats.org/officeDocument/2006/relationships/image" Target="../media/image56.png"/><Relationship Id="rId35" Type="http://schemas.openxmlformats.org/officeDocument/2006/relationships/image" Target="../media/image100.svg"/><Relationship Id="rId8" Type="http://schemas.openxmlformats.org/officeDocument/2006/relationships/image" Target="../media/image63.svg"/></Relationships>
</file>

<file path=ppt/slides/_rels/slide15.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22.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16.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3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2.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1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63.svg"/><Relationship Id="rId26" Type="http://schemas.openxmlformats.org/officeDocument/2006/relationships/image" Target="../media/image67.svg"/><Relationship Id="rId39" Type="http://schemas.openxmlformats.org/officeDocument/2006/relationships/image" Target="../media/image56.png"/><Relationship Id="rId21" Type="http://schemas.openxmlformats.org/officeDocument/2006/relationships/image" Target="../media/image115.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109.png"/><Relationship Id="rId2" Type="http://schemas.openxmlformats.org/officeDocument/2006/relationships/notesSlide" Target="../notesSlides/notesSlide10.xml"/><Relationship Id="rId16" Type="http://schemas.openxmlformats.org/officeDocument/2006/relationships/image" Target="../media/image112.svg"/><Relationship Id="rId29"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108.svg"/><Relationship Id="rId11" Type="http://schemas.openxmlformats.org/officeDocument/2006/relationships/image" Target="../media/image60.png"/><Relationship Id="rId24" Type="http://schemas.openxmlformats.org/officeDocument/2006/relationships/image" Target="../media/image118.svg"/><Relationship Id="rId32" Type="http://schemas.openxmlformats.org/officeDocument/2006/relationships/image" Target="../media/image73.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7.png"/><Relationship Id="rId15" Type="http://schemas.openxmlformats.org/officeDocument/2006/relationships/image" Target="../media/image111.png"/><Relationship Id="rId23" Type="http://schemas.openxmlformats.org/officeDocument/2006/relationships/image" Target="../media/image117.png"/><Relationship Id="rId28" Type="http://schemas.openxmlformats.org/officeDocument/2006/relationships/image" Target="../media/image119.svg"/><Relationship Id="rId36" Type="http://schemas.openxmlformats.org/officeDocument/2006/relationships/image" Target="../media/image65.svg"/><Relationship Id="rId10" Type="http://schemas.openxmlformats.org/officeDocument/2006/relationships/image" Target="../media/image59.svg"/><Relationship Id="rId19" Type="http://schemas.openxmlformats.org/officeDocument/2006/relationships/image" Target="../media/image113.png"/><Relationship Id="rId31" Type="http://schemas.openxmlformats.org/officeDocument/2006/relationships/image" Target="../media/image72.png"/><Relationship Id="rId44" Type="http://schemas.openxmlformats.org/officeDocument/2006/relationships/image" Target="../media/image129.svg"/><Relationship Id="rId4" Type="http://schemas.openxmlformats.org/officeDocument/2006/relationships/image" Target="../media/image135.svg"/><Relationship Id="rId9" Type="http://schemas.openxmlformats.org/officeDocument/2006/relationships/image" Target="../media/image58.png"/><Relationship Id="rId14" Type="http://schemas.openxmlformats.org/officeDocument/2006/relationships/image" Target="../media/image91.svg"/><Relationship Id="rId22" Type="http://schemas.openxmlformats.org/officeDocument/2006/relationships/image" Target="../media/image116.svg"/><Relationship Id="rId27" Type="http://schemas.openxmlformats.org/officeDocument/2006/relationships/image" Target="../media/image80.png"/><Relationship Id="rId30" Type="http://schemas.openxmlformats.org/officeDocument/2006/relationships/image" Target="../media/image75.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110.svg"/><Relationship Id="rId3" Type="http://schemas.openxmlformats.org/officeDocument/2006/relationships/image" Target="../media/image134.png"/><Relationship Id="rId12" Type="http://schemas.openxmlformats.org/officeDocument/2006/relationships/image" Target="../media/image61.svg"/><Relationship Id="rId17" Type="http://schemas.openxmlformats.org/officeDocument/2006/relationships/image" Target="../media/image62.png"/><Relationship Id="rId25" Type="http://schemas.openxmlformats.org/officeDocument/2006/relationships/image" Target="../media/image66.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4.svg"/><Relationship Id="rId41" Type="http://schemas.openxmlformats.org/officeDocument/2006/relationships/image" Target="../media/image126.png"/></Relationships>
</file>

<file path=ppt/slides/_rels/slide18.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19.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ocs.espressif.com/projects/arduino-esp32/en/latest/installing.html"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hyperlink" Target="http://www.jensd.de/apps/mqttfx/1.7.1/" TargetMode="Externa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3.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21.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4.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2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5.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23.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svg"/><Relationship Id="rId26" Type="http://schemas.openxmlformats.org/officeDocument/2006/relationships/image" Target="../media/image119.svg"/><Relationship Id="rId39" Type="http://schemas.openxmlformats.org/officeDocument/2006/relationships/image" Target="../media/image56.png"/><Relationship Id="rId21" Type="http://schemas.openxmlformats.org/officeDocument/2006/relationships/image" Target="../media/image117.png"/><Relationship Id="rId34" Type="http://schemas.openxmlformats.org/officeDocument/2006/relationships/image" Target="../media/image123.svg"/><Relationship Id="rId42" Type="http://schemas.openxmlformats.org/officeDocument/2006/relationships/image" Target="../media/image127.svg"/><Relationship Id="rId7" Type="http://schemas.openxmlformats.org/officeDocument/2006/relationships/image" Target="../media/image58.png"/><Relationship Id="rId2" Type="http://schemas.openxmlformats.org/officeDocument/2006/relationships/notesSlide" Target="../notesSlides/notesSlide16.xml"/><Relationship Id="rId16"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90.png"/><Relationship Id="rId24" Type="http://schemas.openxmlformats.org/officeDocument/2006/relationships/image" Target="../media/image67.svg"/><Relationship Id="rId32" Type="http://schemas.openxmlformats.org/officeDocument/2006/relationships/image" Target="../media/image121.svg"/><Relationship Id="rId37" Type="http://schemas.openxmlformats.org/officeDocument/2006/relationships/image" Target="../media/image124.png"/><Relationship Id="rId40" Type="http://schemas.openxmlformats.org/officeDocument/2006/relationships/image" Target="../media/image57.svg"/><Relationship Id="rId45" Type="http://schemas.openxmlformats.org/officeDocument/2006/relationships/image" Target="../media/image130.png"/><Relationship Id="rId5" Type="http://schemas.openxmlformats.org/officeDocument/2006/relationships/image" Target="../media/image109.png"/><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image" Target="../media/image75.svg"/><Relationship Id="rId36" Type="http://schemas.openxmlformats.org/officeDocument/2006/relationships/image" Target="../media/image65.svg"/><Relationship Id="rId10" Type="http://schemas.openxmlformats.org/officeDocument/2006/relationships/image" Target="../media/image61.svg"/><Relationship Id="rId19" Type="http://schemas.openxmlformats.org/officeDocument/2006/relationships/image" Target="../media/image115.png"/><Relationship Id="rId31" Type="http://schemas.openxmlformats.org/officeDocument/2006/relationships/image" Target="../media/image120.png"/><Relationship Id="rId44"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12.svg"/><Relationship Id="rId22" Type="http://schemas.openxmlformats.org/officeDocument/2006/relationships/image" Target="../media/image118.svg"/><Relationship Id="rId27" Type="http://schemas.openxmlformats.org/officeDocument/2006/relationships/image" Target="../media/image74.png"/><Relationship Id="rId30" Type="http://schemas.openxmlformats.org/officeDocument/2006/relationships/image" Target="../media/image73.svg"/><Relationship Id="rId35" Type="http://schemas.openxmlformats.org/officeDocument/2006/relationships/image" Target="../media/image64.png"/><Relationship Id="rId43" Type="http://schemas.openxmlformats.org/officeDocument/2006/relationships/image" Target="../media/image128.png"/><Relationship Id="rId8" Type="http://schemas.openxmlformats.org/officeDocument/2006/relationships/image" Target="../media/image59.svg"/><Relationship Id="rId3" Type="http://schemas.openxmlformats.org/officeDocument/2006/relationships/image" Target="../media/image107.png"/><Relationship Id="rId12" Type="http://schemas.openxmlformats.org/officeDocument/2006/relationships/image" Target="../media/image91.svg"/><Relationship Id="rId17" Type="http://schemas.openxmlformats.org/officeDocument/2006/relationships/image" Target="../media/image113.png"/><Relationship Id="rId25" Type="http://schemas.openxmlformats.org/officeDocument/2006/relationships/image" Target="../media/image80.png"/><Relationship Id="rId33" Type="http://schemas.openxmlformats.org/officeDocument/2006/relationships/image" Target="../media/image136.png"/><Relationship Id="rId38" Type="http://schemas.openxmlformats.org/officeDocument/2006/relationships/image" Target="../media/image125.svg"/><Relationship Id="rId46" Type="http://schemas.openxmlformats.org/officeDocument/2006/relationships/image" Target="../media/image131.svg"/><Relationship Id="rId20" Type="http://schemas.openxmlformats.org/officeDocument/2006/relationships/image" Target="../media/image116.svg"/><Relationship Id="rId41"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37.png"/><Relationship Id="rId7"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7.png"/><Relationship Id="rId9" Type="http://schemas.openxmlformats.org/officeDocument/2006/relationships/hyperlink" Target="https://test.mosquitto.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42.png"/><Relationship Id="rId7" Type="http://schemas.openxmlformats.org/officeDocument/2006/relationships/image" Target="../media/image145.sv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44.png"/><Relationship Id="rId11" Type="http://schemas.openxmlformats.org/officeDocument/2006/relationships/image" Target="../media/image147.png"/><Relationship Id="rId5" Type="http://schemas.openxmlformats.org/officeDocument/2006/relationships/image" Target="../media/image143.jpeg"/><Relationship Id="rId10" Type="http://schemas.openxmlformats.org/officeDocument/2006/relationships/image" Target="../media/image146.png"/><Relationship Id="rId4" Type="http://schemas.openxmlformats.org/officeDocument/2006/relationships/image" Target="../media/image137.png"/><Relationship Id="rId9" Type="http://schemas.openxmlformats.org/officeDocument/2006/relationships/image" Target="../media/image57.sv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2.png"/><Relationship Id="rId7" Type="http://schemas.openxmlformats.org/officeDocument/2006/relationships/image" Target="../media/image57.sv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145.svg"/><Relationship Id="rId10" Type="http://schemas.openxmlformats.org/officeDocument/2006/relationships/image" Target="../media/image146.png"/><Relationship Id="rId4" Type="http://schemas.openxmlformats.org/officeDocument/2006/relationships/image" Target="../media/image144.png"/><Relationship Id="rId9" Type="http://schemas.openxmlformats.org/officeDocument/2006/relationships/image" Target="../media/image143.jpeg"/></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xml"/><Relationship Id="rId5" Type="http://schemas.openxmlformats.org/officeDocument/2006/relationships/image" Target="../media/image146.png"/><Relationship Id="rId4" Type="http://schemas.openxmlformats.org/officeDocument/2006/relationships/image" Target="../media/image143.jpeg"/></Relationships>
</file>

<file path=ppt/slides/_rels/slide33.xml.rels><?xml version="1.0" encoding="UTF-8" standalone="yes"?>
<Relationships xmlns="http://schemas.openxmlformats.org/package/2006/relationships"><Relationship Id="rId8" Type="http://schemas.openxmlformats.org/officeDocument/2006/relationships/hyperlink" Target="https://www.eclipse.org/paho/index.php?page=clients/js/index.php" TargetMode="External"/><Relationship Id="rId13" Type="http://schemas.openxmlformats.org/officeDocument/2006/relationships/image" Target="../media/image157.png"/><Relationship Id="rId18" Type="http://schemas.openxmlformats.org/officeDocument/2006/relationships/image" Target="../media/image94.png"/><Relationship Id="rId3" Type="http://schemas.openxmlformats.org/officeDocument/2006/relationships/image" Target="../media/image150.png"/><Relationship Id="rId21" Type="http://schemas.openxmlformats.org/officeDocument/2006/relationships/hyperlink" Target="https://github.com/knolleary/pubsubclient" TargetMode="External"/><Relationship Id="rId7" Type="http://schemas.openxmlformats.org/officeDocument/2006/relationships/image" Target="../media/image152.svg"/><Relationship Id="rId12" Type="http://schemas.openxmlformats.org/officeDocument/2006/relationships/image" Target="../media/image156.svg"/><Relationship Id="rId17" Type="http://schemas.openxmlformats.org/officeDocument/2006/relationships/image" Target="../media/image93.png"/><Relationship Id="rId2" Type="http://schemas.openxmlformats.org/officeDocument/2006/relationships/notesSlide" Target="../notesSlides/notesSlide21.xml"/><Relationship Id="rId16" Type="http://schemas.openxmlformats.org/officeDocument/2006/relationships/image" Target="../media/image97.png"/><Relationship Id="rId20"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42.png"/><Relationship Id="rId15" Type="http://schemas.openxmlformats.org/officeDocument/2006/relationships/image" Target="../media/image158.png"/><Relationship Id="rId10" Type="http://schemas.openxmlformats.org/officeDocument/2006/relationships/image" Target="../media/image154.png"/><Relationship Id="rId19" Type="http://schemas.openxmlformats.org/officeDocument/2006/relationships/image" Target="../media/image138.png"/><Relationship Id="rId4" Type="http://schemas.openxmlformats.org/officeDocument/2006/relationships/image" Target="../media/image141.png"/><Relationship Id="rId9" Type="http://schemas.openxmlformats.org/officeDocument/2006/relationships/image" Target="../media/image153.png"/><Relationship Id="rId14" Type="http://schemas.microsoft.com/office/2007/relationships/hdphoto" Target="../media/hdphoto2.wdp"/></Relationships>
</file>

<file path=ppt/slides/_rels/slide3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38.png"/><Relationship Id="rId3" Type="http://schemas.openxmlformats.org/officeDocument/2006/relationships/image" Target="../media/image150.png"/><Relationship Id="rId7" Type="http://schemas.openxmlformats.org/officeDocument/2006/relationships/image" Target="../media/image153.png"/><Relationship Id="rId12" Type="http://schemas.openxmlformats.org/officeDocument/2006/relationships/image" Target="../media/image94.png"/><Relationship Id="rId2" Type="http://schemas.openxmlformats.org/officeDocument/2006/relationships/notesSlide" Target="../notesSlides/notesSlide22.xml"/><Relationship Id="rId16"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hyperlink" Target="https://www.eclipse.org/paho/index.php?page=clients/js/index.php" TargetMode="External"/><Relationship Id="rId11" Type="http://schemas.openxmlformats.org/officeDocument/2006/relationships/image" Target="../media/image93.png"/><Relationship Id="rId5" Type="http://schemas.openxmlformats.org/officeDocument/2006/relationships/image" Target="../media/image152.svg"/><Relationship Id="rId15" Type="http://schemas.openxmlformats.org/officeDocument/2006/relationships/hyperlink" Target="https://github.com/knolleary/pubsubclient" TargetMode="External"/><Relationship Id="rId10" Type="http://schemas.openxmlformats.org/officeDocument/2006/relationships/image" Target="../media/image97.png"/><Relationship Id="rId4" Type="http://schemas.openxmlformats.org/officeDocument/2006/relationships/image" Target="../media/image151.png"/><Relationship Id="rId9" Type="http://schemas.openxmlformats.org/officeDocument/2006/relationships/image" Target="../media/image158.png"/><Relationship Id="rId14" Type="http://schemas.openxmlformats.org/officeDocument/2006/relationships/image" Target="../media/image9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162.svg"/><Relationship Id="rId13" Type="http://schemas.microsoft.com/office/2007/relationships/hdphoto" Target="../media/hdphoto3.wdp"/><Relationship Id="rId3" Type="http://schemas.openxmlformats.org/officeDocument/2006/relationships/hyperlink" Target="https://www.php.net/docs.php" TargetMode="External"/><Relationship Id="rId7" Type="http://schemas.openxmlformats.org/officeDocument/2006/relationships/image" Target="../media/image161.png"/><Relationship Id="rId12" Type="http://schemas.openxmlformats.org/officeDocument/2006/relationships/image" Target="../media/image165.png"/><Relationship Id="rId17" Type="http://schemas.openxmlformats.org/officeDocument/2006/relationships/image" Target="../media/image166.png"/><Relationship Id="rId2" Type="http://schemas.openxmlformats.org/officeDocument/2006/relationships/notesSlide" Target="../notesSlides/notesSlide24.xml"/><Relationship Id="rId16" Type="http://schemas.openxmlformats.org/officeDocument/2006/relationships/hyperlink" Target="https://www.postman.com/downloads/" TargetMode="External"/><Relationship Id="rId1" Type="http://schemas.openxmlformats.org/officeDocument/2006/relationships/slideLayout" Target="../slideLayouts/slideLayout1.xml"/><Relationship Id="rId6" Type="http://schemas.openxmlformats.org/officeDocument/2006/relationships/image" Target="../media/image160.svg"/><Relationship Id="rId11" Type="http://schemas.openxmlformats.org/officeDocument/2006/relationships/image" Target="../media/image164.svg"/><Relationship Id="rId5" Type="http://schemas.openxmlformats.org/officeDocument/2006/relationships/image" Target="../media/image159.png"/><Relationship Id="rId15" Type="http://schemas.openxmlformats.org/officeDocument/2006/relationships/image" Target="../media/image8.jpeg"/><Relationship Id="rId10" Type="http://schemas.openxmlformats.org/officeDocument/2006/relationships/image" Target="../media/image163.png"/><Relationship Id="rId4" Type="http://schemas.openxmlformats.org/officeDocument/2006/relationships/hyperlink" Target="https://dev.mysql.com/downloads/workbench/" TargetMode="External"/><Relationship Id="rId9" Type="http://schemas.openxmlformats.org/officeDocument/2006/relationships/hyperlink" Target="https://www.jetbrains.com/student/" TargetMode="External"/><Relationship Id="rId14" Type="http://schemas.openxmlformats.org/officeDocument/2006/relationships/hyperlink" Target="https://mqttfx.jensd.d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docs.espressif.com/projects/esp-idf/en/latest/esp32/get-started/windows-setup.html"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5" Type="http://schemas.openxmlformats.org/officeDocument/2006/relationships/image" Target="../media/image35.sv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CBFC53-ACBE-4F70-B845-B7F0957A1217}"/>
              </a:ext>
            </a:extLst>
          </p:cNvPr>
          <p:cNvSpPr/>
          <p:nvPr/>
        </p:nvSpPr>
        <p:spPr>
          <a:xfrm>
            <a:off x="-1267408" y="366071"/>
            <a:ext cx="184731" cy="369332"/>
          </a:xfrm>
          <a:prstGeom prst="rect">
            <a:avLst/>
          </a:prstGeom>
        </p:spPr>
        <p:txBody>
          <a:bodyPr wrap="none">
            <a:spAutoFit/>
          </a:bodyPr>
          <a:lstStyle/>
          <a:p>
            <a:endParaRPr lang="en-US" dirty="0"/>
          </a:p>
        </p:txBody>
      </p:sp>
      <p:sp>
        <p:nvSpPr>
          <p:cNvPr id="29" name="Title 1">
            <a:extLst>
              <a:ext uri="{FF2B5EF4-FFF2-40B4-BE49-F238E27FC236}">
                <a16:creationId xmlns:a16="http://schemas.microsoft.com/office/drawing/2014/main" id="{72D3710B-30ED-45C4-A6D5-F26C6080716A}"/>
              </a:ext>
            </a:extLst>
          </p:cNvPr>
          <p:cNvSpPr>
            <a:spLocks noGrp="1"/>
          </p:cNvSpPr>
          <p:nvPr>
            <p:ph type="title"/>
          </p:nvPr>
        </p:nvSpPr>
        <p:spPr>
          <a:xfrm>
            <a:off x="2149874" y="577315"/>
            <a:ext cx="4256953" cy="491618"/>
          </a:xfrm>
        </p:spPr>
        <p:txBody>
          <a:bodyPr>
            <a:normAutofit/>
          </a:bodyPr>
          <a:lstStyle/>
          <a:p>
            <a:r>
              <a:rPr lang="en-US" sz="2800" dirty="0">
                <a:solidFill>
                  <a:schemeClr val="bg2">
                    <a:lumMod val="50000"/>
                  </a:schemeClr>
                </a:solidFill>
              </a:rPr>
              <a:t>PhpStorm from JetBrains</a:t>
            </a:r>
          </a:p>
        </p:txBody>
      </p:sp>
      <p:grpSp>
        <p:nvGrpSpPr>
          <p:cNvPr id="1037" name="Group 1036">
            <a:extLst>
              <a:ext uri="{FF2B5EF4-FFF2-40B4-BE49-F238E27FC236}">
                <a16:creationId xmlns:a16="http://schemas.microsoft.com/office/drawing/2014/main" id="{436E7094-7F76-4996-9DA6-8728959991E8}"/>
              </a:ext>
            </a:extLst>
          </p:cNvPr>
          <p:cNvGrpSpPr/>
          <p:nvPr/>
        </p:nvGrpSpPr>
        <p:grpSpPr>
          <a:xfrm>
            <a:off x="6741554" y="466278"/>
            <a:ext cx="1003479" cy="905340"/>
            <a:chOff x="5432359" y="923779"/>
            <a:chExt cx="1003479" cy="905340"/>
          </a:xfrm>
        </p:grpSpPr>
        <p:grpSp>
          <p:nvGrpSpPr>
            <p:cNvPr id="27" name="Graphic 33">
              <a:extLst>
                <a:ext uri="{FF2B5EF4-FFF2-40B4-BE49-F238E27FC236}">
                  <a16:creationId xmlns:a16="http://schemas.microsoft.com/office/drawing/2014/main" id="{8B8CB3B9-CC55-45E3-AC8A-19D49806744E}"/>
                </a:ext>
              </a:extLst>
            </p:cNvPr>
            <p:cNvGrpSpPr/>
            <p:nvPr/>
          </p:nvGrpSpPr>
          <p:grpSpPr>
            <a:xfrm>
              <a:off x="5498699" y="923779"/>
              <a:ext cx="768787" cy="673290"/>
              <a:chOff x="5470318" y="1055316"/>
              <a:chExt cx="626396" cy="548587"/>
            </a:xfrm>
          </p:grpSpPr>
          <p:sp>
            <p:nvSpPr>
              <p:cNvPr id="36" name="Freeform: Shape 35">
                <a:extLst>
                  <a:ext uri="{FF2B5EF4-FFF2-40B4-BE49-F238E27FC236}">
                    <a16:creationId xmlns:a16="http://schemas.microsoft.com/office/drawing/2014/main" id="{1F80113B-DACA-4B76-BD8E-559011DC9AE1}"/>
                  </a:ext>
                </a:extLst>
              </p:cNvPr>
              <p:cNvSpPr/>
              <p:nvPr/>
            </p:nvSpPr>
            <p:spPr>
              <a:xfrm>
                <a:off x="5506044" y="1055316"/>
                <a:ext cx="301586" cy="123347"/>
              </a:xfrm>
              <a:custGeom>
                <a:avLst/>
                <a:gdLst>
                  <a:gd name="connsiteX0" fmla="*/ 75672 w 301586"/>
                  <a:gd name="connsiteY0" fmla="*/ 0 h 123347"/>
                  <a:gd name="connsiteX1" fmla="*/ 185370 w 301586"/>
                  <a:gd name="connsiteY1" fmla="*/ 21714 h 123347"/>
                  <a:gd name="connsiteX2" fmla="*/ 281004 w 301586"/>
                  <a:gd name="connsiteY2" fmla="*/ 39017 h 123347"/>
                  <a:gd name="connsiteX3" fmla="*/ 291536 w 301586"/>
                  <a:gd name="connsiteY3" fmla="*/ 47096 h 123347"/>
                  <a:gd name="connsiteX4" fmla="*/ 301217 w 301586"/>
                  <a:gd name="connsiteY4" fmla="*/ 70815 h 123347"/>
                  <a:gd name="connsiteX5" fmla="*/ 300367 w 301586"/>
                  <a:gd name="connsiteY5" fmla="*/ 75284 h 123347"/>
                  <a:gd name="connsiteX6" fmla="*/ 255101 w 301586"/>
                  <a:gd name="connsiteY6" fmla="*/ 107598 h 123347"/>
                  <a:gd name="connsiteX7" fmla="*/ 116948 w 301586"/>
                  <a:gd name="connsiteY7" fmla="*/ 108515 h 123347"/>
                  <a:gd name="connsiteX8" fmla="*/ 101772 w 301586"/>
                  <a:gd name="connsiteY8" fmla="*/ 108572 h 123347"/>
                  <a:gd name="connsiteX9" fmla="*/ 87185 w 301586"/>
                  <a:gd name="connsiteY9" fmla="*/ 118484 h 123347"/>
                  <a:gd name="connsiteX10" fmla="*/ 71420 w 301586"/>
                  <a:gd name="connsiteY10" fmla="*/ 119458 h 123347"/>
                  <a:gd name="connsiteX11" fmla="*/ 316 w 301586"/>
                  <a:gd name="connsiteY11" fmla="*/ 71503 h 123347"/>
                  <a:gd name="connsiteX12" fmla="*/ 9997 w 301586"/>
                  <a:gd name="connsiteY12" fmla="*/ 56492 h 123347"/>
                  <a:gd name="connsiteX13" fmla="*/ 58926 w 301586"/>
                  <a:gd name="connsiteY13" fmla="*/ 6933 h 123347"/>
                  <a:gd name="connsiteX14" fmla="*/ 70112 w 301586"/>
                  <a:gd name="connsiteY14" fmla="*/ 0 h 123347"/>
                  <a:gd name="connsiteX15" fmla="*/ 75672 w 301586"/>
                  <a:gd name="connsiteY15" fmla="*/ 0 h 12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586" h="123347">
                    <a:moveTo>
                      <a:pt x="75672" y="0"/>
                    </a:moveTo>
                    <a:cubicBezTo>
                      <a:pt x="112238" y="7276"/>
                      <a:pt x="148739" y="14725"/>
                      <a:pt x="185370" y="21714"/>
                    </a:cubicBezTo>
                    <a:cubicBezTo>
                      <a:pt x="217161" y="27788"/>
                      <a:pt x="249083" y="33460"/>
                      <a:pt x="281004" y="39017"/>
                    </a:cubicBezTo>
                    <a:cubicBezTo>
                      <a:pt x="286695" y="39991"/>
                      <a:pt x="289770" y="42340"/>
                      <a:pt x="291536" y="47096"/>
                    </a:cubicBezTo>
                    <a:cubicBezTo>
                      <a:pt x="294479" y="55117"/>
                      <a:pt x="297946" y="62909"/>
                      <a:pt x="301217" y="70815"/>
                    </a:cubicBezTo>
                    <a:cubicBezTo>
                      <a:pt x="301806" y="72419"/>
                      <a:pt x="301806" y="74253"/>
                      <a:pt x="300367" y="75284"/>
                    </a:cubicBezTo>
                    <a:cubicBezTo>
                      <a:pt x="285518" y="86285"/>
                      <a:pt x="273743" y="100608"/>
                      <a:pt x="255101" y="107598"/>
                    </a:cubicBezTo>
                    <a:cubicBezTo>
                      <a:pt x="209050" y="109546"/>
                      <a:pt x="162999" y="107999"/>
                      <a:pt x="116948" y="108515"/>
                    </a:cubicBezTo>
                    <a:cubicBezTo>
                      <a:pt x="111911" y="108572"/>
                      <a:pt x="106809" y="108686"/>
                      <a:pt x="101772" y="108572"/>
                    </a:cubicBezTo>
                    <a:cubicBezTo>
                      <a:pt x="93595" y="108343"/>
                      <a:pt x="88689" y="111494"/>
                      <a:pt x="87185" y="118484"/>
                    </a:cubicBezTo>
                    <a:cubicBezTo>
                      <a:pt x="82606" y="126791"/>
                      <a:pt x="76392" y="122609"/>
                      <a:pt x="71420" y="119458"/>
                    </a:cubicBezTo>
                    <a:cubicBezTo>
                      <a:pt x="47152" y="104103"/>
                      <a:pt x="23276" y="88404"/>
                      <a:pt x="316" y="71503"/>
                    </a:cubicBezTo>
                    <a:cubicBezTo>
                      <a:pt x="-1646" y="63997"/>
                      <a:pt x="6007" y="61018"/>
                      <a:pt x="9997" y="56492"/>
                    </a:cubicBezTo>
                    <a:cubicBezTo>
                      <a:pt x="25304" y="39246"/>
                      <a:pt x="43293" y="24006"/>
                      <a:pt x="58926" y="6933"/>
                    </a:cubicBezTo>
                    <a:cubicBezTo>
                      <a:pt x="61935" y="3781"/>
                      <a:pt x="66318" y="2292"/>
                      <a:pt x="70112" y="0"/>
                    </a:cubicBezTo>
                    <a:cubicBezTo>
                      <a:pt x="71944" y="0"/>
                      <a:pt x="73841" y="0"/>
                      <a:pt x="75672" y="0"/>
                    </a:cubicBezTo>
                    <a:close/>
                  </a:path>
                </a:pathLst>
              </a:custGeom>
              <a:solidFill>
                <a:srgbClr val="EE3B90"/>
              </a:solidFill>
              <a:ln w="647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79274E0-4B53-4EBA-A114-5D954B40F1A4}"/>
                  </a:ext>
                </a:extLst>
              </p:cNvPr>
              <p:cNvSpPr/>
              <p:nvPr/>
            </p:nvSpPr>
            <p:spPr>
              <a:xfrm>
                <a:off x="5807032" y="1380733"/>
                <a:ext cx="252004" cy="223170"/>
              </a:xfrm>
              <a:custGeom>
                <a:avLst/>
                <a:gdLst>
                  <a:gd name="connsiteX0" fmla="*/ 122944 w 252004"/>
                  <a:gd name="connsiteY0" fmla="*/ 187305 h 223170"/>
                  <a:gd name="connsiteX1" fmla="*/ 65773 w 252004"/>
                  <a:gd name="connsiteY1" fmla="*/ 218072 h 223170"/>
                  <a:gd name="connsiteX2" fmla="*/ 58643 w 252004"/>
                  <a:gd name="connsiteY2" fmla="*/ 223171 h 223170"/>
                  <a:gd name="connsiteX3" fmla="*/ 53083 w 252004"/>
                  <a:gd name="connsiteY3" fmla="*/ 223171 h 223170"/>
                  <a:gd name="connsiteX4" fmla="*/ 294 w 252004"/>
                  <a:gd name="connsiteY4" fmla="*/ 205696 h 223170"/>
                  <a:gd name="connsiteX5" fmla="*/ 4415 w 252004"/>
                  <a:gd name="connsiteY5" fmla="*/ 197217 h 223170"/>
                  <a:gd name="connsiteX6" fmla="*/ 60278 w 252004"/>
                  <a:gd name="connsiteY6" fmla="*/ 135110 h 223170"/>
                  <a:gd name="connsiteX7" fmla="*/ 84808 w 252004"/>
                  <a:gd name="connsiteY7" fmla="*/ 115745 h 223170"/>
                  <a:gd name="connsiteX8" fmla="*/ 149960 w 252004"/>
                  <a:gd name="connsiteY8" fmla="*/ 114714 h 223170"/>
                  <a:gd name="connsiteX9" fmla="*/ 165921 w 252004"/>
                  <a:gd name="connsiteY9" fmla="*/ 100677 h 223170"/>
                  <a:gd name="connsiteX10" fmla="*/ 167033 w 252004"/>
                  <a:gd name="connsiteY10" fmla="*/ 70368 h 223170"/>
                  <a:gd name="connsiteX11" fmla="*/ 219102 w 252004"/>
                  <a:gd name="connsiteY11" fmla="*/ 4423 h 223170"/>
                  <a:gd name="connsiteX12" fmla="*/ 228259 w 252004"/>
                  <a:gd name="connsiteY12" fmla="*/ 183 h 223170"/>
                  <a:gd name="connsiteX13" fmla="*/ 252004 w 252004"/>
                  <a:gd name="connsiteY13" fmla="*/ 37539 h 223170"/>
                  <a:gd name="connsiteX14" fmla="*/ 158267 w 252004"/>
                  <a:gd name="connsiteY14" fmla="*/ 143991 h 223170"/>
                  <a:gd name="connsiteX15" fmla="*/ 122944 w 252004"/>
                  <a:gd name="connsiteY15" fmla="*/ 187305 h 22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004" h="223170">
                    <a:moveTo>
                      <a:pt x="122944" y="187305"/>
                    </a:moveTo>
                    <a:cubicBezTo>
                      <a:pt x="103909" y="197561"/>
                      <a:pt x="84808" y="207873"/>
                      <a:pt x="65773" y="218072"/>
                    </a:cubicBezTo>
                    <a:cubicBezTo>
                      <a:pt x="63157" y="219504"/>
                      <a:pt x="59624" y="219962"/>
                      <a:pt x="58643" y="223171"/>
                    </a:cubicBezTo>
                    <a:cubicBezTo>
                      <a:pt x="56811" y="223171"/>
                      <a:pt x="54914" y="223171"/>
                      <a:pt x="53083" y="223171"/>
                    </a:cubicBezTo>
                    <a:cubicBezTo>
                      <a:pt x="36403" y="215264"/>
                      <a:pt x="17302" y="212915"/>
                      <a:pt x="294" y="205696"/>
                    </a:cubicBezTo>
                    <a:cubicBezTo>
                      <a:pt x="-948" y="201915"/>
                      <a:pt x="1995" y="199623"/>
                      <a:pt x="4415" y="197217"/>
                    </a:cubicBezTo>
                    <a:cubicBezTo>
                      <a:pt x="24301" y="177393"/>
                      <a:pt x="41963" y="156022"/>
                      <a:pt x="60278" y="135110"/>
                    </a:cubicBezTo>
                    <a:cubicBezTo>
                      <a:pt x="67081" y="127318"/>
                      <a:pt x="74996" y="120672"/>
                      <a:pt x="84808" y="115745"/>
                    </a:cubicBezTo>
                    <a:cubicBezTo>
                      <a:pt x="106460" y="113568"/>
                      <a:pt x="128243" y="115229"/>
                      <a:pt x="149960" y="114714"/>
                    </a:cubicBezTo>
                    <a:cubicBezTo>
                      <a:pt x="164482" y="114370"/>
                      <a:pt x="165463" y="113453"/>
                      <a:pt x="165921" y="100677"/>
                    </a:cubicBezTo>
                    <a:cubicBezTo>
                      <a:pt x="166248" y="90593"/>
                      <a:pt x="164939" y="80452"/>
                      <a:pt x="167033" y="70368"/>
                    </a:cubicBezTo>
                    <a:cubicBezTo>
                      <a:pt x="180442" y="46018"/>
                      <a:pt x="201833" y="26481"/>
                      <a:pt x="219102" y="4423"/>
                    </a:cubicBezTo>
                    <a:cubicBezTo>
                      <a:pt x="221260" y="1615"/>
                      <a:pt x="223811" y="-676"/>
                      <a:pt x="228259" y="183"/>
                    </a:cubicBezTo>
                    <a:cubicBezTo>
                      <a:pt x="239380" y="11069"/>
                      <a:pt x="247426" y="23444"/>
                      <a:pt x="252004" y="37539"/>
                    </a:cubicBezTo>
                    <a:cubicBezTo>
                      <a:pt x="220999" y="73176"/>
                      <a:pt x="189208" y="108297"/>
                      <a:pt x="158267" y="143991"/>
                    </a:cubicBezTo>
                    <a:cubicBezTo>
                      <a:pt x="145904" y="158085"/>
                      <a:pt x="131448" y="170862"/>
                      <a:pt x="122944" y="187305"/>
                    </a:cubicBezTo>
                    <a:close/>
                  </a:path>
                </a:pathLst>
              </a:custGeom>
              <a:solidFill>
                <a:srgbClr val="795EA8"/>
              </a:solidFill>
              <a:ln w="647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A7EC7EB-7297-46BC-9F77-3FC56436C575}"/>
                  </a:ext>
                </a:extLst>
              </p:cNvPr>
              <p:cNvSpPr/>
              <p:nvPr/>
            </p:nvSpPr>
            <p:spPr>
              <a:xfrm>
                <a:off x="5929789" y="1418673"/>
                <a:ext cx="166925" cy="149365"/>
              </a:xfrm>
              <a:custGeom>
                <a:avLst/>
                <a:gdLst>
                  <a:gd name="connsiteX0" fmla="*/ 187 w 166925"/>
                  <a:gd name="connsiteY0" fmla="*/ 149365 h 149365"/>
                  <a:gd name="connsiteX1" fmla="*/ 4374 w 166925"/>
                  <a:gd name="connsiteY1" fmla="*/ 135958 h 149365"/>
                  <a:gd name="connsiteX2" fmla="*/ 116557 w 166925"/>
                  <a:gd name="connsiteY2" fmla="*/ 8995 h 149365"/>
                  <a:gd name="connsiteX3" fmla="*/ 127678 w 166925"/>
                  <a:gd name="connsiteY3" fmla="*/ 0 h 149365"/>
                  <a:gd name="connsiteX4" fmla="*/ 133892 w 166925"/>
                  <a:gd name="connsiteY4" fmla="*/ 4354 h 149365"/>
                  <a:gd name="connsiteX5" fmla="*/ 166926 w 166925"/>
                  <a:gd name="connsiteY5" fmla="*/ 60961 h 149365"/>
                  <a:gd name="connsiteX6" fmla="*/ 166926 w 166925"/>
                  <a:gd name="connsiteY6" fmla="*/ 63424 h 149365"/>
                  <a:gd name="connsiteX7" fmla="*/ 40286 w 166925"/>
                  <a:gd name="connsiteY7" fmla="*/ 129198 h 149365"/>
                  <a:gd name="connsiteX8" fmla="*/ 187 w 166925"/>
                  <a:gd name="connsiteY8" fmla="*/ 1493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925" h="149365">
                    <a:moveTo>
                      <a:pt x="187" y="149365"/>
                    </a:moveTo>
                    <a:cubicBezTo>
                      <a:pt x="-467" y="144381"/>
                      <a:pt x="514" y="140255"/>
                      <a:pt x="4374" y="135958"/>
                    </a:cubicBezTo>
                    <a:cubicBezTo>
                      <a:pt x="41921" y="93733"/>
                      <a:pt x="79076" y="51278"/>
                      <a:pt x="116557" y="8995"/>
                    </a:cubicBezTo>
                    <a:cubicBezTo>
                      <a:pt x="119632" y="5558"/>
                      <a:pt x="123949" y="2979"/>
                      <a:pt x="127678" y="0"/>
                    </a:cubicBezTo>
                    <a:cubicBezTo>
                      <a:pt x="130687" y="401"/>
                      <a:pt x="132518" y="2292"/>
                      <a:pt x="133892" y="4354"/>
                    </a:cubicBezTo>
                    <a:cubicBezTo>
                      <a:pt x="146320" y="22574"/>
                      <a:pt x="157899" y="41194"/>
                      <a:pt x="166926" y="60961"/>
                    </a:cubicBezTo>
                    <a:cubicBezTo>
                      <a:pt x="166926" y="61763"/>
                      <a:pt x="166926" y="62565"/>
                      <a:pt x="166926" y="63424"/>
                    </a:cubicBezTo>
                    <a:cubicBezTo>
                      <a:pt x="124734" y="85368"/>
                      <a:pt x="82543" y="107311"/>
                      <a:pt x="40286" y="129198"/>
                    </a:cubicBezTo>
                    <a:cubicBezTo>
                      <a:pt x="27007" y="135958"/>
                      <a:pt x="13532" y="142604"/>
                      <a:pt x="187" y="149365"/>
                    </a:cubicBezTo>
                    <a:close/>
                  </a:path>
                </a:pathLst>
              </a:custGeom>
              <a:solidFill>
                <a:srgbClr val="6A62AC"/>
              </a:solidFill>
              <a:ln w="6477"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2D6A2D7-CAEE-4E7E-9A4C-5253C38962C2}"/>
                  </a:ext>
                </a:extLst>
              </p:cNvPr>
              <p:cNvSpPr/>
              <p:nvPr/>
            </p:nvSpPr>
            <p:spPr>
              <a:xfrm>
                <a:off x="5470318" y="1156307"/>
                <a:ext cx="124039" cy="139349"/>
              </a:xfrm>
              <a:custGeom>
                <a:avLst/>
                <a:gdLst>
                  <a:gd name="connsiteX0" fmla="*/ 14195 w 124039"/>
                  <a:gd name="connsiteY0" fmla="*/ 72208 h 139349"/>
                  <a:gd name="connsiteX1" fmla="*/ 2747 w 124039"/>
                  <a:gd name="connsiteY1" fmla="*/ 17607 h 139349"/>
                  <a:gd name="connsiteX2" fmla="*/ 0 w 124039"/>
                  <a:gd name="connsiteY2" fmla="*/ 11133 h 139349"/>
                  <a:gd name="connsiteX3" fmla="*/ 0 w 124039"/>
                  <a:gd name="connsiteY3" fmla="*/ 3799 h 139349"/>
                  <a:gd name="connsiteX4" fmla="*/ 6476 w 124039"/>
                  <a:gd name="connsiteY4" fmla="*/ 18 h 139349"/>
                  <a:gd name="connsiteX5" fmla="*/ 33164 w 124039"/>
                  <a:gd name="connsiteY5" fmla="*/ 14742 h 139349"/>
                  <a:gd name="connsiteX6" fmla="*/ 118463 w 124039"/>
                  <a:gd name="connsiteY6" fmla="*/ 70375 h 139349"/>
                  <a:gd name="connsiteX7" fmla="*/ 122454 w 124039"/>
                  <a:gd name="connsiteY7" fmla="*/ 75188 h 139349"/>
                  <a:gd name="connsiteX8" fmla="*/ 122584 w 124039"/>
                  <a:gd name="connsiteY8" fmla="*/ 134315 h 139349"/>
                  <a:gd name="connsiteX9" fmla="*/ 104138 w 124039"/>
                  <a:gd name="connsiteY9" fmla="*/ 134601 h 139349"/>
                  <a:gd name="connsiteX10" fmla="*/ 62927 w 124039"/>
                  <a:gd name="connsiteY10" fmla="*/ 107845 h 139349"/>
                  <a:gd name="connsiteX11" fmla="*/ 14195 w 124039"/>
                  <a:gd name="connsiteY11" fmla="*/ 72208 h 13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39" h="139349">
                    <a:moveTo>
                      <a:pt x="14195" y="72208"/>
                    </a:moveTo>
                    <a:cubicBezTo>
                      <a:pt x="8242" y="54333"/>
                      <a:pt x="6803" y="35769"/>
                      <a:pt x="2747" y="17607"/>
                    </a:cubicBezTo>
                    <a:cubicBezTo>
                      <a:pt x="2224" y="15315"/>
                      <a:pt x="3009" y="12623"/>
                      <a:pt x="0" y="11133"/>
                    </a:cubicBezTo>
                    <a:cubicBezTo>
                      <a:pt x="0" y="8669"/>
                      <a:pt x="0" y="6263"/>
                      <a:pt x="0" y="3799"/>
                    </a:cubicBezTo>
                    <a:cubicBezTo>
                      <a:pt x="1570" y="1794"/>
                      <a:pt x="3205" y="-211"/>
                      <a:pt x="6476" y="18"/>
                    </a:cubicBezTo>
                    <a:cubicBezTo>
                      <a:pt x="16877" y="2825"/>
                      <a:pt x="24857" y="9128"/>
                      <a:pt x="33164" y="14742"/>
                    </a:cubicBezTo>
                    <a:cubicBezTo>
                      <a:pt x="61358" y="33592"/>
                      <a:pt x="89093" y="52900"/>
                      <a:pt x="118463" y="70375"/>
                    </a:cubicBezTo>
                    <a:cubicBezTo>
                      <a:pt x="120426" y="71578"/>
                      <a:pt x="121669" y="73240"/>
                      <a:pt x="122454" y="75188"/>
                    </a:cubicBezTo>
                    <a:cubicBezTo>
                      <a:pt x="124612" y="94897"/>
                      <a:pt x="124481" y="114606"/>
                      <a:pt x="122584" y="134315"/>
                    </a:cubicBezTo>
                    <a:cubicBezTo>
                      <a:pt x="116697" y="143711"/>
                      <a:pt x="109633" y="137638"/>
                      <a:pt x="104138" y="134601"/>
                    </a:cubicBezTo>
                    <a:cubicBezTo>
                      <a:pt x="89681" y="126580"/>
                      <a:pt x="75945" y="117528"/>
                      <a:pt x="62927" y="107845"/>
                    </a:cubicBezTo>
                    <a:cubicBezTo>
                      <a:pt x="46901" y="95756"/>
                      <a:pt x="27408" y="87334"/>
                      <a:pt x="14195" y="72208"/>
                    </a:cubicBezTo>
                    <a:close/>
                  </a:path>
                </a:pathLst>
              </a:custGeom>
              <a:solidFill>
                <a:srgbClr val="A654A0"/>
              </a:solidFill>
              <a:ln w="6477"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046B8D8-49E5-4F8A-9351-1F30F8DDAC0E}"/>
                  </a:ext>
                </a:extLst>
              </p:cNvPr>
              <p:cNvSpPr/>
              <p:nvPr/>
            </p:nvSpPr>
            <p:spPr>
              <a:xfrm>
                <a:off x="5993021" y="1269752"/>
                <a:ext cx="103693" cy="85807"/>
              </a:xfrm>
              <a:custGeom>
                <a:avLst/>
                <a:gdLst>
                  <a:gd name="connsiteX0" fmla="*/ 103694 w 103693"/>
                  <a:gd name="connsiteY0" fmla="*/ 22072 h 85807"/>
                  <a:gd name="connsiteX1" fmla="*/ 39851 w 103693"/>
                  <a:gd name="connsiteY1" fmla="*/ 76674 h 85807"/>
                  <a:gd name="connsiteX2" fmla="*/ 28796 w 103693"/>
                  <a:gd name="connsiteY2" fmla="*/ 85554 h 85807"/>
                  <a:gd name="connsiteX3" fmla="*/ 22058 w 103693"/>
                  <a:gd name="connsiteY3" fmla="*/ 82518 h 85807"/>
                  <a:gd name="connsiteX4" fmla="*/ 2238 w 103693"/>
                  <a:gd name="connsiteY4" fmla="*/ 50605 h 85807"/>
                  <a:gd name="connsiteX5" fmla="*/ 13751 w 103693"/>
                  <a:gd name="connsiteY5" fmla="*/ 25911 h 85807"/>
                  <a:gd name="connsiteX6" fmla="*/ 78837 w 103693"/>
                  <a:gd name="connsiteY6" fmla="*/ 1676 h 85807"/>
                  <a:gd name="connsiteX7" fmla="*/ 94471 w 103693"/>
                  <a:gd name="connsiteY7" fmla="*/ 2535 h 85807"/>
                  <a:gd name="connsiteX8" fmla="*/ 103694 w 103693"/>
                  <a:gd name="connsiteY8" fmla="*/ 19609 h 85807"/>
                  <a:gd name="connsiteX9" fmla="*/ 103694 w 103693"/>
                  <a:gd name="connsiteY9" fmla="*/ 22072 h 8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693" h="85807">
                    <a:moveTo>
                      <a:pt x="103694" y="22072"/>
                    </a:moveTo>
                    <a:cubicBezTo>
                      <a:pt x="82435" y="40292"/>
                      <a:pt x="61175" y="58511"/>
                      <a:pt x="39851" y="76674"/>
                    </a:cubicBezTo>
                    <a:cubicBezTo>
                      <a:pt x="36253" y="79710"/>
                      <a:pt x="32459" y="82632"/>
                      <a:pt x="28796" y="85554"/>
                    </a:cubicBezTo>
                    <a:cubicBezTo>
                      <a:pt x="25394" y="86528"/>
                      <a:pt x="23497" y="84523"/>
                      <a:pt x="22058" y="82518"/>
                    </a:cubicBezTo>
                    <a:cubicBezTo>
                      <a:pt x="14732" y="72205"/>
                      <a:pt x="7144" y="62006"/>
                      <a:pt x="2238" y="50605"/>
                    </a:cubicBezTo>
                    <a:cubicBezTo>
                      <a:pt x="-2864" y="38745"/>
                      <a:pt x="668" y="31297"/>
                      <a:pt x="13751" y="25911"/>
                    </a:cubicBezTo>
                    <a:cubicBezTo>
                      <a:pt x="35076" y="17145"/>
                      <a:pt x="57120" y="9754"/>
                      <a:pt x="78837" y="1676"/>
                    </a:cubicBezTo>
                    <a:cubicBezTo>
                      <a:pt x="84135" y="-272"/>
                      <a:pt x="89499" y="-1132"/>
                      <a:pt x="94471" y="2535"/>
                    </a:cubicBezTo>
                    <a:cubicBezTo>
                      <a:pt x="97545" y="8207"/>
                      <a:pt x="100620" y="13879"/>
                      <a:pt x="103694" y="19609"/>
                    </a:cubicBezTo>
                    <a:cubicBezTo>
                      <a:pt x="103694" y="20411"/>
                      <a:pt x="103694" y="21270"/>
                      <a:pt x="103694" y="22072"/>
                    </a:cubicBezTo>
                    <a:close/>
                  </a:path>
                </a:pathLst>
              </a:custGeom>
              <a:solidFill>
                <a:srgbClr val="6A62AC"/>
              </a:solidFill>
              <a:ln w="6477"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1E2849B-682A-4B7D-8AD0-362711B599D3}"/>
                  </a:ext>
                </a:extLst>
              </p:cNvPr>
              <p:cNvSpPr/>
              <p:nvPr/>
            </p:nvSpPr>
            <p:spPr>
              <a:xfrm>
                <a:off x="5584946" y="1156138"/>
                <a:ext cx="396718" cy="346799"/>
              </a:xfrm>
              <a:custGeom>
                <a:avLst/>
                <a:gdLst>
                  <a:gd name="connsiteX0" fmla="*/ 4685 w 396718"/>
                  <a:gd name="connsiteY0" fmla="*/ 138035 h 346799"/>
                  <a:gd name="connsiteX1" fmla="*/ 4685 w 396718"/>
                  <a:gd name="connsiteY1" fmla="*/ 72262 h 346799"/>
                  <a:gd name="connsiteX2" fmla="*/ 4685 w 396718"/>
                  <a:gd name="connsiteY2" fmla="*/ 21041 h 346799"/>
                  <a:gd name="connsiteX3" fmla="*/ 24767 w 396718"/>
                  <a:gd name="connsiteY3" fmla="*/ 4025 h 346799"/>
                  <a:gd name="connsiteX4" fmla="*/ 180647 w 396718"/>
                  <a:gd name="connsiteY4" fmla="*/ 3567 h 346799"/>
                  <a:gd name="connsiteX5" fmla="*/ 200859 w 396718"/>
                  <a:gd name="connsiteY5" fmla="*/ 14 h 346799"/>
                  <a:gd name="connsiteX6" fmla="*/ 371980 w 396718"/>
                  <a:gd name="connsiteY6" fmla="*/ 72 h 346799"/>
                  <a:gd name="connsiteX7" fmla="*/ 396510 w 396718"/>
                  <a:gd name="connsiteY7" fmla="*/ 20869 h 346799"/>
                  <a:gd name="connsiteX8" fmla="*/ 396183 w 396718"/>
                  <a:gd name="connsiteY8" fmla="*/ 101253 h 346799"/>
                  <a:gd name="connsiteX9" fmla="*/ 396510 w 396718"/>
                  <a:gd name="connsiteY9" fmla="*/ 277660 h 346799"/>
                  <a:gd name="connsiteX10" fmla="*/ 392520 w 396718"/>
                  <a:gd name="connsiteY10" fmla="*/ 291640 h 346799"/>
                  <a:gd name="connsiteX11" fmla="*/ 392258 w 396718"/>
                  <a:gd name="connsiteY11" fmla="*/ 334210 h 346799"/>
                  <a:gd name="connsiteX12" fmla="*/ 382119 w 396718"/>
                  <a:gd name="connsiteY12" fmla="*/ 343033 h 346799"/>
                  <a:gd name="connsiteX13" fmla="*/ 302969 w 396718"/>
                  <a:gd name="connsiteY13" fmla="*/ 343262 h 346799"/>
                  <a:gd name="connsiteX14" fmla="*/ 284327 w 396718"/>
                  <a:gd name="connsiteY14" fmla="*/ 346757 h 346799"/>
                  <a:gd name="connsiteX15" fmla="*/ 78668 w 396718"/>
                  <a:gd name="connsiteY15" fmla="*/ 346757 h 346799"/>
                  <a:gd name="connsiteX16" fmla="*/ 59959 w 396718"/>
                  <a:gd name="connsiteY16" fmla="*/ 343262 h 346799"/>
                  <a:gd name="connsiteX17" fmla="*/ 17310 w 396718"/>
                  <a:gd name="connsiteY17" fmla="*/ 343090 h 346799"/>
                  <a:gd name="connsiteX18" fmla="*/ 5012 w 396718"/>
                  <a:gd name="connsiteY18" fmla="*/ 331689 h 346799"/>
                  <a:gd name="connsiteX19" fmla="*/ 4685 w 396718"/>
                  <a:gd name="connsiteY19" fmla="*/ 318454 h 346799"/>
                  <a:gd name="connsiteX20" fmla="*/ 826 w 396718"/>
                  <a:gd name="connsiteY20" fmla="*/ 304646 h 346799"/>
                  <a:gd name="connsiteX21" fmla="*/ 957 w 396718"/>
                  <a:gd name="connsiteY21" fmla="*/ 237956 h 346799"/>
                  <a:gd name="connsiteX22" fmla="*/ 826 w 396718"/>
                  <a:gd name="connsiteY22" fmla="*/ 155338 h 346799"/>
                  <a:gd name="connsiteX23" fmla="*/ 4685 w 396718"/>
                  <a:gd name="connsiteY23" fmla="*/ 138035 h 34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718" h="346799">
                    <a:moveTo>
                      <a:pt x="4685" y="138035"/>
                    </a:moveTo>
                    <a:cubicBezTo>
                      <a:pt x="4685" y="116092"/>
                      <a:pt x="4685" y="94205"/>
                      <a:pt x="4685" y="72262"/>
                    </a:cubicBezTo>
                    <a:cubicBezTo>
                      <a:pt x="-1594" y="55188"/>
                      <a:pt x="-1529" y="38115"/>
                      <a:pt x="4685" y="21041"/>
                    </a:cubicBezTo>
                    <a:cubicBezTo>
                      <a:pt x="5601" y="4082"/>
                      <a:pt x="5601" y="4082"/>
                      <a:pt x="24767" y="4025"/>
                    </a:cubicBezTo>
                    <a:cubicBezTo>
                      <a:pt x="76705" y="3910"/>
                      <a:pt x="128643" y="3738"/>
                      <a:pt x="180647" y="3567"/>
                    </a:cubicBezTo>
                    <a:cubicBezTo>
                      <a:pt x="186992" y="587"/>
                      <a:pt x="193795" y="14"/>
                      <a:pt x="200859" y="14"/>
                    </a:cubicBezTo>
                    <a:cubicBezTo>
                      <a:pt x="257900" y="14"/>
                      <a:pt x="314940" y="-43"/>
                      <a:pt x="371980" y="72"/>
                    </a:cubicBezTo>
                    <a:cubicBezTo>
                      <a:pt x="393698" y="129"/>
                      <a:pt x="396445" y="2478"/>
                      <a:pt x="396510" y="20869"/>
                    </a:cubicBezTo>
                    <a:cubicBezTo>
                      <a:pt x="396576" y="47683"/>
                      <a:pt x="397099" y="74496"/>
                      <a:pt x="396183" y="101253"/>
                    </a:cubicBezTo>
                    <a:cubicBezTo>
                      <a:pt x="397034" y="160036"/>
                      <a:pt x="396379" y="218877"/>
                      <a:pt x="396510" y="277660"/>
                    </a:cubicBezTo>
                    <a:cubicBezTo>
                      <a:pt x="396510" y="282588"/>
                      <a:pt x="395595" y="287343"/>
                      <a:pt x="392520" y="291640"/>
                    </a:cubicBezTo>
                    <a:cubicBezTo>
                      <a:pt x="392389" y="305849"/>
                      <a:pt x="391801" y="320001"/>
                      <a:pt x="392258" y="334210"/>
                    </a:cubicBezTo>
                    <a:cubicBezTo>
                      <a:pt x="392455" y="341199"/>
                      <a:pt x="389969" y="343090"/>
                      <a:pt x="382119" y="343033"/>
                    </a:cubicBezTo>
                    <a:cubicBezTo>
                      <a:pt x="355758" y="342746"/>
                      <a:pt x="329331" y="343147"/>
                      <a:pt x="302969" y="343262"/>
                    </a:cubicBezTo>
                    <a:cubicBezTo>
                      <a:pt x="297409" y="347043"/>
                      <a:pt x="290803" y="346757"/>
                      <a:pt x="284327" y="346757"/>
                    </a:cubicBezTo>
                    <a:cubicBezTo>
                      <a:pt x="215774" y="346814"/>
                      <a:pt x="147221" y="346814"/>
                      <a:pt x="78668" y="346757"/>
                    </a:cubicBezTo>
                    <a:cubicBezTo>
                      <a:pt x="72126" y="346757"/>
                      <a:pt x="65650" y="346700"/>
                      <a:pt x="59959" y="343262"/>
                    </a:cubicBezTo>
                    <a:cubicBezTo>
                      <a:pt x="45765" y="343147"/>
                      <a:pt x="31439" y="342173"/>
                      <a:pt x="17310" y="343090"/>
                    </a:cubicBezTo>
                    <a:cubicBezTo>
                      <a:pt x="6386" y="343778"/>
                      <a:pt x="3769" y="340283"/>
                      <a:pt x="5012" y="331689"/>
                    </a:cubicBezTo>
                    <a:cubicBezTo>
                      <a:pt x="5666" y="327334"/>
                      <a:pt x="4816" y="322865"/>
                      <a:pt x="4685" y="318454"/>
                    </a:cubicBezTo>
                    <a:cubicBezTo>
                      <a:pt x="891" y="314386"/>
                      <a:pt x="826" y="309459"/>
                      <a:pt x="826" y="304646"/>
                    </a:cubicBezTo>
                    <a:cubicBezTo>
                      <a:pt x="826" y="282416"/>
                      <a:pt x="499" y="260186"/>
                      <a:pt x="957" y="237956"/>
                    </a:cubicBezTo>
                    <a:cubicBezTo>
                      <a:pt x="760" y="210397"/>
                      <a:pt x="564" y="182896"/>
                      <a:pt x="826" y="155338"/>
                    </a:cubicBezTo>
                    <a:cubicBezTo>
                      <a:pt x="760" y="149494"/>
                      <a:pt x="-352" y="143192"/>
                      <a:pt x="4685" y="138035"/>
                    </a:cubicBezTo>
                    <a:close/>
                  </a:path>
                </a:pathLst>
              </a:custGeom>
              <a:solidFill>
                <a:srgbClr val="010101"/>
              </a:solidFill>
              <a:ln w="647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8AE272D6-8651-4155-8798-63C91744E3B9}"/>
                  </a:ext>
                </a:extLst>
              </p:cNvPr>
              <p:cNvSpPr/>
              <p:nvPr/>
            </p:nvSpPr>
            <p:spPr>
              <a:xfrm>
                <a:off x="5644906" y="1499458"/>
                <a:ext cx="243010" cy="86972"/>
              </a:xfrm>
              <a:custGeom>
                <a:avLst/>
                <a:gdLst>
                  <a:gd name="connsiteX0" fmla="*/ 0 w 243010"/>
                  <a:gd name="connsiteY0" fmla="*/ 0 h 86972"/>
                  <a:gd name="connsiteX1" fmla="*/ 243010 w 243010"/>
                  <a:gd name="connsiteY1" fmla="*/ 0 h 86972"/>
                  <a:gd name="connsiteX2" fmla="*/ 206117 w 243010"/>
                  <a:gd name="connsiteY2" fmla="*/ 40048 h 86972"/>
                  <a:gd name="connsiteX3" fmla="*/ 162356 w 243010"/>
                  <a:gd name="connsiteY3" fmla="*/ 86972 h 86972"/>
                  <a:gd name="connsiteX4" fmla="*/ 16157 w 243010"/>
                  <a:gd name="connsiteY4" fmla="*/ 43142 h 86972"/>
                  <a:gd name="connsiteX5" fmla="*/ 5691 w 243010"/>
                  <a:gd name="connsiteY5" fmla="*/ 32314 h 86972"/>
                  <a:gd name="connsiteX6" fmla="*/ 0 w 243010"/>
                  <a:gd name="connsiteY6" fmla="*/ 0 h 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10" h="86972">
                    <a:moveTo>
                      <a:pt x="0" y="0"/>
                    </a:moveTo>
                    <a:cubicBezTo>
                      <a:pt x="80982" y="0"/>
                      <a:pt x="162029" y="0"/>
                      <a:pt x="243010" y="0"/>
                    </a:cubicBezTo>
                    <a:cubicBezTo>
                      <a:pt x="230516" y="13178"/>
                      <a:pt x="217826" y="26241"/>
                      <a:pt x="206117" y="40048"/>
                    </a:cubicBezTo>
                    <a:cubicBezTo>
                      <a:pt x="192380" y="56263"/>
                      <a:pt x="177008" y="71388"/>
                      <a:pt x="162356" y="86972"/>
                    </a:cubicBezTo>
                    <a:cubicBezTo>
                      <a:pt x="113623" y="72362"/>
                      <a:pt x="64890" y="57752"/>
                      <a:pt x="16157" y="43142"/>
                    </a:cubicBezTo>
                    <a:cubicBezTo>
                      <a:pt x="10204" y="41366"/>
                      <a:pt x="6280" y="38960"/>
                      <a:pt x="5691" y="32314"/>
                    </a:cubicBezTo>
                    <a:cubicBezTo>
                      <a:pt x="4841" y="21485"/>
                      <a:pt x="2028" y="10771"/>
                      <a:pt x="0" y="0"/>
                    </a:cubicBezTo>
                    <a:close/>
                  </a:path>
                </a:pathLst>
              </a:custGeom>
              <a:solidFill>
                <a:srgbClr val="8D5AA5"/>
              </a:solidFill>
              <a:ln w="647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4ACA21C-1DAB-4380-AD0A-FF306A305CDF}"/>
                  </a:ext>
                </a:extLst>
              </p:cNvPr>
              <p:cNvSpPr/>
              <p:nvPr/>
            </p:nvSpPr>
            <p:spPr>
              <a:xfrm>
                <a:off x="5484578" y="1228515"/>
                <a:ext cx="105053" cy="165636"/>
              </a:xfrm>
              <a:custGeom>
                <a:avLst/>
                <a:gdLst>
                  <a:gd name="connsiteX0" fmla="*/ 105054 w 105053"/>
                  <a:gd name="connsiteY0" fmla="*/ 65659 h 165636"/>
                  <a:gd name="connsiteX1" fmla="*/ 105054 w 105053"/>
                  <a:gd name="connsiteY1" fmla="*/ 165637 h 165636"/>
                  <a:gd name="connsiteX2" fmla="*/ 72085 w 105053"/>
                  <a:gd name="connsiteY2" fmla="*/ 141287 h 165636"/>
                  <a:gd name="connsiteX3" fmla="*/ 36697 w 105053"/>
                  <a:gd name="connsiteY3" fmla="*/ 118025 h 165636"/>
                  <a:gd name="connsiteX4" fmla="*/ 21456 w 105053"/>
                  <a:gd name="connsiteY4" fmla="*/ 112869 h 165636"/>
                  <a:gd name="connsiteX5" fmla="*/ 0 w 105053"/>
                  <a:gd name="connsiteY5" fmla="*/ 0 h 165636"/>
                  <a:gd name="connsiteX6" fmla="*/ 72674 w 105053"/>
                  <a:gd name="connsiteY6" fmla="*/ 47783 h 165636"/>
                  <a:gd name="connsiteX7" fmla="*/ 105054 w 105053"/>
                  <a:gd name="connsiteY7" fmla="*/ 65659 h 16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53" h="165636">
                    <a:moveTo>
                      <a:pt x="105054" y="65659"/>
                    </a:moveTo>
                    <a:cubicBezTo>
                      <a:pt x="105054" y="99004"/>
                      <a:pt x="105054" y="132292"/>
                      <a:pt x="105054" y="165637"/>
                    </a:cubicBezTo>
                    <a:cubicBezTo>
                      <a:pt x="92036" y="159678"/>
                      <a:pt x="84252" y="148391"/>
                      <a:pt x="72085" y="141287"/>
                    </a:cubicBezTo>
                    <a:cubicBezTo>
                      <a:pt x="59853" y="134125"/>
                      <a:pt x="48340" y="125932"/>
                      <a:pt x="36697" y="118025"/>
                    </a:cubicBezTo>
                    <a:cubicBezTo>
                      <a:pt x="32183" y="114989"/>
                      <a:pt x="27212" y="113155"/>
                      <a:pt x="21456" y="112869"/>
                    </a:cubicBezTo>
                    <a:cubicBezTo>
                      <a:pt x="12886" y="75456"/>
                      <a:pt x="5168" y="37929"/>
                      <a:pt x="0" y="0"/>
                    </a:cubicBezTo>
                    <a:cubicBezTo>
                      <a:pt x="24203" y="15928"/>
                      <a:pt x="48340" y="31970"/>
                      <a:pt x="72674" y="47783"/>
                    </a:cubicBezTo>
                    <a:cubicBezTo>
                      <a:pt x="82813" y="54429"/>
                      <a:pt x="92363" y="62278"/>
                      <a:pt x="105054" y="65659"/>
                    </a:cubicBezTo>
                    <a:close/>
                  </a:path>
                </a:pathLst>
              </a:custGeom>
              <a:solidFill>
                <a:srgbClr val="835CA6"/>
              </a:solidFill>
              <a:ln w="647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FF63AEB-107E-44A1-8B81-8B61052B3856}"/>
                  </a:ext>
                </a:extLst>
              </p:cNvPr>
              <p:cNvSpPr/>
              <p:nvPr/>
            </p:nvSpPr>
            <p:spPr>
              <a:xfrm>
                <a:off x="5505968" y="1338192"/>
                <a:ext cx="83598" cy="136638"/>
              </a:xfrm>
              <a:custGeom>
                <a:avLst/>
                <a:gdLst>
                  <a:gd name="connsiteX0" fmla="*/ 0 w 83598"/>
                  <a:gd name="connsiteY0" fmla="*/ 3192 h 136638"/>
                  <a:gd name="connsiteX1" fmla="*/ 14195 w 83598"/>
                  <a:gd name="connsiteY1" fmla="*/ 3879 h 136638"/>
                  <a:gd name="connsiteX2" fmla="*/ 71235 w 83598"/>
                  <a:gd name="connsiteY2" fmla="*/ 41750 h 136638"/>
                  <a:gd name="connsiteX3" fmla="*/ 83598 w 83598"/>
                  <a:gd name="connsiteY3" fmla="*/ 55902 h 136638"/>
                  <a:gd name="connsiteX4" fmla="*/ 83598 w 83598"/>
                  <a:gd name="connsiteY4" fmla="*/ 136457 h 136638"/>
                  <a:gd name="connsiteX5" fmla="*/ 33753 w 83598"/>
                  <a:gd name="connsiteY5" fmla="*/ 136629 h 136638"/>
                  <a:gd name="connsiteX6" fmla="*/ 22502 w 83598"/>
                  <a:gd name="connsiteY6" fmla="*/ 127978 h 136638"/>
                  <a:gd name="connsiteX7" fmla="*/ 916 w 83598"/>
                  <a:gd name="connsiteY7" fmla="*/ 17630 h 136638"/>
                  <a:gd name="connsiteX8" fmla="*/ 0 w 83598"/>
                  <a:gd name="connsiteY8" fmla="*/ 3192 h 13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98" h="136638">
                    <a:moveTo>
                      <a:pt x="0" y="3192"/>
                    </a:moveTo>
                    <a:cubicBezTo>
                      <a:pt x="5102" y="-3053"/>
                      <a:pt x="10270" y="1358"/>
                      <a:pt x="14195" y="3879"/>
                    </a:cubicBezTo>
                    <a:cubicBezTo>
                      <a:pt x="33361" y="16312"/>
                      <a:pt x="52069" y="29318"/>
                      <a:pt x="71235" y="41750"/>
                    </a:cubicBezTo>
                    <a:cubicBezTo>
                      <a:pt x="77122" y="45532"/>
                      <a:pt x="76861" y="52980"/>
                      <a:pt x="83598" y="55902"/>
                    </a:cubicBezTo>
                    <a:cubicBezTo>
                      <a:pt x="83598" y="82773"/>
                      <a:pt x="83598" y="109644"/>
                      <a:pt x="83598" y="136457"/>
                    </a:cubicBezTo>
                    <a:cubicBezTo>
                      <a:pt x="66983" y="136457"/>
                      <a:pt x="50368" y="136228"/>
                      <a:pt x="33753" y="136629"/>
                    </a:cubicBezTo>
                    <a:cubicBezTo>
                      <a:pt x="26296" y="136801"/>
                      <a:pt x="23745" y="134738"/>
                      <a:pt x="22502" y="127978"/>
                    </a:cubicBezTo>
                    <a:cubicBezTo>
                      <a:pt x="15568" y="91138"/>
                      <a:pt x="9943" y="54126"/>
                      <a:pt x="916" y="17630"/>
                    </a:cubicBezTo>
                    <a:cubicBezTo>
                      <a:pt x="-196" y="12989"/>
                      <a:pt x="262" y="8004"/>
                      <a:pt x="0" y="3192"/>
                    </a:cubicBezTo>
                    <a:close/>
                  </a:path>
                </a:pathLst>
              </a:custGeom>
              <a:solidFill>
                <a:srgbClr val="775EA9"/>
              </a:solidFill>
              <a:ln w="6477"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F9B2BF5-E2F3-445F-97CA-CC3110265F43}"/>
                  </a:ext>
                </a:extLst>
              </p:cNvPr>
              <p:cNvSpPr/>
              <p:nvPr/>
            </p:nvSpPr>
            <p:spPr>
              <a:xfrm>
                <a:off x="5765593" y="1089558"/>
                <a:ext cx="299657" cy="169523"/>
              </a:xfrm>
              <a:custGeom>
                <a:avLst/>
                <a:gdLst>
                  <a:gd name="connsiteX0" fmla="*/ 211873 w 299657"/>
                  <a:gd name="connsiteY0" fmla="*/ 168119 h 169523"/>
                  <a:gd name="connsiteX1" fmla="*/ 211612 w 299657"/>
                  <a:gd name="connsiteY1" fmla="*/ 80517 h 169523"/>
                  <a:gd name="connsiteX2" fmla="*/ 200099 w 299657"/>
                  <a:gd name="connsiteY2" fmla="*/ 70433 h 169523"/>
                  <a:gd name="connsiteX3" fmla="*/ 0 w 299657"/>
                  <a:gd name="connsiteY3" fmla="*/ 70204 h 169523"/>
                  <a:gd name="connsiteX4" fmla="*/ 41734 w 299657"/>
                  <a:gd name="connsiteY4" fmla="*/ 36630 h 169523"/>
                  <a:gd name="connsiteX5" fmla="*/ 83598 w 299657"/>
                  <a:gd name="connsiteY5" fmla="*/ 4889 h 169523"/>
                  <a:gd name="connsiteX6" fmla="*/ 103811 w 299657"/>
                  <a:gd name="connsiteY6" fmla="*/ 592 h 169523"/>
                  <a:gd name="connsiteX7" fmla="*/ 238300 w 299657"/>
                  <a:gd name="connsiteY7" fmla="*/ 21848 h 169523"/>
                  <a:gd name="connsiteX8" fmla="*/ 253149 w 299657"/>
                  <a:gd name="connsiteY8" fmla="*/ 30786 h 169523"/>
                  <a:gd name="connsiteX9" fmla="*/ 299658 w 299657"/>
                  <a:gd name="connsiteY9" fmla="*/ 134029 h 169523"/>
                  <a:gd name="connsiteX10" fmla="*/ 278399 w 299657"/>
                  <a:gd name="connsiteY10" fmla="*/ 146978 h 169523"/>
                  <a:gd name="connsiteX11" fmla="*/ 222274 w 299657"/>
                  <a:gd name="connsiteY11" fmla="*/ 167890 h 169523"/>
                  <a:gd name="connsiteX12" fmla="*/ 211873 w 299657"/>
                  <a:gd name="connsiteY12" fmla="*/ 168119 h 16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657" h="169523">
                    <a:moveTo>
                      <a:pt x="211873" y="168119"/>
                    </a:moveTo>
                    <a:cubicBezTo>
                      <a:pt x="211743" y="138899"/>
                      <a:pt x="211219" y="109679"/>
                      <a:pt x="211612" y="80517"/>
                    </a:cubicBezTo>
                    <a:cubicBezTo>
                      <a:pt x="211743" y="72496"/>
                      <a:pt x="209126" y="70433"/>
                      <a:pt x="200099" y="70433"/>
                    </a:cubicBezTo>
                    <a:cubicBezTo>
                      <a:pt x="133378" y="70605"/>
                      <a:pt x="66721" y="70318"/>
                      <a:pt x="0" y="70204"/>
                    </a:cubicBezTo>
                    <a:cubicBezTo>
                      <a:pt x="13933" y="59032"/>
                      <a:pt x="27801" y="47802"/>
                      <a:pt x="41734" y="36630"/>
                    </a:cubicBezTo>
                    <a:cubicBezTo>
                      <a:pt x="55732" y="26088"/>
                      <a:pt x="70058" y="15889"/>
                      <a:pt x="83598" y="4889"/>
                    </a:cubicBezTo>
                    <a:cubicBezTo>
                      <a:pt x="89878" y="-210"/>
                      <a:pt x="96092" y="-669"/>
                      <a:pt x="103811" y="592"/>
                    </a:cubicBezTo>
                    <a:cubicBezTo>
                      <a:pt x="148619" y="7811"/>
                      <a:pt x="193427" y="14915"/>
                      <a:pt x="238300" y="21848"/>
                    </a:cubicBezTo>
                    <a:cubicBezTo>
                      <a:pt x="245038" y="22879"/>
                      <a:pt x="250402" y="24483"/>
                      <a:pt x="253149" y="30786"/>
                    </a:cubicBezTo>
                    <a:cubicBezTo>
                      <a:pt x="268521" y="65277"/>
                      <a:pt x="284155" y="99653"/>
                      <a:pt x="299658" y="134029"/>
                    </a:cubicBezTo>
                    <a:cubicBezTo>
                      <a:pt x="294883" y="141248"/>
                      <a:pt x="286183" y="143712"/>
                      <a:pt x="278399" y="146978"/>
                    </a:cubicBezTo>
                    <a:cubicBezTo>
                      <a:pt x="260083" y="154712"/>
                      <a:pt x="240917" y="160843"/>
                      <a:pt x="222274" y="167890"/>
                    </a:cubicBezTo>
                    <a:cubicBezTo>
                      <a:pt x="218938" y="169093"/>
                      <a:pt x="215406" y="170755"/>
                      <a:pt x="211873" y="168119"/>
                    </a:cubicBezTo>
                    <a:close/>
                  </a:path>
                </a:pathLst>
              </a:custGeom>
              <a:solidFill>
                <a:srgbClr val="8D5AA5"/>
              </a:solidFill>
              <a:ln w="6477"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A7AF06-D36E-4F18-B4EA-6B98AF764444}"/>
                  </a:ext>
                </a:extLst>
              </p:cNvPr>
              <p:cNvSpPr/>
              <p:nvPr/>
            </p:nvSpPr>
            <p:spPr>
              <a:xfrm>
                <a:off x="5977466" y="1223588"/>
                <a:ext cx="110025" cy="224305"/>
              </a:xfrm>
              <a:custGeom>
                <a:avLst/>
                <a:gdLst>
                  <a:gd name="connsiteX0" fmla="*/ 0 w 110025"/>
                  <a:gd name="connsiteY0" fmla="*/ 34090 h 224305"/>
                  <a:gd name="connsiteX1" fmla="*/ 87785 w 110025"/>
                  <a:gd name="connsiteY1" fmla="*/ 0 h 224305"/>
                  <a:gd name="connsiteX2" fmla="*/ 110025 w 110025"/>
                  <a:gd name="connsiteY2" fmla="*/ 48757 h 224305"/>
                  <a:gd name="connsiteX3" fmla="*/ 60900 w 110025"/>
                  <a:gd name="connsiteY3" fmla="*/ 63539 h 224305"/>
                  <a:gd name="connsiteX4" fmla="*/ 30483 w 110025"/>
                  <a:gd name="connsiteY4" fmla="*/ 74998 h 224305"/>
                  <a:gd name="connsiteX5" fmla="*/ 20801 w 110025"/>
                  <a:gd name="connsiteY5" fmla="*/ 95051 h 224305"/>
                  <a:gd name="connsiteX6" fmla="*/ 44416 w 110025"/>
                  <a:gd name="connsiteY6" fmla="*/ 131776 h 224305"/>
                  <a:gd name="connsiteX7" fmla="*/ 57825 w 110025"/>
                  <a:gd name="connsiteY7" fmla="*/ 158475 h 224305"/>
                  <a:gd name="connsiteX8" fmla="*/ 48340 w 110025"/>
                  <a:gd name="connsiteY8" fmla="*/ 167928 h 224305"/>
                  <a:gd name="connsiteX9" fmla="*/ 4710 w 110025"/>
                  <a:gd name="connsiteY9" fmla="*/ 222071 h 224305"/>
                  <a:gd name="connsiteX10" fmla="*/ 131 w 110025"/>
                  <a:gd name="connsiteY10" fmla="*/ 224306 h 224305"/>
                  <a:gd name="connsiteX11" fmla="*/ 0 w 110025"/>
                  <a:gd name="connsiteY11" fmla="*/ 34090 h 2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25" h="224305">
                    <a:moveTo>
                      <a:pt x="0" y="34090"/>
                    </a:moveTo>
                    <a:cubicBezTo>
                      <a:pt x="29632" y="23490"/>
                      <a:pt x="59657" y="13693"/>
                      <a:pt x="87785" y="0"/>
                    </a:cubicBezTo>
                    <a:cubicBezTo>
                      <a:pt x="95176" y="16271"/>
                      <a:pt x="102633" y="32486"/>
                      <a:pt x="110025" y="48757"/>
                    </a:cubicBezTo>
                    <a:cubicBezTo>
                      <a:pt x="91775" y="48757"/>
                      <a:pt x="77318" y="58669"/>
                      <a:pt x="60900" y="63539"/>
                    </a:cubicBezTo>
                    <a:cubicBezTo>
                      <a:pt x="50499" y="66633"/>
                      <a:pt x="40949" y="71961"/>
                      <a:pt x="30483" y="74998"/>
                    </a:cubicBezTo>
                    <a:cubicBezTo>
                      <a:pt x="17727" y="78664"/>
                      <a:pt x="16615" y="86342"/>
                      <a:pt x="20801" y="95051"/>
                    </a:cubicBezTo>
                    <a:cubicBezTo>
                      <a:pt x="27016" y="108056"/>
                      <a:pt x="34931" y="120317"/>
                      <a:pt x="44416" y="131776"/>
                    </a:cubicBezTo>
                    <a:cubicBezTo>
                      <a:pt x="45070" y="142146"/>
                      <a:pt x="54882" y="149021"/>
                      <a:pt x="57825" y="158475"/>
                    </a:cubicBezTo>
                    <a:cubicBezTo>
                      <a:pt x="51284" y="158991"/>
                      <a:pt x="51153" y="164548"/>
                      <a:pt x="48340" y="167928"/>
                    </a:cubicBezTo>
                    <a:cubicBezTo>
                      <a:pt x="33426" y="185747"/>
                      <a:pt x="15241" y="201503"/>
                      <a:pt x="4710" y="222071"/>
                    </a:cubicBezTo>
                    <a:cubicBezTo>
                      <a:pt x="4121" y="223160"/>
                      <a:pt x="1701" y="223561"/>
                      <a:pt x="131" y="224306"/>
                    </a:cubicBezTo>
                    <a:cubicBezTo>
                      <a:pt x="0" y="160881"/>
                      <a:pt x="0" y="97457"/>
                      <a:pt x="0" y="34090"/>
                    </a:cubicBezTo>
                    <a:close/>
                  </a:path>
                </a:pathLst>
              </a:custGeom>
              <a:solidFill>
                <a:srgbClr val="7D5DA8"/>
              </a:solidFill>
              <a:ln w="6477"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5C04DBE-7916-4AFD-AAA4-A42AE4F3CA31}"/>
                  </a:ext>
                </a:extLst>
              </p:cNvPr>
              <p:cNvSpPr/>
              <p:nvPr/>
            </p:nvSpPr>
            <p:spPr>
              <a:xfrm>
                <a:off x="5475289" y="1126016"/>
                <a:ext cx="114342" cy="102384"/>
              </a:xfrm>
              <a:custGeom>
                <a:avLst/>
                <a:gdLst>
                  <a:gd name="connsiteX0" fmla="*/ 114342 w 114342"/>
                  <a:gd name="connsiteY0" fmla="*/ 51163 h 102384"/>
                  <a:gd name="connsiteX1" fmla="*/ 114342 w 114342"/>
                  <a:gd name="connsiteY1" fmla="*/ 102384 h 102384"/>
                  <a:gd name="connsiteX2" fmla="*/ 71235 w 114342"/>
                  <a:gd name="connsiteY2" fmla="*/ 77347 h 102384"/>
                  <a:gd name="connsiteX3" fmla="*/ 0 w 114342"/>
                  <a:gd name="connsiteY3" fmla="*/ 31454 h 102384"/>
                  <a:gd name="connsiteX4" fmla="*/ 31137 w 114342"/>
                  <a:gd name="connsiteY4" fmla="*/ 0 h 102384"/>
                  <a:gd name="connsiteX5" fmla="*/ 86869 w 114342"/>
                  <a:gd name="connsiteY5" fmla="*/ 35293 h 102384"/>
                  <a:gd name="connsiteX6" fmla="*/ 114342 w 114342"/>
                  <a:gd name="connsiteY6" fmla="*/ 51163 h 10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42" h="102384">
                    <a:moveTo>
                      <a:pt x="114342" y="51163"/>
                    </a:moveTo>
                    <a:cubicBezTo>
                      <a:pt x="114342" y="68237"/>
                      <a:pt x="114342" y="85311"/>
                      <a:pt x="114342" y="102384"/>
                    </a:cubicBezTo>
                    <a:cubicBezTo>
                      <a:pt x="96681" y="98431"/>
                      <a:pt x="85495" y="85826"/>
                      <a:pt x="71235" y="77347"/>
                    </a:cubicBezTo>
                    <a:cubicBezTo>
                      <a:pt x="46901" y="62851"/>
                      <a:pt x="25249" y="45033"/>
                      <a:pt x="0" y="31454"/>
                    </a:cubicBezTo>
                    <a:cubicBezTo>
                      <a:pt x="8896" y="19824"/>
                      <a:pt x="20605" y="10313"/>
                      <a:pt x="31137" y="0"/>
                    </a:cubicBezTo>
                    <a:cubicBezTo>
                      <a:pt x="52069" y="8938"/>
                      <a:pt x="67637" y="24350"/>
                      <a:pt x="86869" y="35293"/>
                    </a:cubicBezTo>
                    <a:cubicBezTo>
                      <a:pt x="96092" y="40507"/>
                      <a:pt x="103287" y="48413"/>
                      <a:pt x="114342" y="51163"/>
                    </a:cubicBezTo>
                    <a:close/>
                  </a:path>
                </a:pathLst>
              </a:custGeom>
              <a:solidFill>
                <a:srgbClr val="C64D9C"/>
              </a:solidFill>
              <a:ln w="647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7225A0-06CE-45F2-8730-1E2523AF48D7}"/>
                  </a:ext>
                </a:extLst>
              </p:cNvPr>
              <p:cNvSpPr/>
              <p:nvPr/>
            </p:nvSpPr>
            <p:spPr>
              <a:xfrm>
                <a:off x="5624405" y="1203591"/>
                <a:ext cx="127526" cy="143332"/>
              </a:xfrm>
              <a:custGeom>
                <a:avLst/>
                <a:gdLst>
                  <a:gd name="connsiteX0" fmla="*/ 288 w 127526"/>
                  <a:gd name="connsiteY0" fmla="*/ 69957 h 143332"/>
                  <a:gd name="connsiteX1" fmla="*/ 354 w 127526"/>
                  <a:gd name="connsiteY1" fmla="*/ 9053 h 143332"/>
                  <a:gd name="connsiteX2" fmla="*/ 6110 w 127526"/>
                  <a:gd name="connsiteY2" fmla="*/ 516 h 143332"/>
                  <a:gd name="connsiteX3" fmla="*/ 85064 w 127526"/>
                  <a:gd name="connsiteY3" fmla="*/ 2636 h 143332"/>
                  <a:gd name="connsiteX4" fmla="*/ 127452 w 127526"/>
                  <a:gd name="connsiteY4" fmla="*/ 52940 h 143332"/>
                  <a:gd name="connsiteX5" fmla="*/ 80681 w 127526"/>
                  <a:gd name="connsiteY5" fmla="*/ 98088 h 143332"/>
                  <a:gd name="connsiteX6" fmla="*/ 44704 w 127526"/>
                  <a:gd name="connsiteY6" fmla="*/ 99864 h 143332"/>
                  <a:gd name="connsiteX7" fmla="*/ 35154 w 127526"/>
                  <a:gd name="connsiteY7" fmla="*/ 107770 h 143332"/>
                  <a:gd name="connsiteX8" fmla="*/ 35284 w 127526"/>
                  <a:gd name="connsiteY8" fmla="*/ 121177 h 143332"/>
                  <a:gd name="connsiteX9" fmla="*/ 5979 w 127526"/>
                  <a:gd name="connsiteY9" fmla="*/ 142090 h 143332"/>
                  <a:gd name="connsiteX10" fmla="*/ 223 w 127526"/>
                  <a:gd name="connsiteY10" fmla="*/ 133381 h 143332"/>
                  <a:gd name="connsiteX11" fmla="*/ 288 w 127526"/>
                  <a:gd name="connsiteY11" fmla="*/ 69957 h 14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26" h="143332">
                    <a:moveTo>
                      <a:pt x="288" y="69957"/>
                    </a:moveTo>
                    <a:cubicBezTo>
                      <a:pt x="288" y="49675"/>
                      <a:pt x="223" y="29335"/>
                      <a:pt x="354" y="9053"/>
                    </a:cubicBezTo>
                    <a:cubicBezTo>
                      <a:pt x="354" y="5444"/>
                      <a:pt x="-1805" y="173"/>
                      <a:pt x="6110" y="516"/>
                    </a:cubicBezTo>
                    <a:cubicBezTo>
                      <a:pt x="32406" y="1605"/>
                      <a:pt x="59029" y="-2463"/>
                      <a:pt x="85064" y="2636"/>
                    </a:cubicBezTo>
                    <a:cubicBezTo>
                      <a:pt x="114500" y="8480"/>
                      <a:pt x="128695" y="26069"/>
                      <a:pt x="127452" y="52940"/>
                    </a:cubicBezTo>
                    <a:cubicBezTo>
                      <a:pt x="126405" y="77004"/>
                      <a:pt x="108940" y="93504"/>
                      <a:pt x="80681" y="98088"/>
                    </a:cubicBezTo>
                    <a:cubicBezTo>
                      <a:pt x="68711" y="100036"/>
                      <a:pt x="56740" y="100208"/>
                      <a:pt x="44704" y="99864"/>
                    </a:cubicBezTo>
                    <a:cubicBezTo>
                      <a:pt x="37836" y="99635"/>
                      <a:pt x="34238" y="100953"/>
                      <a:pt x="35154" y="107770"/>
                    </a:cubicBezTo>
                    <a:cubicBezTo>
                      <a:pt x="35742" y="112182"/>
                      <a:pt x="35284" y="116708"/>
                      <a:pt x="35284" y="121177"/>
                    </a:cubicBezTo>
                    <a:cubicBezTo>
                      <a:pt x="35284" y="143407"/>
                      <a:pt x="32145" y="145355"/>
                      <a:pt x="5979" y="142090"/>
                    </a:cubicBezTo>
                    <a:cubicBezTo>
                      <a:pt x="-1739" y="141116"/>
                      <a:pt x="223" y="136990"/>
                      <a:pt x="223" y="133381"/>
                    </a:cubicBezTo>
                    <a:cubicBezTo>
                      <a:pt x="223" y="112182"/>
                      <a:pt x="288" y="91041"/>
                      <a:pt x="288" y="69957"/>
                    </a:cubicBezTo>
                    <a:close/>
                  </a:path>
                </a:pathLst>
              </a:custGeom>
              <a:solidFill>
                <a:srgbClr val="FEFEFE"/>
              </a:solidFill>
              <a:ln w="6477"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CD4DB52-A1C5-466F-844F-632CD58D6733}"/>
                  </a:ext>
                </a:extLst>
              </p:cNvPr>
              <p:cNvSpPr/>
              <p:nvPr/>
            </p:nvSpPr>
            <p:spPr>
              <a:xfrm>
                <a:off x="5763014" y="1201395"/>
                <a:ext cx="125283" cy="146800"/>
              </a:xfrm>
              <a:custGeom>
                <a:avLst/>
                <a:gdLst>
                  <a:gd name="connsiteX0" fmla="*/ 69758 w 125283"/>
                  <a:gd name="connsiteY0" fmla="*/ 146749 h 146800"/>
                  <a:gd name="connsiteX1" fmla="*/ 4999 w 125283"/>
                  <a:gd name="connsiteY1" fmla="*/ 128530 h 146800"/>
                  <a:gd name="connsiteX2" fmla="*/ 3233 w 125283"/>
                  <a:gd name="connsiteY2" fmla="*/ 117357 h 146800"/>
                  <a:gd name="connsiteX3" fmla="*/ 35547 w 125283"/>
                  <a:gd name="connsiteY3" fmla="*/ 111399 h 146800"/>
                  <a:gd name="connsiteX4" fmla="*/ 74206 w 125283"/>
                  <a:gd name="connsiteY4" fmla="*/ 117816 h 146800"/>
                  <a:gd name="connsiteX5" fmla="*/ 89251 w 125283"/>
                  <a:gd name="connsiteY5" fmla="*/ 107560 h 146800"/>
                  <a:gd name="connsiteX6" fmla="*/ 78589 w 125283"/>
                  <a:gd name="connsiteY6" fmla="*/ 92836 h 146800"/>
                  <a:gd name="connsiteX7" fmla="*/ 41892 w 125283"/>
                  <a:gd name="connsiteY7" fmla="*/ 82981 h 146800"/>
                  <a:gd name="connsiteX8" fmla="*/ 4672 w 125283"/>
                  <a:gd name="connsiteY8" fmla="*/ 38979 h 146800"/>
                  <a:gd name="connsiteX9" fmla="*/ 49153 w 125283"/>
                  <a:gd name="connsiteY9" fmla="*/ 822 h 146800"/>
                  <a:gd name="connsiteX10" fmla="*/ 112800 w 125283"/>
                  <a:gd name="connsiteY10" fmla="*/ 12968 h 146800"/>
                  <a:gd name="connsiteX11" fmla="*/ 115155 w 125283"/>
                  <a:gd name="connsiteY11" fmla="*/ 25974 h 146800"/>
                  <a:gd name="connsiteX12" fmla="*/ 111949 w 125283"/>
                  <a:gd name="connsiteY12" fmla="*/ 29927 h 146800"/>
                  <a:gd name="connsiteX13" fmla="*/ 88335 w 125283"/>
                  <a:gd name="connsiteY13" fmla="*/ 35313 h 146800"/>
                  <a:gd name="connsiteX14" fmla="*/ 56675 w 125283"/>
                  <a:gd name="connsiteY14" fmla="*/ 28495 h 146800"/>
                  <a:gd name="connsiteX15" fmla="*/ 39668 w 125283"/>
                  <a:gd name="connsiteY15" fmla="*/ 39896 h 146800"/>
                  <a:gd name="connsiteX16" fmla="*/ 52031 w 125283"/>
                  <a:gd name="connsiteY16" fmla="*/ 53933 h 146800"/>
                  <a:gd name="connsiteX17" fmla="*/ 99063 w 125283"/>
                  <a:gd name="connsiteY17" fmla="*/ 67626 h 146800"/>
                  <a:gd name="connsiteX18" fmla="*/ 124967 w 125283"/>
                  <a:gd name="connsiteY18" fmla="*/ 107847 h 146800"/>
                  <a:gd name="connsiteX19" fmla="*/ 95269 w 125283"/>
                  <a:gd name="connsiteY19" fmla="*/ 142624 h 146800"/>
                  <a:gd name="connsiteX20" fmla="*/ 69758 w 125283"/>
                  <a:gd name="connsiteY20" fmla="*/ 146749 h 14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283" h="146800">
                    <a:moveTo>
                      <a:pt x="69758" y="146749"/>
                    </a:moveTo>
                    <a:cubicBezTo>
                      <a:pt x="43789" y="147036"/>
                      <a:pt x="23642" y="139931"/>
                      <a:pt x="4999" y="128530"/>
                    </a:cubicBezTo>
                    <a:cubicBezTo>
                      <a:pt x="-757" y="125035"/>
                      <a:pt x="-1804" y="122571"/>
                      <a:pt x="3233" y="117357"/>
                    </a:cubicBezTo>
                    <a:cubicBezTo>
                      <a:pt x="17166" y="102919"/>
                      <a:pt x="16839" y="102690"/>
                      <a:pt x="35547" y="111399"/>
                    </a:cubicBezTo>
                    <a:cubicBezTo>
                      <a:pt x="47648" y="117071"/>
                      <a:pt x="60600" y="119363"/>
                      <a:pt x="74206" y="117816"/>
                    </a:cubicBezTo>
                    <a:cubicBezTo>
                      <a:pt x="81467" y="117014"/>
                      <a:pt x="87812" y="115066"/>
                      <a:pt x="89251" y="107560"/>
                    </a:cubicBezTo>
                    <a:cubicBezTo>
                      <a:pt x="90756" y="99768"/>
                      <a:pt x="86569" y="95127"/>
                      <a:pt x="78589" y="92836"/>
                    </a:cubicBezTo>
                    <a:cubicBezTo>
                      <a:pt x="66422" y="89398"/>
                      <a:pt x="54059" y="86361"/>
                      <a:pt x="41892" y="82981"/>
                    </a:cubicBezTo>
                    <a:cubicBezTo>
                      <a:pt x="13437" y="75132"/>
                      <a:pt x="2840" y="62527"/>
                      <a:pt x="4672" y="38979"/>
                    </a:cubicBezTo>
                    <a:cubicBezTo>
                      <a:pt x="6242" y="18869"/>
                      <a:pt x="22660" y="4145"/>
                      <a:pt x="49153" y="822"/>
                    </a:cubicBezTo>
                    <a:cubicBezTo>
                      <a:pt x="71786" y="-1986"/>
                      <a:pt x="93045" y="2483"/>
                      <a:pt x="112800" y="12968"/>
                    </a:cubicBezTo>
                    <a:cubicBezTo>
                      <a:pt x="120322" y="16979"/>
                      <a:pt x="120715" y="20703"/>
                      <a:pt x="115155" y="25974"/>
                    </a:cubicBezTo>
                    <a:cubicBezTo>
                      <a:pt x="113912" y="27120"/>
                      <a:pt x="112734" y="28495"/>
                      <a:pt x="111949" y="29927"/>
                    </a:cubicBezTo>
                    <a:cubicBezTo>
                      <a:pt x="106455" y="39896"/>
                      <a:pt x="100110" y="43047"/>
                      <a:pt x="88335" y="35313"/>
                    </a:cubicBezTo>
                    <a:cubicBezTo>
                      <a:pt x="79505" y="29526"/>
                      <a:pt x="68057" y="27807"/>
                      <a:pt x="56675" y="28495"/>
                    </a:cubicBezTo>
                    <a:cubicBezTo>
                      <a:pt x="48172" y="29010"/>
                      <a:pt x="40911" y="31531"/>
                      <a:pt x="39668" y="39896"/>
                    </a:cubicBezTo>
                    <a:cubicBezTo>
                      <a:pt x="38556" y="47688"/>
                      <a:pt x="44574" y="51527"/>
                      <a:pt x="52031" y="53933"/>
                    </a:cubicBezTo>
                    <a:cubicBezTo>
                      <a:pt x="67534" y="58975"/>
                      <a:pt x="84083" y="61152"/>
                      <a:pt x="99063" y="67626"/>
                    </a:cubicBezTo>
                    <a:cubicBezTo>
                      <a:pt x="118229" y="75934"/>
                      <a:pt x="127125" y="88940"/>
                      <a:pt x="124967" y="107847"/>
                    </a:cubicBezTo>
                    <a:cubicBezTo>
                      <a:pt x="123070" y="124920"/>
                      <a:pt x="112669" y="135921"/>
                      <a:pt x="95269" y="142624"/>
                    </a:cubicBezTo>
                    <a:cubicBezTo>
                      <a:pt x="86177" y="146176"/>
                      <a:pt x="76626" y="147036"/>
                      <a:pt x="69758" y="146749"/>
                    </a:cubicBezTo>
                    <a:close/>
                  </a:path>
                </a:pathLst>
              </a:custGeom>
              <a:solidFill>
                <a:srgbClr val="FFFFFF"/>
              </a:solidFill>
              <a:ln w="647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CC463F-DBE4-41A8-B2DE-666D3EB59CB0}"/>
                  </a:ext>
                </a:extLst>
              </p:cNvPr>
              <p:cNvSpPr/>
              <p:nvPr/>
            </p:nvSpPr>
            <p:spPr>
              <a:xfrm>
                <a:off x="5626059" y="1435399"/>
                <a:ext cx="146224" cy="21980"/>
              </a:xfrm>
              <a:custGeom>
                <a:avLst/>
                <a:gdLst>
                  <a:gd name="connsiteX0" fmla="*/ 73074 w 146224"/>
                  <a:gd name="connsiteY0" fmla="*/ 21719 h 21980"/>
                  <a:gd name="connsiteX1" fmla="*/ 10539 w 146224"/>
                  <a:gd name="connsiteY1" fmla="*/ 21948 h 21980"/>
                  <a:gd name="connsiteX2" fmla="*/ 204 w 146224"/>
                  <a:gd name="connsiteY2" fmla="*/ 9515 h 21980"/>
                  <a:gd name="connsiteX3" fmla="*/ 10539 w 146224"/>
                  <a:gd name="connsiteY3" fmla="*/ 4 h 21980"/>
                  <a:gd name="connsiteX4" fmla="*/ 135609 w 146224"/>
                  <a:gd name="connsiteY4" fmla="*/ 4 h 21980"/>
                  <a:gd name="connsiteX5" fmla="*/ 146010 w 146224"/>
                  <a:gd name="connsiteY5" fmla="*/ 9458 h 21980"/>
                  <a:gd name="connsiteX6" fmla="*/ 135544 w 146224"/>
                  <a:gd name="connsiteY6" fmla="*/ 21948 h 21980"/>
                  <a:gd name="connsiteX7" fmla="*/ 73074 w 146224"/>
                  <a:gd name="connsiteY7" fmla="*/ 21719 h 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24" h="21980">
                    <a:moveTo>
                      <a:pt x="73074" y="21719"/>
                    </a:moveTo>
                    <a:cubicBezTo>
                      <a:pt x="52207" y="21719"/>
                      <a:pt x="31341" y="21031"/>
                      <a:pt x="10539" y="21948"/>
                    </a:cubicBezTo>
                    <a:cubicBezTo>
                      <a:pt x="-2282" y="22521"/>
                      <a:pt x="1054" y="15531"/>
                      <a:pt x="204" y="9515"/>
                    </a:cubicBezTo>
                    <a:cubicBezTo>
                      <a:pt x="-777" y="2239"/>
                      <a:pt x="1643" y="-110"/>
                      <a:pt x="10539" y="4"/>
                    </a:cubicBezTo>
                    <a:cubicBezTo>
                      <a:pt x="52207" y="463"/>
                      <a:pt x="93941" y="463"/>
                      <a:pt x="135609" y="4"/>
                    </a:cubicBezTo>
                    <a:cubicBezTo>
                      <a:pt x="144375" y="-110"/>
                      <a:pt x="147056" y="2124"/>
                      <a:pt x="146010" y="9458"/>
                    </a:cubicBezTo>
                    <a:cubicBezTo>
                      <a:pt x="145160" y="15531"/>
                      <a:pt x="148365" y="22521"/>
                      <a:pt x="135544" y="21948"/>
                    </a:cubicBezTo>
                    <a:cubicBezTo>
                      <a:pt x="114808" y="21088"/>
                      <a:pt x="93941" y="21719"/>
                      <a:pt x="73074" y="21719"/>
                    </a:cubicBezTo>
                    <a:close/>
                  </a:path>
                </a:pathLst>
              </a:custGeom>
              <a:solidFill>
                <a:srgbClr val="FBFBFB"/>
              </a:solidFill>
              <a:ln w="647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6D1C0EB-A861-4732-9B0D-00FC846B345D}"/>
                  </a:ext>
                </a:extLst>
              </p:cNvPr>
              <p:cNvSpPr/>
              <p:nvPr/>
            </p:nvSpPr>
            <p:spPr>
              <a:xfrm>
                <a:off x="5660634" y="1230583"/>
                <a:ext cx="55057" cy="44416"/>
              </a:xfrm>
              <a:custGeom>
                <a:avLst/>
                <a:gdLst>
                  <a:gd name="connsiteX0" fmla="*/ 21361 w 55057"/>
                  <a:gd name="connsiteY0" fmla="*/ 44168 h 44416"/>
                  <a:gd name="connsiteX1" fmla="*/ 886 w 55057"/>
                  <a:gd name="connsiteY1" fmla="*/ 28240 h 44416"/>
                  <a:gd name="connsiteX2" fmla="*/ 886 w 55057"/>
                  <a:gd name="connsiteY2" fmla="*/ 24574 h 44416"/>
                  <a:gd name="connsiteX3" fmla="*/ 4091 w 55057"/>
                  <a:gd name="connsiteY3" fmla="*/ 2229 h 44416"/>
                  <a:gd name="connsiteX4" fmla="*/ 44582 w 55057"/>
                  <a:gd name="connsiteY4" fmla="*/ 4865 h 44416"/>
                  <a:gd name="connsiteX5" fmla="*/ 55048 w 55057"/>
                  <a:gd name="connsiteY5" fmla="*/ 24344 h 44416"/>
                  <a:gd name="connsiteX6" fmla="*/ 42031 w 55057"/>
                  <a:gd name="connsiteY6" fmla="*/ 41418 h 44416"/>
                  <a:gd name="connsiteX7" fmla="*/ 21361 w 55057"/>
                  <a:gd name="connsiteY7" fmla="*/ 44168 h 4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57" h="44416">
                    <a:moveTo>
                      <a:pt x="21361" y="44168"/>
                    </a:moveTo>
                    <a:cubicBezTo>
                      <a:pt x="886" y="44168"/>
                      <a:pt x="886" y="44168"/>
                      <a:pt x="886" y="28240"/>
                    </a:cubicBezTo>
                    <a:cubicBezTo>
                      <a:pt x="886" y="27037"/>
                      <a:pt x="690" y="25777"/>
                      <a:pt x="886" y="24574"/>
                    </a:cubicBezTo>
                    <a:cubicBezTo>
                      <a:pt x="2194" y="16839"/>
                      <a:pt x="-3627" y="4406"/>
                      <a:pt x="4091" y="2229"/>
                    </a:cubicBezTo>
                    <a:cubicBezTo>
                      <a:pt x="16520" y="-1209"/>
                      <a:pt x="31500" y="-922"/>
                      <a:pt x="44582" y="4865"/>
                    </a:cubicBezTo>
                    <a:cubicBezTo>
                      <a:pt x="53936" y="8990"/>
                      <a:pt x="55179" y="16266"/>
                      <a:pt x="55048" y="24344"/>
                    </a:cubicBezTo>
                    <a:cubicBezTo>
                      <a:pt x="54918" y="32652"/>
                      <a:pt x="50012" y="37980"/>
                      <a:pt x="42031" y="41418"/>
                    </a:cubicBezTo>
                    <a:cubicBezTo>
                      <a:pt x="34836" y="44512"/>
                      <a:pt x="26921" y="44741"/>
                      <a:pt x="21361" y="44168"/>
                    </a:cubicBezTo>
                    <a:close/>
                  </a:path>
                </a:pathLst>
              </a:custGeom>
              <a:solidFill>
                <a:srgbClr val="050505"/>
              </a:solidFill>
              <a:ln w="6477" cap="flat">
                <a:noFill/>
                <a:prstDash val="solid"/>
                <a:miter/>
              </a:ln>
            </p:spPr>
            <p:txBody>
              <a:bodyPr rtlCol="0" anchor="ctr"/>
              <a:lstStyle/>
              <a:p>
                <a:endParaRPr lang="en-US"/>
              </a:p>
            </p:txBody>
          </p:sp>
        </p:grpSp>
        <p:grpSp>
          <p:nvGrpSpPr>
            <p:cNvPr id="63" name="Graphic 33">
              <a:extLst>
                <a:ext uri="{FF2B5EF4-FFF2-40B4-BE49-F238E27FC236}">
                  <a16:creationId xmlns:a16="http://schemas.microsoft.com/office/drawing/2014/main" id="{6A2EED66-AEE2-434C-9752-881B95AAD6C8}"/>
                </a:ext>
              </a:extLst>
            </p:cNvPr>
            <p:cNvGrpSpPr/>
            <p:nvPr/>
          </p:nvGrpSpPr>
          <p:grpSpPr>
            <a:xfrm>
              <a:off x="5432359" y="1646996"/>
              <a:ext cx="1003479" cy="182123"/>
              <a:chOff x="5416265" y="1644583"/>
              <a:chExt cx="817620" cy="148391"/>
            </a:xfrm>
          </p:grpSpPr>
          <p:sp>
            <p:nvSpPr>
              <p:cNvPr id="1024" name="Freeform: Shape 1023">
                <a:extLst>
                  <a:ext uri="{FF2B5EF4-FFF2-40B4-BE49-F238E27FC236}">
                    <a16:creationId xmlns:a16="http://schemas.microsoft.com/office/drawing/2014/main" id="{3691A587-18B7-423E-B7CF-FC5666A92457}"/>
                  </a:ext>
                </a:extLst>
              </p:cNvPr>
              <p:cNvSpPr/>
              <p:nvPr/>
            </p:nvSpPr>
            <p:spPr>
              <a:xfrm>
                <a:off x="5627962" y="1675255"/>
                <a:ext cx="107891" cy="117719"/>
              </a:xfrm>
              <a:custGeom>
                <a:avLst/>
                <a:gdLst>
                  <a:gd name="connsiteX0" fmla="*/ 133 w 107891"/>
                  <a:gd name="connsiteY0" fmla="*/ 117720 h 117719"/>
                  <a:gd name="connsiteX1" fmla="*/ 2 w 107891"/>
                  <a:gd name="connsiteY1" fmla="*/ 8575 h 117719"/>
                  <a:gd name="connsiteX2" fmla="*/ 7917 w 107891"/>
                  <a:gd name="connsiteY2" fmla="*/ 1585 h 117719"/>
                  <a:gd name="connsiteX3" fmla="*/ 16094 w 107891"/>
                  <a:gd name="connsiteY3" fmla="*/ 1642 h 117719"/>
                  <a:gd name="connsiteX4" fmla="*/ 29634 w 107891"/>
                  <a:gd name="connsiteY4" fmla="*/ 13559 h 117719"/>
                  <a:gd name="connsiteX5" fmla="*/ 65677 w 107891"/>
                  <a:gd name="connsiteY5" fmla="*/ 324 h 117719"/>
                  <a:gd name="connsiteX6" fmla="*/ 107738 w 107891"/>
                  <a:gd name="connsiteY6" fmla="*/ 41461 h 117719"/>
                  <a:gd name="connsiteX7" fmla="*/ 100346 w 107891"/>
                  <a:gd name="connsiteY7" fmla="*/ 72858 h 117719"/>
                  <a:gd name="connsiteX8" fmla="*/ 33297 w 107891"/>
                  <a:gd name="connsiteY8" fmla="*/ 83229 h 117719"/>
                  <a:gd name="connsiteX9" fmla="*/ 29307 w 107891"/>
                  <a:gd name="connsiteY9" fmla="*/ 81281 h 117719"/>
                  <a:gd name="connsiteX10" fmla="*/ 29307 w 107891"/>
                  <a:gd name="connsiteY10" fmla="*/ 117720 h 117719"/>
                  <a:gd name="connsiteX11" fmla="*/ 133 w 107891"/>
                  <a:gd name="connsiteY11" fmla="*/ 117720 h 1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891" h="117719">
                    <a:moveTo>
                      <a:pt x="133" y="117720"/>
                    </a:moveTo>
                    <a:cubicBezTo>
                      <a:pt x="133" y="81338"/>
                      <a:pt x="264" y="44956"/>
                      <a:pt x="2" y="8575"/>
                    </a:cubicBezTo>
                    <a:cubicBezTo>
                      <a:pt x="-63" y="3132"/>
                      <a:pt x="1376" y="725"/>
                      <a:pt x="7917" y="1585"/>
                    </a:cubicBezTo>
                    <a:cubicBezTo>
                      <a:pt x="10599" y="1929"/>
                      <a:pt x="13346" y="1642"/>
                      <a:pt x="16094" y="1642"/>
                    </a:cubicBezTo>
                    <a:cubicBezTo>
                      <a:pt x="29046" y="1642"/>
                      <a:pt x="29046" y="1642"/>
                      <a:pt x="29634" y="13559"/>
                    </a:cubicBezTo>
                    <a:cubicBezTo>
                      <a:pt x="39577" y="3819"/>
                      <a:pt x="51286" y="-1394"/>
                      <a:pt x="65677" y="324"/>
                    </a:cubicBezTo>
                    <a:cubicBezTo>
                      <a:pt x="90207" y="3246"/>
                      <a:pt x="106364" y="19231"/>
                      <a:pt x="107738" y="41461"/>
                    </a:cubicBezTo>
                    <a:cubicBezTo>
                      <a:pt x="108457" y="52462"/>
                      <a:pt x="106756" y="63118"/>
                      <a:pt x="100346" y="72858"/>
                    </a:cubicBezTo>
                    <a:cubicBezTo>
                      <a:pt x="86348" y="94114"/>
                      <a:pt x="54622" y="98984"/>
                      <a:pt x="33297" y="83229"/>
                    </a:cubicBezTo>
                    <a:cubicBezTo>
                      <a:pt x="32251" y="82484"/>
                      <a:pt x="31727" y="80880"/>
                      <a:pt x="29307" y="81281"/>
                    </a:cubicBezTo>
                    <a:cubicBezTo>
                      <a:pt x="29307" y="93427"/>
                      <a:pt x="29307" y="105573"/>
                      <a:pt x="29307" y="117720"/>
                    </a:cubicBezTo>
                    <a:cubicBezTo>
                      <a:pt x="19626" y="117720"/>
                      <a:pt x="9879" y="117720"/>
                      <a:pt x="133" y="117720"/>
                    </a:cubicBezTo>
                    <a:close/>
                  </a:path>
                </a:pathLst>
              </a:custGeom>
              <a:solidFill>
                <a:srgbClr val="878787"/>
              </a:solidFill>
              <a:ln w="6477"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6C8FBC11-864B-406A-BDAD-A10731E8D349}"/>
                  </a:ext>
                </a:extLst>
              </p:cNvPr>
              <p:cNvSpPr/>
              <p:nvPr/>
            </p:nvSpPr>
            <p:spPr>
              <a:xfrm>
                <a:off x="5527685" y="1644583"/>
                <a:ext cx="94065" cy="121925"/>
              </a:xfrm>
              <a:custGeom>
                <a:avLst/>
                <a:gdLst>
                  <a:gd name="connsiteX0" fmla="*/ 29240 w 94065"/>
                  <a:gd name="connsiteY0" fmla="*/ 57 h 121925"/>
                  <a:gd name="connsiteX1" fmla="*/ 29240 w 94065"/>
                  <a:gd name="connsiteY1" fmla="*/ 44288 h 121925"/>
                  <a:gd name="connsiteX2" fmla="*/ 53116 w 94065"/>
                  <a:gd name="connsiteY2" fmla="*/ 31397 h 121925"/>
                  <a:gd name="connsiteX3" fmla="*/ 93214 w 94065"/>
                  <a:gd name="connsiteY3" fmla="*/ 58268 h 121925"/>
                  <a:gd name="connsiteX4" fmla="*/ 94064 w 94065"/>
                  <a:gd name="connsiteY4" fmla="*/ 117223 h 121925"/>
                  <a:gd name="connsiteX5" fmla="*/ 88700 w 94065"/>
                  <a:gd name="connsiteY5" fmla="*/ 121520 h 121925"/>
                  <a:gd name="connsiteX6" fmla="*/ 65479 w 94065"/>
                  <a:gd name="connsiteY6" fmla="*/ 102613 h 121925"/>
                  <a:gd name="connsiteX7" fmla="*/ 65413 w 94065"/>
                  <a:gd name="connsiteY7" fmla="*/ 73107 h 121925"/>
                  <a:gd name="connsiteX8" fmla="*/ 47294 w 94065"/>
                  <a:gd name="connsiteY8" fmla="*/ 53742 h 121925"/>
                  <a:gd name="connsiteX9" fmla="*/ 29240 w 94065"/>
                  <a:gd name="connsiteY9" fmla="*/ 72992 h 121925"/>
                  <a:gd name="connsiteX10" fmla="*/ 29305 w 94065"/>
                  <a:gd name="connsiteY10" fmla="*/ 116020 h 121925"/>
                  <a:gd name="connsiteX11" fmla="*/ 23418 w 94065"/>
                  <a:gd name="connsiteY11" fmla="*/ 121520 h 121925"/>
                  <a:gd name="connsiteX12" fmla="*/ 0 w 94065"/>
                  <a:gd name="connsiteY12" fmla="*/ 101983 h 121925"/>
                  <a:gd name="connsiteX13" fmla="*/ 0 w 94065"/>
                  <a:gd name="connsiteY13" fmla="*/ 0 h 121925"/>
                  <a:gd name="connsiteX14" fmla="*/ 29240 w 94065"/>
                  <a:gd name="connsiteY14" fmla="*/ 57 h 12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65" h="121925">
                    <a:moveTo>
                      <a:pt x="29240" y="57"/>
                    </a:moveTo>
                    <a:cubicBezTo>
                      <a:pt x="29240" y="14381"/>
                      <a:pt x="29240" y="28704"/>
                      <a:pt x="29240" y="44288"/>
                    </a:cubicBezTo>
                    <a:cubicBezTo>
                      <a:pt x="36631" y="38043"/>
                      <a:pt x="43369" y="32829"/>
                      <a:pt x="53116" y="31397"/>
                    </a:cubicBezTo>
                    <a:cubicBezTo>
                      <a:pt x="74702" y="28189"/>
                      <a:pt x="92233" y="39132"/>
                      <a:pt x="93214" y="58268"/>
                    </a:cubicBezTo>
                    <a:cubicBezTo>
                      <a:pt x="94195" y="77862"/>
                      <a:pt x="93672" y="97571"/>
                      <a:pt x="94064" y="117223"/>
                    </a:cubicBezTo>
                    <a:cubicBezTo>
                      <a:pt x="94130" y="121005"/>
                      <a:pt x="92298" y="121348"/>
                      <a:pt x="88700" y="121520"/>
                    </a:cubicBezTo>
                    <a:cubicBezTo>
                      <a:pt x="65479" y="122666"/>
                      <a:pt x="65479" y="122723"/>
                      <a:pt x="65479" y="102613"/>
                    </a:cubicBezTo>
                    <a:cubicBezTo>
                      <a:pt x="65479" y="92759"/>
                      <a:pt x="65609" y="82962"/>
                      <a:pt x="65413" y="73107"/>
                    </a:cubicBezTo>
                    <a:cubicBezTo>
                      <a:pt x="65217" y="60101"/>
                      <a:pt x="59134" y="53684"/>
                      <a:pt x="47294" y="53742"/>
                    </a:cubicBezTo>
                    <a:cubicBezTo>
                      <a:pt x="35323" y="53799"/>
                      <a:pt x="29305" y="60216"/>
                      <a:pt x="29240" y="72992"/>
                    </a:cubicBezTo>
                    <a:cubicBezTo>
                      <a:pt x="29240" y="87316"/>
                      <a:pt x="29109" y="101697"/>
                      <a:pt x="29305" y="116020"/>
                    </a:cubicBezTo>
                    <a:cubicBezTo>
                      <a:pt x="29371" y="119916"/>
                      <a:pt x="28520" y="121406"/>
                      <a:pt x="23418" y="121520"/>
                    </a:cubicBezTo>
                    <a:cubicBezTo>
                      <a:pt x="0" y="122036"/>
                      <a:pt x="0" y="122208"/>
                      <a:pt x="0" y="101983"/>
                    </a:cubicBezTo>
                    <a:cubicBezTo>
                      <a:pt x="0" y="68008"/>
                      <a:pt x="0" y="33975"/>
                      <a:pt x="0" y="0"/>
                    </a:cubicBezTo>
                    <a:cubicBezTo>
                      <a:pt x="9812" y="57"/>
                      <a:pt x="19493" y="57"/>
                      <a:pt x="29240" y="57"/>
                    </a:cubicBezTo>
                    <a:close/>
                  </a:path>
                </a:pathLst>
              </a:custGeom>
              <a:solidFill>
                <a:srgbClr val="878787"/>
              </a:solidFill>
              <a:ln w="6477"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B3E9512F-0D03-45DE-A721-E20A08359D48}"/>
                  </a:ext>
                </a:extLst>
              </p:cNvPr>
              <p:cNvSpPr/>
              <p:nvPr/>
            </p:nvSpPr>
            <p:spPr>
              <a:xfrm>
                <a:off x="6229127" y="1701550"/>
                <a:ext cx="4758" cy="64324"/>
              </a:xfrm>
              <a:custGeom>
                <a:avLst/>
                <a:gdLst>
                  <a:gd name="connsiteX0" fmla="*/ 3254 w 4758"/>
                  <a:gd name="connsiteY0" fmla="*/ 213 h 64324"/>
                  <a:gd name="connsiteX1" fmla="*/ 4759 w 4758"/>
                  <a:gd name="connsiteY1" fmla="*/ 499 h 64324"/>
                  <a:gd name="connsiteX2" fmla="*/ 4759 w 4758"/>
                  <a:gd name="connsiteY2" fmla="*/ 64325 h 64324"/>
                  <a:gd name="connsiteX3" fmla="*/ 2862 w 4758"/>
                  <a:gd name="connsiteY3" fmla="*/ 64210 h 64324"/>
                  <a:gd name="connsiteX4" fmla="*/ 114 w 4758"/>
                  <a:gd name="connsiteY4" fmla="*/ 56017 h 64324"/>
                  <a:gd name="connsiteX5" fmla="*/ 180 w 4758"/>
                  <a:gd name="connsiteY5" fmla="*/ 8177 h 64324"/>
                  <a:gd name="connsiteX6" fmla="*/ 3254 w 4758"/>
                  <a:gd name="connsiteY6" fmla="*/ 213 h 6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 h="64324">
                    <a:moveTo>
                      <a:pt x="3254" y="213"/>
                    </a:moveTo>
                    <a:cubicBezTo>
                      <a:pt x="3908" y="-131"/>
                      <a:pt x="4366" y="-74"/>
                      <a:pt x="4759" y="499"/>
                    </a:cubicBezTo>
                    <a:cubicBezTo>
                      <a:pt x="4759" y="21755"/>
                      <a:pt x="4759" y="43069"/>
                      <a:pt x="4759" y="64325"/>
                    </a:cubicBezTo>
                    <a:cubicBezTo>
                      <a:pt x="4105" y="64267"/>
                      <a:pt x="3516" y="64267"/>
                      <a:pt x="2862" y="64210"/>
                    </a:cubicBezTo>
                    <a:cubicBezTo>
                      <a:pt x="376" y="61861"/>
                      <a:pt x="114" y="58939"/>
                      <a:pt x="114" y="56017"/>
                    </a:cubicBezTo>
                    <a:cubicBezTo>
                      <a:pt x="-16" y="40089"/>
                      <a:pt x="-82" y="24162"/>
                      <a:pt x="180" y="8177"/>
                    </a:cubicBezTo>
                    <a:cubicBezTo>
                      <a:pt x="180" y="5312"/>
                      <a:pt x="245" y="2275"/>
                      <a:pt x="3254" y="213"/>
                    </a:cubicBezTo>
                    <a:close/>
                  </a:path>
                </a:pathLst>
              </a:custGeom>
              <a:solidFill>
                <a:srgbClr val="878787"/>
              </a:solidFill>
              <a:ln w="6477"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C509218E-4E40-4571-BD45-06FED4E06B0F}"/>
                  </a:ext>
                </a:extLst>
              </p:cNvPr>
              <p:cNvSpPr/>
              <p:nvPr/>
            </p:nvSpPr>
            <p:spPr>
              <a:xfrm>
                <a:off x="6076761" y="1675232"/>
                <a:ext cx="155620" cy="91501"/>
              </a:xfrm>
              <a:custGeom>
                <a:avLst/>
                <a:gdLst>
                  <a:gd name="connsiteX0" fmla="*/ 155621 w 155620"/>
                  <a:gd name="connsiteY0" fmla="*/ 26531 h 91501"/>
                  <a:gd name="connsiteX1" fmla="*/ 155228 w 155620"/>
                  <a:gd name="connsiteY1" fmla="*/ 90528 h 91501"/>
                  <a:gd name="connsiteX2" fmla="*/ 129652 w 155620"/>
                  <a:gd name="connsiteY2" fmla="*/ 89611 h 91501"/>
                  <a:gd name="connsiteX3" fmla="*/ 128016 w 155620"/>
                  <a:gd name="connsiteY3" fmla="*/ 68413 h 91501"/>
                  <a:gd name="connsiteX4" fmla="*/ 127886 w 155620"/>
                  <a:gd name="connsiteY4" fmla="*/ 40510 h 91501"/>
                  <a:gd name="connsiteX5" fmla="*/ 110486 w 155620"/>
                  <a:gd name="connsiteY5" fmla="*/ 23150 h 91501"/>
                  <a:gd name="connsiteX6" fmla="*/ 93151 w 155620"/>
                  <a:gd name="connsiteY6" fmla="*/ 40339 h 91501"/>
                  <a:gd name="connsiteX7" fmla="*/ 93151 w 155620"/>
                  <a:gd name="connsiteY7" fmla="*/ 84970 h 91501"/>
                  <a:gd name="connsiteX8" fmla="*/ 86741 w 155620"/>
                  <a:gd name="connsiteY8" fmla="*/ 90872 h 91501"/>
                  <a:gd name="connsiteX9" fmla="*/ 64042 w 155620"/>
                  <a:gd name="connsiteY9" fmla="*/ 71449 h 91501"/>
                  <a:gd name="connsiteX10" fmla="*/ 63911 w 155620"/>
                  <a:gd name="connsiteY10" fmla="*/ 40339 h 91501"/>
                  <a:gd name="connsiteX11" fmla="*/ 46381 w 155620"/>
                  <a:gd name="connsiteY11" fmla="*/ 23093 h 91501"/>
                  <a:gd name="connsiteX12" fmla="*/ 29112 w 155620"/>
                  <a:gd name="connsiteY12" fmla="*/ 40396 h 91501"/>
                  <a:gd name="connsiteX13" fmla="*/ 29177 w 155620"/>
                  <a:gd name="connsiteY13" fmla="*/ 85028 h 91501"/>
                  <a:gd name="connsiteX14" fmla="*/ 22570 w 155620"/>
                  <a:gd name="connsiteY14" fmla="*/ 90814 h 91501"/>
                  <a:gd name="connsiteX15" fmla="*/ 134 w 155620"/>
                  <a:gd name="connsiteY15" fmla="*/ 72022 h 91501"/>
                  <a:gd name="connsiteX16" fmla="*/ 3 w 155620"/>
                  <a:gd name="connsiteY16" fmla="*/ 8254 h 91501"/>
                  <a:gd name="connsiteX17" fmla="*/ 7394 w 155620"/>
                  <a:gd name="connsiteY17" fmla="*/ 1608 h 91501"/>
                  <a:gd name="connsiteX18" fmla="*/ 15571 w 155620"/>
                  <a:gd name="connsiteY18" fmla="*/ 1608 h 91501"/>
                  <a:gd name="connsiteX19" fmla="*/ 28915 w 155620"/>
                  <a:gd name="connsiteY19" fmla="*/ 12837 h 91501"/>
                  <a:gd name="connsiteX20" fmla="*/ 88638 w 155620"/>
                  <a:gd name="connsiteY20" fmla="*/ 13754 h 91501"/>
                  <a:gd name="connsiteX21" fmla="*/ 136847 w 155620"/>
                  <a:gd name="connsiteY21" fmla="*/ 2639 h 91501"/>
                  <a:gd name="connsiteX22" fmla="*/ 155621 w 155620"/>
                  <a:gd name="connsiteY22" fmla="*/ 26531 h 9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620" h="91501">
                    <a:moveTo>
                      <a:pt x="155621" y="26531"/>
                    </a:moveTo>
                    <a:cubicBezTo>
                      <a:pt x="155490" y="47844"/>
                      <a:pt x="155359" y="69215"/>
                      <a:pt x="155228" y="90528"/>
                    </a:cubicBezTo>
                    <a:cubicBezTo>
                      <a:pt x="146463" y="90471"/>
                      <a:pt x="135343" y="93278"/>
                      <a:pt x="129652" y="89611"/>
                    </a:cubicBezTo>
                    <a:cubicBezTo>
                      <a:pt x="124222" y="86116"/>
                      <a:pt x="128278" y="75746"/>
                      <a:pt x="128016" y="68413"/>
                    </a:cubicBezTo>
                    <a:cubicBezTo>
                      <a:pt x="127689" y="59131"/>
                      <a:pt x="128147" y="49792"/>
                      <a:pt x="127886" y="40510"/>
                    </a:cubicBezTo>
                    <a:cubicBezTo>
                      <a:pt x="127559" y="29109"/>
                      <a:pt x="121410" y="23093"/>
                      <a:pt x="110486" y="23150"/>
                    </a:cubicBezTo>
                    <a:cubicBezTo>
                      <a:pt x="99300" y="23208"/>
                      <a:pt x="93347" y="28937"/>
                      <a:pt x="93151" y="40339"/>
                    </a:cubicBezTo>
                    <a:cubicBezTo>
                      <a:pt x="92955" y="55235"/>
                      <a:pt x="92890" y="70131"/>
                      <a:pt x="93151" y="84970"/>
                    </a:cubicBezTo>
                    <a:cubicBezTo>
                      <a:pt x="93217" y="89325"/>
                      <a:pt x="92039" y="90814"/>
                      <a:pt x="86741" y="90872"/>
                    </a:cubicBezTo>
                    <a:cubicBezTo>
                      <a:pt x="64042" y="91273"/>
                      <a:pt x="64042" y="91445"/>
                      <a:pt x="64042" y="71449"/>
                    </a:cubicBezTo>
                    <a:cubicBezTo>
                      <a:pt x="64042" y="61079"/>
                      <a:pt x="64239" y="50709"/>
                      <a:pt x="63911" y="40339"/>
                    </a:cubicBezTo>
                    <a:cubicBezTo>
                      <a:pt x="63584" y="28937"/>
                      <a:pt x="57305" y="22978"/>
                      <a:pt x="46381" y="23093"/>
                    </a:cubicBezTo>
                    <a:cubicBezTo>
                      <a:pt x="35195" y="23208"/>
                      <a:pt x="29308" y="28880"/>
                      <a:pt x="29112" y="40396"/>
                    </a:cubicBezTo>
                    <a:cubicBezTo>
                      <a:pt x="28915" y="55292"/>
                      <a:pt x="28850" y="70189"/>
                      <a:pt x="29177" y="85028"/>
                    </a:cubicBezTo>
                    <a:cubicBezTo>
                      <a:pt x="29242" y="89554"/>
                      <a:pt x="27738" y="90757"/>
                      <a:pt x="22570" y="90814"/>
                    </a:cubicBezTo>
                    <a:cubicBezTo>
                      <a:pt x="134" y="91158"/>
                      <a:pt x="134" y="91330"/>
                      <a:pt x="134" y="72022"/>
                    </a:cubicBezTo>
                    <a:cubicBezTo>
                      <a:pt x="134" y="50766"/>
                      <a:pt x="264" y="29510"/>
                      <a:pt x="3" y="8254"/>
                    </a:cubicBezTo>
                    <a:cubicBezTo>
                      <a:pt x="-63" y="3269"/>
                      <a:pt x="984" y="691"/>
                      <a:pt x="7394" y="1608"/>
                    </a:cubicBezTo>
                    <a:cubicBezTo>
                      <a:pt x="10076" y="1952"/>
                      <a:pt x="12889" y="1952"/>
                      <a:pt x="15571" y="1608"/>
                    </a:cubicBezTo>
                    <a:cubicBezTo>
                      <a:pt x="24860" y="519"/>
                      <a:pt x="31924" y="1493"/>
                      <a:pt x="28915" y="12837"/>
                    </a:cubicBezTo>
                    <a:cubicBezTo>
                      <a:pt x="52726" y="-4637"/>
                      <a:pt x="70584" y="-4179"/>
                      <a:pt x="88638" y="13754"/>
                    </a:cubicBezTo>
                    <a:cubicBezTo>
                      <a:pt x="102047" y="1264"/>
                      <a:pt x="118008" y="-3434"/>
                      <a:pt x="136847" y="2639"/>
                    </a:cubicBezTo>
                    <a:cubicBezTo>
                      <a:pt x="149276" y="6650"/>
                      <a:pt x="154836" y="15244"/>
                      <a:pt x="155621" y="26531"/>
                    </a:cubicBezTo>
                    <a:close/>
                  </a:path>
                </a:pathLst>
              </a:custGeom>
              <a:solidFill>
                <a:srgbClr val="878787"/>
              </a:solidFill>
              <a:ln w="6477"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06B14029-EF1F-459C-B526-7C52DD42C056}"/>
                  </a:ext>
                </a:extLst>
              </p:cNvPr>
              <p:cNvSpPr/>
              <p:nvPr/>
            </p:nvSpPr>
            <p:spPr>
              <a:xfrm>
                <a:off x="5416265" y="1649213"/>
                <a:ext cx="106067" cy="117011"/>
              </a:xfrm>
              <a:custGeom>
                <a:avLst/>
                <a:gdLst>
                  <a:gd name="connsiteX0" fmla="*/ 152 w 106067"/>
                  <a:gd name="connsiteY0" fmla="*/ 58279 h 117011"/>
                  <a:gd name="connsiteX1" fmla="*/ 217 w 106067"/>
                  <a:gd name="connsiteY1" fmla="*/ 5683 h 117011"/>
                  <a:gd name="connsiteX2" fmla="*/ 3946 w 106067"/>
                  <a:gd name="connsiteY2" fmla="*/ 183 h 117011"/>
                  <a:gd name="connsiteX3" fmla="*/ 66743 w 106067"/>
                  <a:gd name="connsiteY3" fmla="*/ 1558 h 117011"/>
                  <a:gd name="connsiteX4" fmla="*/ 105991 w 106067"/>
                  <a:gd name="connsiteY4" fmla="*/ 37023 h 117011"/>
                  <a:gd name="connsiteX5" fmla="*/ 70079 w 106067"/>
                  <a:gd name="connsiteY5" fmla="*/ 80051 h 117011"/>
                  <a:gd name="connsiteX6" fmla="*/ 47511 w 106067"/>
                  <a:gd name="connsiteY6" fmla="*/ 81712 h 117011"/>
                  <a:gd name="connsiteX7" fmla="*/ 29392 w 106067"/>
                  <a:gd name="connsiteY7" fmla="*/ 97926 h 117011"/>
                  <a:gd name="connsiteX8" fmla="*/ 29457 w 106067"/>
                  <a:gd name="connsiteY8" fmla="*/ 111448 h 117011"/>
                  <a:gd name="connsiteX9" fmla="*/ 23570 w 106067"/>
                  <a:gd name="connsiteY9" fmla="*/ 116891 h 117011"/>
                  <a:gd name="connsiteX10" fmla="*/ 217 w 106067"/>
                  <a:gd name="connsiteY10" fmla="*/ 97296 h 117011"/>
                  <a:gd name="connsiteX11" fmla="*/ 152 w 106067"/>
                  <a:gd name="connsiteY11" fmla="*/ 58279 h 11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67" h="117011">
                    <a:moveTo>
                      <a:pt x="152" y="58279"/>
                    </a:moveTo>
                    <a:cubicBezTo>
                      <a:pt x="152" y="40747"/>
                      <a:pt x="87" y="23215"/>
                      <a:pt x="217" y="5683"/>
                    </a:cubicBezTo>
                    <a:cubicBezTo>
                      <a:pt x="217" y="3392"/>
                      <a:pt x="-1353" y="11"/>
                      <a:pt x="3946" y="183"/>
                    </a:cubicBezTo>
                    <a:cubicBezTo>
                      <a:pt x="24878" y="928"/>
                      <a:pt x="45876" y="-1421"/>
                      <a:pt x="66743" y="1558"/>
                    </a:cubicBezTo>
                    <a:cubicBezTo>
                      <a:pt x="90161" y="4881"/>
                      <a:pt x="105075" y="18460"/>
                      <a:pt x="105991" y="37023"/>
                    </a:cubicBezTo>
                    <a:cubicBezTo>
                      <a:pt x="107168" y="59826"/>
                      <a:pt x="94739" y="74493"/>
                      <a:pt x="70079" y="80051"/>
                    </a:cubicBezTo>
                    <a:cubicBezTo>
                      <a:pt x="62556" y="81770"/>
                      <a:pt x="55099" y="81655"/>
                      <a:pt x="47511" y="81712"/>
                    </a:cubicBezTo>
                    <a:cubicBezTo>
                      <a:pt x="29392" y="81770"/>
                      <a:pt x="29392" y="81770"/>
                      <a:pt x="29392" y="97926"/>
                    </a:cubicBezTo>
                    <a:cubicBezTo>
                      <a:pt x="29392" y="102453"/>
                      <a:pt x="29130" y="106979"/>
                      <a:pt x="29457" y="111448"/>
                    </a:cubicBezTo>
                    <a:cubicBezTo>
                      <a:pt x="29784" y="115458"/>
                      <a:pt x="28541" y="116776"/>
                      <a:pt x="23570" y="116891"/>
                    </a:cubicBezTo>
                    <a:cubicBezTo>
                      <a:pt x="217" y="117349"/>
                      <a:pt x="217" y="117521"/>
                      <a:pt x="217" y="97296"/>
                    </a:cubicBezTo>
                    <a:cubicBezTo>
                      <a:pt x="152" y="84348"/>
                      <a:pt x="152" y="71342"/>
                      <a:pt x="152" y="58279"/>
                    </a:cubicBezTo>
                    <a:close/>
                  </a:path>
                </a:pathLst>
              </a:custGeom>
              <a:solidFill>
                <a:srgbClr val="878787"/>
              </a:solidFill>
              <a:ln w="6477"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954D62E4-A6E2-4902-AD01-65A8A26DBDF9}"/>
                  </a:ext>
                </a:extLst>
              </p:cNvPr>
              <p:cNvSpPr/>
              <p:nvPr/>
            </p:nvSpPr>
            <p:spPr>
              <a:xfrm>
                <a:off x="5733108" y="1648048"/>
                <a:ext cx="104583" cy="119645"/>
              </a:xfrm>
              <a:custGeom>
                <a:avLst/>
                <a:gdLst>
                  <a:gd name="connsiteX0" fmla="*/ 55445 w 104583"/>
                  <a:gd name="connsiteY0" fmla="*/ 119545 h 119645"/>
                  <a:gd name="connsiteX1" fmla="*/ 4488 w 104583"/>
                  <a:gd name="connsiteY1" fmla="*/ 105508 h 119645"/>
                  <a:gd name="connsiteX2" fmla="*/ 2722 w 104583"/>
                  <a:gd name="connsiteY2" fmla="*/ 96685 h 119645"/>
                  <a:gd name="connsiteX3" fmla="*/ 14758 w 104583"/>
                  <a:gd name="connsiteY3" fmla="*/ 85054 h 119645"/>
                  <a:gd name="connsiteX4" fmla="*/ 29803 w 104583"/>
                  <a:gd name="connsiteY4" fmla="*/ 91700 h 119645"/>
                  <a:gd name="connsiteX5" fmla="*/ 60482 w 104583"/>
                  <a:gd name="connsiteY5" fmla="*/ 97028 h 119645"/>
                  <a:gd name="connsiteX6" fmla="*/ 75331 w 104583"/>
                  <a:gd name="connsiteY6" fmla="*/ 87518 h 119645"/>
                  <a:gd name="connsiteX7" fmla="*/ 64799 w 104583"/>
                  <a:gd name="connsiteY7" fmla="*/ 75543 h 119645"/>
                  <a:gd name="connsiteX8" fmla="*/ 32878 w 104583"/>
                  <a:gd name="connsiteY8" fmla="*/ 66949 h 119645"/>
                  <a:gd name="connsiteX9" fmla="*/ 4292 w 104583"/>
                  <a:gd name="connsiteY9" fmla="*/ 30338 h 119645"/>
                  <a:gd name="connsiteX10" fmla="*/ 38765 w 104583"/>
                  <a:gd name="connsiteY10" fmla="*/ 1233 h 119645"/>
                  <a:gd name="connsiteX11" fmla="*/ 94301 w 104583"/>
                  <a:gd name="connsiteY11" fmla="*/ 10916 h 119645"/>
                  <a:gd name="connsiteX12" fmla="*/ 96459 w 104583"/>
                  <a:gd name="connsiteY12" fmla="*/ 19911 h 119645"/>
                  <a:gd name="connsiteX13" fmla="*/ 85732 w 104583"/>
                  <a:gd name="connsiteY13" fmla="*/ 32344 h 119645"/>
                  <a:gd name="connsiteX14" fmla="*/ 70032 w 104583"/>
                  <a:gd name="connsiteY14" fmla="*/ 26500 h 119645"/>
                  <a:gd name="connsiteX15" fmla="*/ 42036 w 104583"/>
                  <a:gd name="connsiteY15" fmla="*/ 23692 h 119645"/>
                  <a:gd name="connsiteX16" fmla="*/ 33139 w 104583"/>
                  <a:gd name="connsiteY16" fmla="*/ 32515 h 119645"/>
                  <a:gd name="connsiteX17" fmla="*/ 40400 w 104583"/>
                  <a:gd name="connsiteY17" fmla="*/ 42485 h 119645"/>
                  <a:gd name="connsiteX18" fmla="*/ 64407 w 104583"/>
                  <a:gd name="connsiteY18" fmla="*/ 49131 h 119645"/>
                  <a:gd name="connsiteX19" fmla="*/ 83900 w 104583"/>
                  <a:gd name="connsiteY19" fmla="*/ 55376 h 119645"/>
                  <a:gd name="connsiteX20" fmla="*/ 104571 w 104583"/>
                  <a:gd name="connsiteY20" fmla="*/ 82877 h 119645"/>
                  <a:gd name="connsiteX21" fmla="*/ 86517 w 104583"/>
                  <a:gd name="connsiteY21" fmla="*/ 113013 h 119645"/>
                  <a:gd name="connsiteX22" fmla="*/ 55445 w 104583"/>
                  <a:gd name="connsiteY22" fmla="*/ 119545 h 11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583" h="119645">
                    <a:moveTo>
                      <a:pt x="55445" y="119545"/>
                    </a:moveTo>
                    <a:cubicBezTo>
                      <a:pt x="36018" y="119946"/>
                      <a:pt x="19664" y="114446"/>
                      <a:pt x="4488" y="105508"/>
                    </a:cubicBezTo>
                    <a:cubicBezTo>
                      <a:pt x="40" y="102872"/>
                      <a:pt x="-2053" y="100752"/>
                      <a:pt x="2722" y="96685"/>
                    </a:cubicBezTo>
                    <a:cubicBezTo>
                      <a:pt x="7040" y="93018"/>
                      <a:pt x="9787" y="87002"/>
                      <a:pt x="14758" y="85054"/>
                    </a:cubicBezTo>
                    <a:cubicBezTo>
                      <a:pt x="20449" y="82877"/>
                      <a:pt x="24570" y="89523"/>
                      <a:pt x="29803" y="91700"/>
                    </a:cubicBezTo>
                    <a:cubicBezTo>
                      <a:pt x="39615" y="95768"/>
                      <a:pt x="49624" y="97945"/>
                      <a:pt x="60482" y="97028"/>
                    </a:cubicBezTo>
                    <a:cubicBezTo>
                      <a:pt x="67547" y="96455"/>
                      <a:pt x="73892" y="94336"/>
                      <a:pt x="75331" y="87518"/>
                    </a:cubicBezTo>
                    <a:cubicBezTo>
                      <a:pt x="76770" y="80585"/>
                      <a:pt x="71079" y="77377"/>
                      <a:pt x="64799" y="75543"/>
                    </a:cubicBezTo>
                    <a:cubicBezTo>
                      <a:pt x="54268" y="72449"/>
                      <a:pt x="43475" y="70043"/>
                      <a:pt x="32878" y="66949"/>
                    </a:cubicBezTo>
                    <a:cubicBezTo>
                      <a:pt x="9852" y="60188"/>
                      <a:pt x="2526" y="50678"/>
                      <a:pt x="4292" y="30338"/>
                    </a:cubicBezTo>
                    <a:cubicBezTo>
                      <a:pt x="5535" y="16015"/>
                      <a:pt x="19468" y="4671"/>
                      <a:pt x="38765" y="1233"/>
                    </a:cubicBezTo>
                    <a:cubicBezTo>
                      <a:pt x="58978" y="-2377"/>
                      <a:pt x="77032" y="2264"/>
                      <a:pt x="94301" y="10916"/>
                    </a:cubicBezTo>
                    <a:cubicBezTo>
                      <a:pt x="98749" y="13150"/>
                      <a:pt x="101169" y="15442"/>
                      <a:pt x="96459" y="19911"/>
                    </a:cubicBezTo>
                    <a:cubicBezTo>
                      <a:pt x="92404" y="23749"/>
                      <a:pt x="90507" y="30396"/>
                      <a:pt x="85732" y="32344"/>
                    </a:cubicBezTo>
                    <a:cubicBezTo>
                      <a:pt x="80564" y="34463"/>
                      <a:pt x="75658" y="28161"/>
                      <a:pt x="70032" y="26500"/>
                    </a:cubicBezTo>
                    <a:cubicBezTo>
                      <a:pt x="60809" y="23807"/>
                      <a:pt x="51913" y="20598"/>
                      <a:pt x="42036" y="23692"/>
                    </a:cubicBezTo>
                    <a:cubicBezTo>
                      <a:pt x="37195" y="25239"/>
                      <a:pt x="33532" y="27474"/>
                      <a:pt x="33139" y="32515"/>
                    </a:cubicBezTo>
                    <a:cubicBezTo>
                      <a:pt x="32747" y="37500"/>
                      <a:pt x="35560" y="40880"/>
                      <a:pt x="40400" y="42485"/>
                    </a:cubicBezTo>
                    <a:cubicBezTo>
                      <a:pt x="48250" y="45120"/>
                      <a:pt x="56361" y="47125"/>
                      <a:pt x="64407" y="49131"/>
                    </a:cubicBezTo>
                    <a:cubicBezTo>
                      <a:pt x="71079" y="50849"/>
                      <a:pt x="77620" y="52797"/>
                      <a:pt x="83900" y="55376"/>
                    </a:cubicBezTo>
                    <a:cubicBezTo>
                      <a:pt x="97375" y="60876"/>
                      <a:pt x="104244" y="70158"/>
                      <a:pt x="104571" y="82877"/>
                    </a:cubicBezTo>
                    <a:cubicBezTo>
                      <a:pt x="104898" y="95596"/>
                      <a:pt x="99207" y="106138"/>
                      <a:pt x="86517" y="113013"/>
                    </a:cubicBezTo>
                    <a:cubicBezTo>
                      <a:pt x="76901" y="118284"/>
                      <a:pt x="65977" y="120118"/>
                      <a:pt x="55445" y="119545"/>
                    </a:cubicBezTo>
                    <a:close/>
                  </a:path>
                </a:pathLst>
              </a:custGeom>
              <a:solidFill>
                <a:srgbClr val="878787"/>
              </a:solidFill>
              <a:ln w="6477"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0B8A7F56-A15E-4C99-8040-D7F8A99722A0}"/>
                  </a:ext>
                </a:extLst>
              </p:cNvPr>
              <p:cNvSpPr/>
              <p:nvPr/>
            </p:nvSpPr>
            <p:spPr>
              <a:xfrm>
                <a:off x="5896158" y="1675285"/>
                <a:ext cx="110880" cy="92652"/>
              </a:xfrm>
              <a:custGeom>
                <a:avLst/>
                <a:gdLst>
                  <a:gd name="connsiteX0" fmla="*/ 54620 w 110880"/>
                  <a:gd name="connsiteY0" fmla="*/ 92652 h 92652"/>
                  <a:gd name="connsiteX1" fmla="*/ 0 w 110880"/>
                  <a:gd name="connsiteY1" fmla="*/ 45671 h 92652"/>
                  <a:gd name="connsiteX2" fmla="*/ 55928 w 110880"/>
                  <a:gd name="connsiteY2" fmla="*/ 7 h 92652"/>
                  <a:gd name="connsiteX3" fmla="*/ 110876 w 110880"/>
                  <a:gd name="connsiteY3" fmla="*/ 46645 h 92652"/>
                  <a:gd name="connsiteX4" fmla="*/ 54620 w 110880"/>
                  <a:gd name="connsiteY4" fmla="*/ 92652 h 9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0" h="92652">
                    <a:moveTo>
                      <a:pt x="54620" y="92652"/>
                    </a:moveTo>
                    <a:cubicBezTo>
                      <a:pt x="22437" y="92537"/>
                      <a:pt x="-65" y="73172"/>
                      <a:pt x="0" y="45671"/>
                    </a:cubicBezTo>
                    <a:cubicBezTo>
                      <a:pt x="66" y="20175"/>
                      <a:pt x="25315" y="-451"/>
                      <a:pt x="55928" y="7"/>
                    </a:cubicBezTo>
                    <a:cubicBezTo>
                      <a:pt x="87261" y="466"/>
                      <a:pt x="110483" y="20175"/>
                      <a:pt x="110876" y="46645"/>
                    </a:cubicBezTo>
                    <a:cubicBezTo>
                      <a:pt x="111268" y="72255"/>
                      <a:pt x="86280" y="92766"/>
                      <a:pt x="54620" y="92652"/>
                    </a:cubicBezTo>
                    <a:close/>
                  </a:path>
                </a:pathLst>
              </a:custGeom>
              <a:solidFill>
                <a:srgbClr val="878787"/>
              </a:solidFill>
              <a:ln w="6477"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448AB82A-213D-4AC5-99CD-5D20BB0F49B3}"/>
                  </a:ext>
                </a:extLst>
              </p:cNvPr>
              <p:cNvSpPr/>
              <p:nvPr/>
            </p:nvSpPr>
            <p:spPr>
              <a:xfrm>
                <a:off x="5832420" y="1653762"/>
                <a:ext cx="65944" cy="114308"/>
              </a:xfrm>
              <a:custGeom>
                <a:avLst/>
                <a:gdLst>
                  <a:gd name="connsiteX0" fmla="*/ 12519 w 65944"/>
                  <a:gd name="connsiteY0" fmla="*/ 70860 h 114308"/>
                  <a:gd name="connsiteX1" fmla="*/ 12585 w 65944"/>
                  <a:gd name="connsiteY1" fmla="*/ 54130 h 114308"/>
                  <a:gd name="connsiteX2" fmla="*/ 3558 w 65944"/>
                  <a:gd name="connsiteY2" fmla="*/ 45078 h 114308"/>
                  <a:gd name="connsiteX3" fmla="*/ 156 w 65944"/>
                  <a:gd name="connsiteY3" fmla="*/ 43417 h 114308"/>
                  <a:gd name="connsiteX4" fmla="*/ 287 w 65944"/>
                  <a:gd name="connsiteY4" fmla="*/ 25140 h 114308"/>
                  <a:gd name="connsiteX5" fmla="*/ 6174 w 65944"/>
                  <a:gd name="connsiteY5" fmla="*/ 23306 h 114308"/>
                  <a:gd name="connsiteX6" fmla="*/ 12650 w 65944"/>
                  <a:gd name="connsiteY6" fmla="*/ 18093 h 114308"/>
                  <a:gd name="connsiteX7" fmla="*/ 14024 w 65944"/>
                  <a:gd name="connsiteY7" fmla="*/ 1535 h 114308"/>
                  <a:gd name="connsiteX8" fmla="*/ 34302 w 65944"/>
                  <a:gd name="connsiteY8" fmla="*/ 389 h 114308"/>
                  <a:gd name="connsiteX9" fmla="*/ 40974 w 65944"/>
                  <a:gd name="connsiteY9" fmla="*/ 6004 h 114308"/>
                  <a:gd name="connsiteX10" fmla="*/ 42217 w 65944"/>
                  <a:gd name="connsiteY10" fmla="*/ 22103 h 114308"/>
                  <a:gd name="connsiteX11" fmla="*/ 59813 w 65944"/>
                  <a:gd name="connsiteY11" fmla="*/ 23077 h 114308"/>
                  <a:gd name="connsiteX12" fmla="*/ 65635 w 65944"/>
                  <a:gd name="connsiteY12" fmla="*/ 28062 h 114308"/>
                  <a:gd name="connsiteX13" fmla="*/ 47384 w 65944"/>
                  <a:gd name="connsiteY13" fmla="*/ 44963 h 114308"/>
                  <a:gd name="connsiteX14" fmla="*/ 40647 w 65944"/>
                  <a:gd name="connsiteY14" fmla="*/ 50693 h 114308"/>
                  <a:gd name="connsiteX15" fmla="*/ 40778 w 65944"/>
                  <a:gd name="connsiteY15" fmla="*/ 78595 h 114308"/>
                  <a:gd name="connsiteX16" fmla="*/ 58635 w 65944"/>
                  <a:gd name="connsiteY16" fmla="*/ 90856 h 114308"/>
                  <a:gd name="connsiteX17" fmla="*/ 64850 w 65944"/>
                  <a:gd name="connsiteY17" fmla="*/ 95325 h 114308"/>
                  <a:gd name="connsiteX18" fmla="*/ 62691 w 65944"/>
                  <a:gd name="connsiteY18" fmla="*/ 109591 h 114308"/>
                  <a:gd name="connsiteX19" fmla="*/ 32012 w 65944"/>
                  <a:gd name="connsiteY19" fmla="*/ 113258 h 114308"/>
                  <a:gd name="connsiteX20" fmla="*/ 12715 w 65944"/>
                  <a:gd name="connsiteY20" fmla="*/ 93262 h 114308"/>
                  <a:gd name="connsiteX21" fmla="*/ 12650 w 65944"/>
                  <a:gd name="connsiteY21" fmla="*/ 70975 h 114308"/>
                  <a:gd name="connsiteX22" fmla="*/ 12519 w 65944"/>
                  <a:gd name="connsiteY22" fmla="*/ 70860 h 1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44" h="114308">
                    <a:moveTo>
                      <a:pt x="12519" y="70860"/>
                    </a:moveTo>
                    <a:cubicBezTo>
                      <a:pt x="12519" y="65303"/>
                      <a:pt x="12257" y="59688"/>
                      <a:pt x="12585" y="54130"/>
                    </a:cubicBezTo>
                    <a:cubicBezTo>
                      <a:pt x="12912" y="48401"/>
                      <a:pt x="13042" y="43187"/>
                      <a:pt x="3558" y="45078"/>
                    </a:cubicBezTo>
                    <a:cubicBezTo>
                      <a:pt x="2118" y="45365"/>
                      <a:pt x="221" y="45135"/>
                      <a:pt x="156" y="43417"/>
                    </a:cubicBezTo>
                    <a:cubicBezTo>
                      <a:pt x="25" y="37286"/>
                      <a:pt x="-171" y="31213"/>
                      <a:pt x="287" y="25140"/>
                    </a:cubicBezTo>
                    <a:cubicBezTo>
                      <a:pt x="549" y="21931"/>
                      <a:pt x="4146" y="23249"/>
                      <a:pt x="6174" y="23306"/>
                    </a:cubicBezTo>
                    <a:cubicBezTo>
                      <a:pt x="10688" y="23536"/>
                      <a:pt x="12650" y="22504"/>
                      <a:pt x="12650" y="18093"/>
                    </a:cubicBezTo>
                    <a:cubicBezTo>
                      <a:pt x="12585" y="12363"/>
                      <a:pt x="9510" y="4342"/>
                      <a:pt x="14024" y="1535"/>
                    </a:cubicBezTo>
                    <a:cubicBezTo>
                      <a:pt x="18733" y="-1387"/>
                      <a:pt x="27433" y="847"/>
                      <a:pt x="34302" y="389"/>
                    </a:cubicBezTo>
                    <a:cubicBezTo>
                      <a:pt x="39339" y="45"/>
                      <a:pt x="41105" y="1363"/>
                      <a:pt x="40974" y="6004"/>
                    </a:cubicBezTo>
                    <a:cubicBezTo>
                      <a:pt x="40778" y="11504"/>
                      <a:pt x="38096" y="18436"/>
                      <a:pt x="42217" y="22103"/>
                    </a:cubicBezTo>
                    <a:cubicBezTo>
                      <a:pt x="46011" y="25484"/>
                      <a:pt x="53795" y="23077"/>
                      <a:pt x="59813" y="23077"/>
                    </a:cubicBezTo>
                    <a:cubicBezTo>
                      <a:pt x="64130" y="23077"/>
                      <a:pt x="65438" y="24280"/>
                      <a:pt x="65635" y="28062"/>
                    </a:cubicBezTo>
                    <a:cubicBezTo>
                      <a:pt x="66550" y="44620"/>
                      <a:pt x="66681" y="44734"/>
                      <a:pt x="47384" y="44963"/>
                    </a:cubicBezTo>
                    <a:cubicBezTo>
                      <a:pt x="42348" y="45021"/>
                      <a:pt x="40451" y="45995"/>
                      <a:pt x="40647" y="50693"/>
                    </a:cubicBezTo>
                    <a:cubicBezTo>
                      <a:pt x="41039" y="59974"/>
                      <a:pt x="40712" y="69256"/>
                      <a:pt x="40778" y="78595"/>
                    </a:cubicBezTo>
                    <a:cubicBezTo>
                      <a:pt x="40843" y="90970"/>
                      <a:pt x="44833" y="94179"/>
                      <a:pt x="58635" y="90856"/>
                    </a:cubicBezTo>
                    <a:cubicBezTo>
                      <a:pt x="65046" y="89309"/>
                      <a:pt x="65504" y="91142"/>
                      <a:pt x="64850" y="95325"/>
                    </a:cubicBezTo>
                    <a:cubicBezTo>
                      <a:pt x="64065" y="100137"/>
                      <a:pt x="67924" y="106382"/>
                      <a:pt x="62691" y="109591"/>
                    </a:cubicBezTo>
                    <a:cubicBezTo>
                      <a:pt x="53599" y="115206"/>
                      <a:pt x="42544" y="114919"/>
                      <a:pt x="32012" y="113258"/>
                    </a:cubicBezTo>
                    <a:cubicBezTo>
                      <a:pt x="19845" y="111310"/>
                      <a:pt x="13370" y="104263"/>
                      <a:pt x="12715" y="93262"/>
                    </a:cubicBezTo>
                    <a:cubicBezTo>
                      <a:pt x="12323" y="85871"/>
                      <a:pt x="12650" y="78423"/>
                      <a:pt x="12650" y="70975"/>
                    </a:cubicBezTo>
                    <a:cubicBezTo>
                      <a:pt x="12650" y="70860"/>
                      <a:pt x="12585" y="70860"/>
                      <a:pt x="12519" y="70860"/>
                    </a:cubicBezTo>
                    <a:close/>
                  </a:path>
                </a:pathLst>
              </a:custGeom>
              <a:solidFill>
                <a:srgbClr val="878787"/>
              </a:solidFill>
              <a:ln w="6477"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B8867CC9-8101-400D-A839-E6C38464EC41}"/>
                  </a:ext>
                </a:extLst>
              </p:cNvPr>
              <p:cNvSpPr/>
              <p:nvPr/>
            </p:nvSpPr>
            <p:spPr>
              <a:xfrm>
                <a:off x="6011021" y="1675306"/>
                <a:ext cx="62329" cy="91014"/>
              </a:xfrm>
              <a:custGeom>
                <a:avLst/>
                <a:gdLst>
                  <a:gd name="connsiteX0" fmla="*/ 30223 w 62329"/>
                  <a:gd name="connsiteY0" fmla="*/ 17690 h 91014"/>
                  <a:gd name="connsiteX1" fmla="*/ 56519 w 62329"/>
                  <a:gd name="connsiteY1" fmla="*/ 101 h 91014"/>
                  <a:gd name="connsiteX2" fmla="*/ 62014 w 62329"/>
                  <a:gd name="connsiteY2" fmla="*/ 4111 h 91014"/>
                  <a:gd name="connsiteX3" fmla="*/ 62014 w 62329"/>
                  <a:gd name="connsiteY3" fmla="*/ 13680 h 91014"/>
                  <a:gd name="connsiteX4" fmla="*/ 50239 w 62329"/>
                  <a:gd name="connsiteY4" fmla="*/ 27888 h 91014"/>
                  <a:gd name="connsiteX5" fmla="*/ 29503 w 62329"/>
                  <a:gd name="connsiteY5" fmla="*/ 50863 h 91014"/>
                  <a:gd name="connsiteX6" fmla="*/ 29176 w 62329"/>
                  <a:gd name="connsiteY6" fmla="*/ 85068 h 91014"/>
                  <a:gd name="connsiteX7" fmla="*/ 22635 w 62329"/>
                  <a:gd name="connsiteY7" fmla="*/ 90912 h 91014"/>
                  <a:gd name="connsiteX8" fmla="*/ 133 w 62329"/>
                  <a:gd name="connsiteY8" fmla="*/ 72177 h 91014"/>
                  <a:gd name="connsiteX9" fmla="*/ 2 w 62329"/>
                  <a:gd name="connsiteY9" fmla="*/ 7721 h 91014"/>
                  <a:gd name="connsiteX10" fmla="*/ 7132 w 62329"/>
                  <a:gd name="connsiteY10" fmla="*/ 1705 h 91014"/>
                  <a:gd name="connsiteX11" fmla="*/ 8963 w 62329"/>
                  <a:gd name="connsiteY11" fmla="*/ 1705 h 91014"/>
                  <a:gd name="connsiteX12" fmla="*/ 26887 w 62329"/>
                  <a:gd name="connsiteY12" fmla="*/ 2335 h 91014"/>
                  <a:gd name="connsiteX13" fmla="*/ 30223 w 62329"/>
                  <a:gd name="connsiteY13" fmla="*/ 17690 h 9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329" h="91014">
                    <a:moveTo>
                      <a:pt x="30223" y="17690"/>
                    </a:moveTo>
                    <a:cubicBezTo>
                      <a:pt x="35717" y="7205"/>
                      <a:pt x="44221" y="1419"/>
                      <a:pt x="56519" y="101"/>
                    </a:cubicBezTo>
                    <a:cubicBezTo>
                      <a:pt x="60378" y="-300"/>
                      <a:pt x="62275" y="387"/>
                      <a:pt x="62014" y="4111"/>
                    </a:cubicBezTo>
                    <a:cubicBezTo>
                      <a:pt x="61817" y="7263"/>
                      <a:pt x="61687" y="10471"/>
                      <a:pt x="62014" y="13680"/>
                    </a:cubicBezTo>
                    <a:cubicBezTo>
                      <a:pt x="62799" y="21414"/>
                      <a:pt x="63126" y="27201"/>
                      <a:pt x="50239" y="27888"/>
                    </a:cubicBezTo>
                    <a:cubicBezTo>
                      <a:pt x="38334" y="28519"/>
                      <a:pt x="30092" y="39290"/>
                      <a:pt x="29503" y="50863"/>
                    </a:cubicBezTo>
                    <a:cubicBezTo>
                      <a:pt x="28914" y="62265"/>
                      <a:pt x="28914" y="73666"/>
                      <a:pt x="29176" y="85068"/>
                    </a:cubicBezTo>
                    <a:cubicBezTo>
                      <a:pt x="29242" y="89537"/>
                      <a:pt x="27868" y="90854"/>
                      <a:pt x="22635" y="90912"/>
                    </a:cubicBezTo>
                    <a:cubicBezTo>
                      <a:pt x="133" y="91313"/>
                      <a:pt x="133" y="91485"/>
                      <a:pt x="133" y="72177"/>
                    </a:cubicBezTo>
                    <a:cubicBezTo>
                      <a:pt x="133" y="50691"/>
                      <a:pt x="329" y="29206"/>
                      <a:pt x="2" y="7721"/>
                    </a:cubicBezTo>
                    <a:cubicBezTo>
                      <a:pt x="-64" y="2794"/>
                      <a:pt x="1572" y="788"/>
                      <a:pt x="7132" y="1705"/>
                    </a:cubicBezTo>
                    <a:cubicBezTo>
                      <a:pt x="7721" y="1820"/>
                      <a:pt x="8375" y="1705"/>
                      <a:pt x="8963" y="1705"/>
                    </a:cubicBezTo>
                    <a:cubicBezTo>
                      <a:pt x="15047" y="1762"/>
                      <a:pt x="22046" y="158"/>
                      <a:pt x="26887" y="2335"/>
                    </a:cubicBezTo>
                    <a:cubicBezTo>
                      <a:pt x="32578" y="4799"/>
                      <a:pt x="27475" y="11903"/>
                      <a:pt x="30223" y="17690"/>
                    </a:cubicBezTo>
                    <a:close/>
                  </a:path>
                </a:pathLst>
              </a:custGeom>
              <a:solidFill>
                <a:srgbClr val="878787"/>
              </a:solidFill>
              <a:ln w="6477"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65F7A985-71C0-4A30-A696-3E16050A26BB}"/>
                  </a:ext>
                </a:extLst>
              </p:cNvPr>
              <p:cNvSpPr/>
              <p:nvPr/>
            </p:nvSpPr>
            <p:spPr>
              <a:xfrm>
                <a:off x="5657079" y="1696971"/>
                <a:ext cx="49511" cy="49731"/>
              </a:xfrm>
              <a:custGeom>
                <a:avLst/>
                <a:gdLst>
                  <a:gd name="connsiteX0" fmla="*/ 49511 w 49511"/>
                  <a:gd name="connsiteY0" fmla="*/ 24845 h 49731"/>
                  <a:gd name="connsiteX1" fmla="*/ 23673 w 49511"/>
                  <a:gd name="connsiteY1" fmla="*/ 49710 h 49731"/>
                  <a:gd name="connsiteX2" fmla="*/ 190 w 49511"/>
                  <a:gd name="connsiteY2" fmla="*/ 20548 h 49731"/>
                  <a:gd name="connsiteX3" fmla="*/ 28579 w 49511"/>
                  <a:gd name="connsiteY3" fmla="*/ 208 h 49731"/>
                  <a:gd name="connsiteX4" fmla="*/ 49511 w 49511"/>
                  <a:gd name="connsiteY4" fmla="*/ 24845 h 4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11" h="49731">
                    <a:moveTo>
                      <a:pt x="49511" y="24845"/>
                    </a:moveTo>
                    <a:cubicBezTo>
                      <a:pt x="49511" y="39512"/>
                      <a:pt x="38326" y="50283"/>
                      <a:pt x="23673" y="49710"/>
                    </a:cubicBezTo>
                    <a:cubicBezTo>
                      <a:pt x="8367" y="49137"/>
                      <a:pt x="-1511" y="36934"/>
                      <a:pt x="190" y="20548"/>
                    </a:cubicBezTo>
                    <a:cubicBezTo>
                      <a:pt x="1564" y="6969"/>
                      <a:pt x="13338" y="-1453"/>
                      <a:pt x="28579" y="208"/>
                    </a:cubicBezTo>
                    <a:cubicBezTo>
                      <a:pt x="41269" y="1641"/>
                      <a:pt x="49511" y="11266"/>
                      <a:pt x="49511" y="24845"/>
                    </a:cubicBezTo>
                    <a:close/>
                  </a:path>
                </a:pathLst>
              </a:custGeom>
              <a:solidFill>
                <a:srgbClr val="FFFFFF"/>
              </a:solidFill>
              <a:ln w="6477"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F33FB6D1-E52A-44C5-AEFC-A2A1C166CAE8}"/>
                  </a:ext>
                </a:extLst>
              </p:cNvPr>
              <p:cNvSpPr/>
              <p:nvPr/>
            </p:nvSpPr>
            <p:spPr>
              <a:xfrm>
                <a:off x="5445657" y="1672694"/>
                <a:ext cx="47461" cy="35800"/>
              </a:xfrm>
              <a:custGeom>
                <a:avLst/>
                <a:gdLst>
                  <a:gd name="connsiteX0" fmla="*/ 0 w 47461"/>
                  <a:gd name="connsiteY0" fmla="*/ 17896 h 35800"/>
                  <a:gd name="connsiteX1" fmla="*/ 20736 w 47461"/>
                  <a:gd name="connsiteY1" fmla="*/ 135 h 35800"/>
                  <a:gd name="connsiteX2" fmla="*/ 36697 w 47461"/>
                  <a:gd name="connsiteY2" fmla="*/ 2426 h 35800"/>
                  <a:gd name="connsiteX3" fmla="*/ 47098 w 47461"/>
                  <a:gd name="connsiteY3" fmla="*/ 21104 h 35800"/>
                  <a:gd name="connsiteX4" fmla="*/ 27931 w 47461"/>
                  <a:gd name="connsiteY4" fmla="*/ 35657 h 35800"/>
                  <a:gd name="connsiteX5" fmla="*/ 20671 w 47461"/>
                  <a:gd name="connsiteY5" fmla="*/ 35771 h 35800"/>
                  <a:gd name="connsiteX6" fmla="*/ 0 w 47461"/>
                  <a:gd name="connsiteY6" fmla="*/ 17896 h 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61" h="35800">
                    <a:moveTo>
                      <a:pt x="0" y="17896"/>
                    </a:moveTo>
                    <a:cubicBezTo>
                      <a:pt x="0" y="-324"/>
                      <a:pt x="0" y="-381"/>
                      <a:pt x="20736" y="135"/>
                    </a:cubicBezTo>
                    <a:cubicBezTo>
                      <a:pt x="26165" y="249"/>
                      <a:pt x="31660" y="135"/>
                      <a:pt x="36697" y="2426"/>
                    </a:cubicBezTo>
                    <a:cubicBezTo>
                      <a:pt x="44416" y="5979"/>
                      <a:pt x="48798" y="13713"/>
                      <a:pt x="47098" y="21104"/>
                    </a:cubicBezTo>
                    <a:cubicBezTo>
                      <a:pt x="45331" y="29011"/>
                      <a:pt x="37809" y="34740"/>
                      <a:pt x="27931" y="35657"/>
                    </a:cubicBezTo>
                    <a:cubicBezTo>
                      <a:pt x="25577" y="35886"/>
                      <a:pt x="23091" y="35771"/>
                      <a:pt x="20671" y="35771"/>
                    </a:cubicBezTo>
                    <a:cubicBezTo>
                      <a:pt x="0" y="35771"/>
                      <a:pt x="0" y="35771"/>
                      <a:pt x="0" y="17896"/>
                    </a:cubicBezTo>
                    <a:close/>
                  </a:path>
                </a:pathLst>
              </a:custGeom>
              <a:solidFill>
                <a:srgbClr val="FFFFFF"/>
              </a:solidFill>
              <a:ln w="6477"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63F1F6DD-028A-4E4D-867A-41E96648008D}"/>
                  </a:ext>
                </a:extLst>
              </p:cNvPr>
              <p:cNvSpPr/>
              <p:nvPr/>
            </p:nvSpPr>
            <p:spPr>
              <a:xfrm>
                <a:off x="5924416" y="1697293"/>
                <a:ext cx="54032" cy="49446"/>
              </a:xfrm>
              <a:custGeom>
                <a:avLst/>
                <a:gdLst>
                  <a:gd name="connsiteX0" fmla="*/ 26951 w 54032"/>
                  <a:gd name="connsiteY0" fmla="*/ 0 h 49446"/>
                  <a:gd name="connsiteX1" fmla="*/ 54032 w 54032"/>
                  <a:gd name="connsiteY1" fmla="*/ 25210 h 49446"/>
                  <a:gd name="connsiteX2" fmla="*/ 27670 w 54032"/>
                  <a:gd name="connsiteY2" fmla="*/ 49445 h 49446"/>
                  <a:gd name="connsiteX3" fmla="*/ 0 w 54032"/>
                  <a:gd name="connsiteY3" fmla="*/ 24236 h 49446"/>
                  <a:gd name="connsiteX4" fmla="*/ 26951 w 54032"/>
                  <a:gd name="connsiteY4" fmla="*/ 0 h 4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32" h="49446">
                    <a:moveTo>
                      <a:pt x="26951" y="0"/>
                    </a:moveTo>
                    <a:cubicBezTo>
                      <a:pt x="42780" y="0"/>
                      <a:pt x="54162" y="10600"/>
                      <a:pt x="54032" y="25210"/>
                    </a:cubicBezTo>
                    <a:cubicBezTo>
                      <a:pt x="53901" y="39075"/>
                      <a:pt x="42780" y="49273"/>
                      <a:pt x="27670" y="49445"/>
                    </a:cubicBezTo>
                    <a:cubicBezTo>
                      <a:pt x="12363" y="49617"/>
                      <a:pt x="-65" y="38273"/>
                      <a:pt x="0" y="24236"/>
                    </a:cubicBezTo>
                    <a:cubicBezTo>
                      <a:pt x="0" y="9797"/>
                      <a:pt x="10990" y="-57"/>
                      <a:pt x="26951" y="0"/>
                    </a:cubicBezTo>
                    <a:close/>
                  </a:path>
                </a:pathLst>
              </a:custGeom>
              <a:solidFill>
                <a:srgbClr val="FFFFFF"/>
              </a:solidFill>
              <a:ln w="6477" cap="flat">
                <a:noFill/>
                <a:prstDash val="solid"/>
                <a:miter/>
              </a:ln>
            </p:spPr>
            <p:txBody>
              <a:bodyPr rtlCol="0" anchor="ctr"/>
              <a:lstStyle/>
              <a:p>
                <a:endParaRPr lang="en-US"/>
              </a:p>
            </p:txBody>
          </p:sp>
        </p:grpSp>
      </p:grpSp>
      <p:grpSp>
        <p:nvGrpSpPr>
          <p:cNvPr id="1038" name="Group 1037">
            <a:extLst>
              <a:ext uri="{FF2B5EF4-FFF2-40B4-BE49-F238E27FC236}">
                <a16:creationId xmlns:a16="http://schemas.microsoft.com/office/drawing/2014/main" id="{366AFC48-C3C4-4B48-B3D0-619893537E9D}"/>
              </a:ext>
            </a:extLst>
          </p:cNvPr>
          <p:cNvGrpSpPr/>
          <p:nvPr/>
        </p:nvGrpSpPr>
        <p:grpSpPr>
          <a:xfrm>
            <a:off x="1762654" y="1319372"/>
            <a:ext cx="9708376" cy="5091465"/>
            <a:chOff x="2286388" y="1643797"/>
            <a:chExt cx="9708376" cy="5091465"/>
          </a:xfrm>
        </p:grpSpPr>
        <p:grpSp>
          <p:nvGrpSpPr>
            <p:cNvPr id="24" name="Group 23">
              <a:extLst>
                <a:ext uri="{FF2B5EF4-FFF2-40B4-BE49-F238E27FC236}">
                  <a16:creationId xmlns:a16="http://schemas.microsoft.com/office/drawing/2014/main" id="{C4FBBD56-2F2A-403F-9550-4E7C68216721}"/>
                </a:ext>
              </a:extLst>
            </p:cNvPr>
            <p:cNvGrpSpPr/>
            <p:nvPr/>
          </p:nvGrpSpPr>
          <p:grpSpPr>
            <a:xfrm>
              <a:off x="2286388" y="1643797"/>
              <a:ext cx="8521047" cy="3808367"/>
              <a:chOff x="859885" y="1798740"/>
              <a:chExt cx="8521047" cy="3808367"/>
            </a:xfrm>
          </p:grpSpPr>
          <p:grpSp>
            <p:nvGrpSpPr>
              <p:cNvPr id="10" name="Group 9">
                <a:extLst>
                  <a:ext uri="{FF2B5EF4-FFF2-40B4-BE49-F238E27FC236}">
                    <a16:creationId xmlns:a16="http://schemas.microsoft.com/office/drawing/2014/main" id="{945C2DED-3B5E-452A-91E5-C17FD8C4D970}"/>
                  </a:ext>
                </a:extLst>
              </p:cNvPr>
              <p:cNvGrpSpPr/>
              <p:nvPr/>
            </p:nvGrpSpPr>
            <p:grpSpPr>
              <a:xfrm>
                <a:off x="2218353" y="3488862"/>
                <a:ext cx="6660455" cy="1149447"/>
                <a:chOff x="2624136" y="3728026"/>
                <a:chExt cx="6660455" cy="1149447"/>
              </a:xfrm>
            </p:grpSpPr>
            <p:sp>
              <p:nvSpPr>
                <p:cNvPr id="31" name="TextBox 30">
                  <a:extLst>
                    <a:ext uri="{FF2B5EF4-FFF2-40B4-BE49-F238E27FC236}">
                      <a16:creationId xmlns:a16="http://schemas.microsoft.com/office/drawing/2014/main" id="{870ECBE5-C7D2-494C-9E0F-41F348918EB6}"/>
                    </a:ext>
                  </a:extLst>
                </p:cNvPr>
                <p:cNvSpPr txBox="1"/>
                <p:nvPr/>
              </p:nvSpPr>
              <p:spPr>
                <a:xfrm>
                  <a:off x="2624136" y="3728026"/>
                  <a:ext cx="3061266" cy="369332"/>
                </a:xfrm>
                <a:prstGeom prst="rect">
                  <a:avLst/>
                </a:prstGeom>
                <a:noFill/>
              </p:spPr>
              <p:txBody>
                <a:bodyPr wrap="square">
                  <a:spAutoFit/>
                </a:bodyPr>
                <a:lstStyle/>
                <a:p>
                  <a:r>
                    <a:rPr lang="en-US" dirty="0">
                      <a:solidFill>
                        <a:srgbClr val="858585"/>
                      </a:solidFill>
                    </a:rPr>
                    <a:t>Host: </a:t>
                  </a:r>
                  <a:r>
                    <a:rPr lang="en-US" b="1" dirty="0">
                      <a:solidFill>
                        <a:srgbClr val="858585"/>
                      </a:solidFill>
                    </a:rPr>
                    <a:t>54.89.223.17</a:t>
                  </a:r>
                </a:p>
              </p:txBody>
            </p:sp>
            <p:sp>
              <p:nvSpPr>
                <p:cNvPr id="32" name="TextBox 31">
                  <a:extLst>
                    <a:ext uri="{FF2B5EF4-FFF2-40B4-BE49-F238E27FC236}">
                      <a16:creationId xmlns:a16="http://schemas.microsoft.com/office/drawing/2014/main" id="{75A1B6A7-0D36-4FCB-A17F-8990E413905D}"/>
                    </a:ext>
                  </a:extLst>
                </p:cNvPr>
                <p:cNvSpPr txBox="1"/>
                <p:nvPr/>
              </p:nvSpPr>
              <p:spPr>
                <a:xfrm>
                  <a:off x="2624136" y="4508141"/>
                  <a:ext cx="6660455" cy="369332"/>
                </a:xfrm>
                <a:prstGeom prst="rect">
                  <a:avLst/>
                </a:prstGeom>
                <a:noFill/>
              </p:spPr>
              <p:txBody>
                <a:bodyPr wrap="square">
                  <a:spAutoFit/>
                </a:bodyPr>
                <a:lstStyle/>
                <a:p>
                  <a:r>
                    <a:rPr lang="en-US" dirty="0">
                      <a:solidFill>
                        <a:srgbClr val="858585"/>
                      </a:solidFill>
                    </a:rPr>
                    <a:t>Root path: /var/www/</a:t>
                  </a:r>
                  <a:r>
                    <a:rPr lang="en-US" dirty="0" err="1">
                      <a:solidFill>
                        <a:srgbClr val="858585"/>
                      </a:solidFill>
                    </a:rPr>
                    <a:t>iotnetworking</a:t>
                  </a:r>
                  <a:r>
                    <a:rPr lang="en-US" dirty="0">
                      <a:solidFill>
                        <a:srgbClr val="858585"/>
                      </a:solidFill>
                    </a:rPr>
                    <a:t>/&lt;</a:t>
                  </a:r>
                  <a:r>
                    <a:rPr lang="en-US" dirty="0" err="1">
                      <a:solidFill>
                        <a:srgbClr val="858585"/>
                      </a:solidFill>
                    </a:rPr>
                    <a:t>yourlastname</a:t>
                  </a:r>
                  <a:r>
                    <a:rPr lang="en-US" dirty="0">
                      <a:solidFill>
                        <a:srgbClr val="858585"/>
                      </a:solidFill>
                    </a:rPr>
                    <a:t>&gt;</a:t>
                  </a:r>
                </a:p>
              </p:txBody>
            </p:sp>
            <p:sp>
              <p:nvSpPr>
                <p:cNvPr id="33" name="TextBox 32">
                  <a:extLst>
                    <a:ext uri="{FF2B5EF4-FFF2-40B4-BE49-F238E27FC236}">
                      <a16:creationId xmlns:a16="http://schemas.microsoft.com/office/drawing/2014/main" id="{AC3BBB25-BE4A-468D-B198-B0B400F9F2BB}"/>
                    </a:ext>
                  </a:extLst>
                </p:cNvPr>
                <p:cNvSpPr txBox="1"/>
                <p:nvPr/>
              </p:nvSpPr>
              <p:spPr>
                <a:xfrm>
                  <a:off x="2624136" y="4109460"/>
                  <a:ext cx="6547282" cy="369332"/>
                </a:xfrm>
                <a:prstGeom prst="rect">
                  <a:avLst/>
                </a:prstGeom>
                <a:noFill/>
              </p:spPr>
              <p:txBody>
                <a:bodyPr wrap="square">
                  <a:spAutoFit/>
                </a:bodyPr>
                <a:lstStyle/>
                <a:p>
                  <a:r>
                    <a:rPr lang="en-US" dirty="0">
                      <a:solidFill>
                        <a:srgbClr val="858585"/>
                      </a:solidFill>
                    </a:rPr>
                    <a:t>Username: </a:t>
                  </a:r>
                  <a:r>
                    <a:rPr lang="en-US" b="1" dirty="0">
                      <a:solidFill>
                        <a:srgbClr val="858585"/>
                      </a:solidFill>
                    </a:rPr>
                    <a:t>ec2-user </a:t>
                  </a:r>
                  <a:r>
                    <a:rPr lang="en-US" dirty="0">
                      <a:solidFill>
                        <a:srgbClr val="858585"/>
                      </a:solidFill>
                    </a:rPr>
                    <a:t>(this is same for everyone)</a:t>
                  </a:r>
                  <a:endParaRPr lang="en-US" b="1" dirty="0">
                    <a:solidFill>
                      <a:srgbClr val="858585"/>
                    </a:solidFill>
                  </a:endParaRPr>
                </a:p>
              </p:txBody>
            </p:sp>
          </p:grpSp>
          <p:sp>
            <p:nvSpPr>
              <p:cNvPr id="40" name="TextBox 39">
                <a:extLst>
                  <a:ext uri="{FF2B5EF4-FFF2-40B4-BE49-F238E27FC236}">
                    <a16:creationId xmlns:a16="http://schemas.microsoft.com/office/drawing/2014/main" id="{A54E29BA-B0D5-417F-9A09-992A57B5F4F5}"/>
                  </a:ext>
                </a:extLst>
              </p:cNvPr>
              <p:cNvSpPr txBox="1"/>
              <p:nvPr/>
            </p:nvSpPr>
            <p:spPr>
              <a:xfrm>
                <a:off x="2218353" y="2889217"/>
                <a:ext cx="7162579" cy="369332"/>
              </a:xfrm>
              <a:prstGeom prst="rect">
                <a:avLst/>
              </a:prstGeom>
              <a:noFill/>
            </p:spPr>
            <p:txBody>
              <a:bodyPr wrap="square">
                <a:spAutoFit/>
              </a:bodyPr>
              <a:lstStyle/>
              <a:p>
                <a:r>
                  <a:rPr lang="en-US" b="1" dirty="0">
                    <a:solidFill>
                      <a:srgbClr val="858585"/>
                    </a:solidFill>
                  </a:rPr>
                  <a:t>Configure SFTP Connection to Server    </a:t>
                </a:r>
                <a:r>
                  <a:rPr lang="en-US" dirty="0">
                    <a:solidFill>
                      <a:schemeClr val="tx1">
                        <a:lumMod val="60000"/>
                        <a:lumOff val="40000"/>
                      </a:schemeClr>
                    </a:solidFill>
                  </a:rPr>
                  <a:t>( </a:t>
                </a:r>
                <a:r>
                  <a:rPr lang="en-US" dirty="0">
                    <a:solidFill>
                      <a:schemeClr val="bg2">
                        <a:lumMod val="75000"/>
                      </a:schemeClr>
                    </a:solidFill>
                  </a:rPr>
                  <a:t>I will walk you through this </a:t>
                </a:r>
                <a:r>
                  <a:rPr lang="en-US" dirty="0">
                    <a:solidFill>
                      <a:schemeClr val="tx1">
                        <a:lumMod val="60000"/>
                        <a:lumOff val="40000"/>
                      </a:schemeClr>
                    </a:solidFill>
                  </a:rPr>
                  <a:t>)</a:t>
                </a:r>
                <a:endParaRPr lang="en-US" u="sng" dirty="0"/>
              </a:p>
            </p:txBody>
          </p:sp>
          <p:sp>
            <p:nvSpPr>
              <p:cNvPr id="41" name="TextBox 40">
                <a:extLst>
                  <a:ext uri="{FF2B5EF4-FFF2-40B4-BE49-F238E27FC236}">
                    <a16:creationId xmlns:a16="http://schemas.microsoft.com/office/drawing/2014/main" id="{3BE4CBB5-F359-4DD5-983E-676B58146C5A}"/>
                  </a:ext>
                </a:extLst>
              </p:cNvPr>
              <p:cNvSpPr txBox="1"/>
              <p:nvPr/>
            </p:nvSpPr>
            <p:spPr>
              <a:xfrm>
                <a:off x="2218353" y="1851680"/>
                <a:ext cx="2479707" cy="369332"/>
              </a:xfrm>
              <a:prstGeom prst="rect">
                <a:avLst/>
              </a:prstGeom>
              <a:noFill/>
            </p:spPr>
            <p:txBody>
              <a:bodyPr wrap="square">
                <a:spAutoFit/>
              </a:bodyPr>
              <a:lstStyle/>
              <a:p>
                <a:r>
                  <a:rPr lang="en-US" b="1" dirty="0">
                    <a:solidFill>
                      <a:srgbClr val="858585"/>
                    </a:solidFill>
                    <a:hlinkClick r:id="rId3">
                      <a:extLst>
                        <a:ext uri="{A12FA001-AC4F-418D-AE19-62706E023703}">
                          <ahyp:hlinkClr xmlns:ahyp="http://schemas.microsoft.com/office/drawing/2018/hyperlinkcolor" val="tx"/>
                        </a:ext>
                      </a:extLst>
                    </a:hlinkClick>
                  </a:rPr>
                  <a:t>Apply for license</a:t>
                </a:r>
                <a:endParaRPr lang="en-US" b="1" dirty="0">
                  <a:solidFill>
                    <a:srgbClr val="858585"/>
                  </a:solidFill>
                </a:endParaRPr>
              </a:p>
            </p:txBody>
          </p:sp>
          <p:sp>
            <p:nvSpPr>
              <p:cNvPr id="42" name="TextBox 41">
                <a:extLst>
                  <a:ext uri="{FF2B5EF4-FFF2-40B4-BE49-F238E27FC236}">
                    <a16:creationId xmlns:a16="http://schemas.microsoft.com/office/drawing/2014/main" id="{B3C1A40B-5683-41E5-A82F-9829C380DEB6}"/>
                  </a:ext>
                </a:extLst>
              </p:cNvPr>
              <p:cNvSpPr txBox="1"/>
              <p:nvPr/>
            </p:nvSpPr>
            <p:spPr>
              <a:xfrm>
                <a:off x="2218353" y="2225628"/>
                <a:ext cx="2968716" cy="369332"/>
              </a:xfrm>
              <a:prstGeom prst="rect">
                <a:avLst/>
              </a:prstGeom>
              <a:noFill/>
            </p:spPr>
            <p:txBody>
              <a:bodyPr wrap="square">
                <a:spAutoFit/>
              </a:bodyPr>
              <a:lstStyle/>
              <a:p>
                <a:r>
                  <a:rPr lang="en-US" b="1" dirty="0">
                    <a:solidFill>
                      <a:srgbClr val="858585"/>
                    </a:solidFill>
                    <a:hlinkClick r:id="rId4">
                      <a:extLst>
                        <a:ext uri="{A12FA001-AC4F-418D-AE19-62706E023703}">
                          <ahyp:hlinkClr xmlns:ahyp="http://schemas.microsoft.com/office/drawing/2018/hyperlinkcolor" val="tx"/>
                        </a:ext>
                      </a:extLst>
                    </a:hlinkClick>
                  </a:rPr>
                  <a:t>Download PhpStorm</a:t>
                </a:r>
                <a:endParaRPr lang="en-US" b="1" dirty="0">
                  <a:solidFill>
                    <a:srgbClr val="858585"/>
                  </a:solidFill>
                </a:endParaRPr>
              </a:p>
            </p:txBody>
          </p:sp>
          <p:sp>
            <p:nvSpPr>
              <p:cNvPr id="8" name="TextBox 7">
                <a:extLst>
                  <a:ext uri="{FF2B5EF4-FFF2-40B4-BE49-F238E27FC236}">
                    <a16:creationId xmlns:a16="http://schemas.microsoft.com/office/drawing/2014/main" id="{50F4F0B7-BD3E-47AA-8E08-A505136F6697}"/>
                  </a:ext>
                </a:extLst>
              </p:cNvPr>
              <p:cNvSpPr txBox="1"/>
              <p:nvPr/>
            </p:nvSpPr>
            <p:spPr>
              <a:xfrm>
                <a:off x="859885" y="1798740"/>
                <a:ext cx="1416226" cy="523220"/>
              </a:xfrm>
              <a:prstGeom prst="rect">
                <a:avLst/>
              </a:prstGeom>
              <a:noFill/>
            </p:spPr>
            <p:txBody>
              <a:bodyPr wrap="square" rtlCol="0">
                <a:spAutoFit/>
              </a:bodyPr>
              <a:lstStyle/>
              <a:p>
                <a:r>
                  <a:rPr lang="en-US" sz="2800" dirty="0">
                    <a:solidFill>
                      <a:srgbClr val="7D7D7D"/>
                    </a:solidFill>
                  </a:rPr>
                  <a:t>STEP 1:</a:t>
                </a:r>
              </a:p>
            </p:txBody>
          </p:sp>
          <p:sp>
            <p:nvSpPr>
              <p:cNvPr id="39" name="TextBox 38">
                <a:extLst>
                  <a:ext uri="{FF2B5EF4-FFF2-40B4-BE49-F238E27FC236}">
                    <a16:creationId xmlns:a16="http://schemas.microsoft.com/office/drawing/2014/main" id="{FCBB483B-87BD-4FBB-B32D-3FF3D4A25304}"/>
                  </a:ext>
                </a:extLst>
              </p:cNvPr>
              <p:cNvSpPr txBox="1"/>
              <p:nvPr/>
            </p:nvSpPr>
            <p:spPr>
              <a:xfrm>
                <a:off x="859885" y="2821553"/>
                <a:ext cx="1416226" cy="523220"/>
              </a:xfrm>
              <a:prstGeom prst="rect">
                <a:avLst/>
              </a:prstGeom>
              <a:noFill/>
            </p:spPr>
            <p:txBody>
              <a:bodyPr wrap="square" rtlCol="0">
                <a:spAutoFit/>
              </a:bodyPr>
              <a:lstStyle/>
              <a:p>
                <a:r>
                  <a:rPr lang="en-US" sz="2800" dirty="0">
                    <a:solidFill>
                      <a:srgbClr val="7D7D7D"/>
                    </a:solidFill>
                  </a:rPr>
                  <a:t>STEP 2: </a:t>
                </a:r>
              </a:p>
            </p:txBody>
          </p:sp>
          <p:sp>
            <p:nvSpPr>
              <p:cNvPr id="44" name="TextBox 43">
                <a:extLst>
                  <a:ext uri="{FF2B5EF4-FFF2-40B4-BE49-F238E27FC236}">
                    <a16:creationId xmlns:a16="http://schemas.microsoft.com/office/drawing/2014/main" id="{598BB9AA-A961-48E1-AEA0-52BEAC5EE8E4}"/>
                  </a:ext>
                </a:extLst>
              </p:cNvPr>
              <p:cNvSpPr txBox="1"/>
              <p:nvPr/>
            </p:nvSpPr>
            <p:spPr>
              <a:xfrm>
                <a:off x="898468" y="4748513"/>
                <a:ext cx="1416226" cy="523220"/>
              </a:xfrm>
              <a:prstGeom prst="rect">
                <a:avLst/>
              </a:prstGeom>
              <a:noFill/>
            </p:spPr>
            <p:txBody>
              <a:bodyPr wrap="square" rtlCol="0">
                <a:spAutoFit/>
              </a:bodyPr>
              <a:lstStyle/>
              <a:p>
                <a:r>
                  <a:rPr lang="en-US" sz="2800" dirty="0">
                    <a:solidFill>
                      <a:srgbClr val="7D7D7D"/>
                    </a:solidFill>
                  </a:rPr>
                  <a:t>STEP 3:  </a:t>
                </a:r>
              </a:p>
            </p:txBody>
          </p:sp>
          <p:sp>
            <p:nvSpPr>
              <p:cNvPr id="45" name="TextBox 44">
                <a:extLst>
                  <a:ext uri="{FF2B5EF4-FFF2-40B4-BE49-F238E27FC236}">
                    <a16:creationId xmlns:a16="http://schemas.microsoft.com/office/drawing/2014/main" id="{98AA918F-E586-4E14-8ECE-EEAD52C2CC43}"/>
                  </a:ext>
                </a:extLst>
              </p:cNvPr>
              <p:cNvSpPr txBox="1"/>
              <p:nvPr/>
            </p:nvSpPr>
            <p:spPr>
              <a:xfrm>
                <a:off x="2218353" y="4818146"/>
                <a:ext cx="7162579" cy="369332"/>
              </a:xfrm>
              <a:prstGeom prst="rect">
                <a:avLst/>
              </a:prstGeom>
              <a:noFill/>
            </p:spPr>
            <p:txBody>
              <a:bodyPr wrap="square">
                <a:spAutoFit/>
              </a:bodyPr>
              <a:lstStyle/>
              <a:p>
                <a:r>
                  <a:rPr lang="en-US" b="1" dirty="0">
                    <a:solidFill>
                      <a:srgbClr val="858585"/>
                    </a:solidFill>
                  </a:rPr>
                  <a:t>Clone GitHub Repository</a:t>
                </a:r>
                <a:endParaRPr lang="en-US" b="1" u="sng" dirty="0"/>
              </a:p>
            </p:txBody>
          </p:sp>
          <p:sp>
            <p:nvSpPr>
              <p:cNvPr id="47" name="TextBox 46">
                <a:extLst>
                  <a:ext uri="{FF2B5EF4-FFF2-40B4-BE49-F238E27FC236}">
                    <a16:creationId xmlns:a16="http://schemas.microsoft.com/office/drawing/2014/main" id="{46FB8AE8-51FE-4A84-9EE6-68B597C57916}"/>
                  </a:ext>
                </a:extLst>
              </p:cNvPr>
              <p:cNvSpPr txBox="1"/>
              <p:nvPr/>
            </p:nvSpPr>
            <p:spPr>
              <a:xfrm>
                <a:off x="2218353" y="5237775"/>
                <a:ext cx="6728974" cy="369332"/>
              </a:xfrm>
              <a:prstGeom prst="rect">
                <a:avLst/>
              </a:prstGeom>
              <a:noFill/>
            </p:spPr>
            <p:txBody>
              <a:bodyPr wrap="square">
                <a:spAutoFit/>
              </a:bodyPr>
              <a:lstStyle/>
              <a:p>
                <a:r>
                  <a:rPr lang="en-US" dirty="0">
                    <a:solidFill>
                      <a:srgbClr val="858585"/>
                    </a:solidFill>
                  </a:rPr>
                  <a:t>https://github.com/BryanCage/iot_networking</a:t>
                </a:r>
              </a:p>
            </p:txBody>
          </p:sp>
        </p:grpSp>
        <p:sp>
          <p:nvSpPr>
            <p:cNvPr id="78" name="TextBox 77">
              <a:extLst>
                <a:ext uri="{FF2B5EF4-FFF2-40B4-BE49-F238E27FC236}">
                  <a16:creationId xmlns:a16="http://schemas.microsoft.com/office/drawing/2014/main" id="{107DD9A6-DE28-4448-97D6-055CE64EE960}"/>
                </a:ext>
              </a:extLst>
            </p:cNvPr>
            <p:cNvSpPr txBox="1"/>
            <p:nvPr/>
          </p:nvSpPr>
          <p:spPr>
            <a:xfrm>
              <a:off x="2351584" y="5823054"/>
              <a:ext cx="1416226" cy="523220"/>
            </a:xfrm>
            <a:prstGeom prst="rect">
              <a:avLst/>
            </a:prstGeom>
            <a:noFill/>
          </p:spPr>
          <p:txBody>
            <a:bodyPr wrap="square" rtlCol="0">
              <a:spAutoFit/>
            </a:bodyPr>
            <a:lstStyle/>
            <a:p>
              <a:r>
                <a:rPr lang="en-US" sz="2800" dirty="0">
                  <a:solidFill>
                    <a:srgbClr val="7D7D7D"/>
                  </a:solidFill>
                </a:rPr>
                <a:t>STEP 4:  </a:t>
              </a:r>
            </a:p>
          </p:txBody>
        </p:sp>
        <p:sp>
          <p:nvSpPr>
            <p:cNvPr id="80" name="TextBox 79">
              <a:extLst>
                <a:ext uri="{FF2B5EF4-FFF2-40B4-BE49-F238E27FC236}">
                  <a16:creationId xmlns:a16="http://schemas.microsoft.com/office/drawing/2014/main" id="{A17C71D0-B391-441F-B865-503137FC4168}"/>
                </a:ext>
              </a:extLst>
            </p:cNvPr>
            <p:cNvSpPr txBox="1"/>
            <p:nvPr/>
          </p:nvSpPr>
          <p:spPr>
            <a:xfrm>
              <a:off x="3644855" y="5811932"/>
              <a:ext cx="8349909" cy="923330"/>
            </a:xfrm>
            <a:prstGeom prst="rect">
              <a:avLst/>
            </a:prstGeom>
            <a:noFill/>
          </p:spPr>
          <p:txBody>
            <a:bodyPr wrap="square">
              <a:spAutoFit/>
            </a:bodyPr>
            <a:lstStyle/>
            <a:p>
              <a:r>
                <a:rPr lang="en-US" dirty="0">
                  <a:solidFill>
                    <a:schemeClr val="tx1">
                      <a:lumMod val="60000"/>
                      <a:lumOff val="40000"/>
                    </a:schemeClr>
                  </a:solidFill>
                </a:rPr>
                <a:t>Open Chrome Browser (</a:t>
              </a:r>
              <a:r>
                <a:rPr lang="en-US" dirty="0">
                  <a:solidFill>
                    <a:srgbClr val="A86CA5"/>
                  </a:solidFill>
                </a:rPr>
                <a:t>Note</a:t>
              </a:r>
              <a:r>
                <a:rPr lang="en-US" dirty="0">
                  <a:solidFill>
                    <a:schemeClr val="tx1">
                      <a:lumMod val="60000"/>
                      <a:lumOff val="40000"/>
                    </a:schemeClr>
                  </a:solidFill>
                </a:rPr>
                <a:t>: Won’t work in </a:t>
              </a:r>
              <a:r>
                <a:rPr lang="en-US" dirty="0" err="1">
                  <a:solidFill>
                    <a:schemeClr val="tx1">
                      <a:lumMod val="60000"/>
                      <a:lumOff val="40000"/>
                    </a:schemeClr>
                  </a:solidFill>
                </a:rPr>
                <a:t>FireFox</a:t>
              </a:r>
              <a:r>
                <a:rPr lang="en-US" dirty="0">
                  <a:solidFill>
                    <a:schemeClr val="tx1">
                      <a:lumMod val="60000"/>
                      <a:lumOff val="40000"/>
                    </a:schemeClr>
                  </a:solidFill>
                </a:rPr>
                <a:t>)</a:t>
              </a:r>
            </a:p>
            <a:p>
              <a:r>
                <a:rPr lang="en-US" dirty="0">
                  <a:solidFill>
                    <a:schemeClr val="tx1">
                      <a:lumMod val="60000"/>
                      <a:lumOff val="40000"/>
                    </a:schemeClr>
                  </a:solidFill>
                  <a:hlinkClick r:id="rId5">
                    <a:extLst>
                      <a:ext uri="{A12FA001-AC4F-418D-AE19-62706E023703}">
                        <ahyp:hlinkClr xmlns:ahyp="http://schemas.microsoft.com/office/drawing/2018/hyperlinkcolor" val="tx"/>
                      </a:ext>
                    </a:extLst>
                  </a:hlinkClick>
                </a:rPr>
                <a:t>https://iotnetworking.iotserver.website/&lt;yourlastname&gt;/</a:t>
              </a:r>
              <a:endParaRPr lang="en-US" dirty="0">
                <a:solidFill>
                  <a:schemeClr val="tx1">
                    <a:lumMod val="60000"/>
                    <a:lumOff val="40000"/>
                  </a:schemeClr>
                </a:solidFill>
              </a:endParaRPr>
            </a:p>
            <a:p>
              <a:r>
                <a:rPr lang="en-US" dirty="0">
                  <a:solidFill>
                    <a:schemeClr val="tx1">
                      <a:lumMod val="60000"/>
                      <a:lumOff val="40000"/>
                    </a:schemeClr>
                  </a:solidFill>
                </a:rPr>
                <a:t>http://iotnetworking.iotserver.website/&lt;yourlastname&gt;/index_unauth_unencrypt.php</a:t>
              </a:r>
            </a:p>
          </p:txBody>
        </p:sp>
      </p:grpSp>
    </p:spTree>
    <p:extLst>
      <p:ext uri="{BB962C8B-B14F-4D97-AF65-F5344CB8AC3E}">
        <p14:creationId xmlns:p14="http://schemas.microsoft.com/office/powerpoint/2010/main" val="285512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39F618E-5E4A-46ED-8D51-AA0CAE4D350F}"/>
              </a:ext>
            </a:extLst>
          </p:cNvPr>
          <p:cNvGrpSpPr/>
          <p:nvPr/>
        </p:nvGrpSpPr>
        <p:grpSpPr>
          <a:xfrm>
            <a:off x="5637017" y="1409919"/>
            <a:ext cx="870809" cy="3812888"/>
            <a:chOff x="5242965" y="1576446"/>
            <a:chExt cx="870809" cy="3812888"/>
          </a:xfrm>
        </p:grpSpPr>
        <p:pic>
          <p:nvPicPr>
            <p:cNvPr id="25" name="Graphic 24" descr="Satellite dish">
              <a:extLst>
                <a:ext uri="{FF2B5EF4-FFF2-40B4-BE49-F238E27FC236}">
                  <a16:creationId xmlns:a16="http://schemas.microsoft.com/office/drawing/2014/main" id="{B825EBD8-162E-4B85-B3AE-8437CDE8F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8893" y="4630382"/>
              <a:ext cx="758952" cy="758952"/>
            </a:xfrm>
            <a:prstGeom prst="rect">
              <a:avLst/>
            </a:prstGeom>
          </p:spPr>
        </p:pic>
        <p:pic>
          <p:nvPicPr>
            <p:cNvPr id="26" name="Graphic 25" descr="Wireless router">
              <a:extLst>
                <a:ext uri="{FF2B5EF4-FFF2-40B4-BE49-F238E27FC236}">
                  <a16:creationId xmlns:a16="http://schemas.microsoft.com/office/drawing/2014/main" id="{5EE74664-1B10-4828-BDE5-013DFCB60C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2965" y="1576446"/>
              <a:ext cx="870809" cy="870809"/>
            </a:xfrm>
            <a:prstGeom prst="rect">
              <a:avLst/>
            </a:prstGeom>
          </p:spPr>
        </p:pic>
        <p:pic>
          <p:nvPicPr>
            <p:cNvPr id="27" name="Graphic 26" descr="Cell Tower">
              <a:extLst>
                <a:ext uri="{FF2B5EF4-FFF2-40B4-BE49-F238E27FC236}">
                  <a16:creationId xmlns:a16="http://schemas.microsoft.com/office/drawing/2014/main" id="{1EBEDE31-D589-4A23-9710-2F8EAFBE55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98893" y="3072103"/>
              <a:ext cx="758952" cy="758952"/>
            </a:xfrm>
            <a:prstGeom prst="rect">
              <a:avLst/>
            </a:prstGeom>
          </p:spPr>
        </p:pic>
      </p:grpSp>
      <p:cxnSp>
        <p:nvCxnSpPr>
          <p:cNvPr id="63" name="Straight Connector 62">
            <a:extLst>
              <a:ext uri="{FF2B5EF4-FFF2-40B4-BE49-F238E27FC236}">
                <a16:creationId xmlns:a16="http://schemas.microsoft.com/office/drawing/2014/main" id="{E0EAE98D-A153-4128-90F6-343A1F6F6712}"/>
              </a:ext>
            </a:extLst>
          </p:cNvPr>
          <p:cNvCxnSpPr>
            <a:cxnSpLocks/>
          </p:cNvCxnSpPr>
          <p:nvPr/>
        </p:nvCxnSpPr>
        <p:spPr>
          <a:xfrm flipV="1">
            <a:off x="3549345" y="3412369"/>
            <a:ext cx="829615" cy="5289"/>
          </a:xfrm>
          <a:prstGeom prst="line">
            <a:avLst/>
          </a:prstGeom>
          <a:ln w="34925">
            <a:solidFill>
              <a:schemeClr val="tx1">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9D20A185-189E-447D-810E-7D02446A360E}"/>
              </a:ext>
            </a:extLst>
          </p:cNvPr>
          <p:cNvSpPr/>
          <p:nvPr/>
        </p:nvSpPr>
        <p:spPr>
          <a:xfrm>
            <a:off x="4708059" y="785191"/>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C76908F4-5DC8-45BC-896A-6DFE14C19BE8}"/>
              </a:ext>
            </a:extLst>
          </p:cNvPr>
          <p:cNvSpPr txBox="1"/>
          <p:nvPr/>
        </p:nvSpPr>
        <p:spPr>
          <a:xfrm>
            <a:off x="5414605" y="5546341"/>
            <a:ext cx="1290353"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Gateways</a:t>
            </a:r>
          </a:p>
        </p:txBody>
      </p:sp>
      <p:grpSp>
        <p:nvGrpSpPr>
          <p:cNvPr id="43" name="Group 42">
            <a:extLst>
              <a:ext uri="{FF2B5EF4-FFF2-40B4-BE49-F238E27FC236}">
                <a16:creationId xmlns:a16="http://schemas.microsoft.com/office/drawing/2014/main" id="{7F591689-B216-472D-8129-D6496AC44374}"/>
              </a:ext>
            </a:extLst>
          </p:cNvPr>
          <p:cNvGrpSpPr/>
          <p:nvPr/>
        </p:nvGrpSpPr>
        <p:grpSpPr>
          <a:xfrm>
            <a:off x="609932" y="720048"/>
            <a:ext cx="2703444" cy="5395219"/>
            <a:chOff x="4523676" y="891800"/>
            <a:chExt cx="2703444" cy="5395219"/>
          </a:xfrm>
        </p:grpSpPr>
        <p:sp>
          <p:nvSpPr>
            <p:cNvPr id="44" name="Rectangle: Rounded Corners 43">
              <a:extLst>
                <a:ext uri="{FF2B5EF4-FFF2-40B4-BE49-F238E27FC236}">
                  <a16:creationId xmlns:a16="http://schemas.microsoft.com/office/drawing/2014/main" id="{E22EBF2C-29B2-4EE0-83CA-81FA3326DD12}"/>
                </a:ext>
              </a:extLst>
            </p:cNvPr>
            <p:cNvSpPr/>
            <p:nvPr/>
          </p:nvSpPr>
          <p:spPr>
            <a:xfrm>
              <a:off x="4523676" y="891800"/>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BFC3A3C-41FA-4C19-9489-C6246E0D5EBB}"/>
                </a:ext>
              </a:extLst>
            </p:cNvPr>
            <p:cNvSpPr txBox="1"/>
            <p:nvPr/>
          </p:nvSpPr>
          <p:spPr>
            <a:xfrm>
              <a:off x="4905808" y="5652950"/>
              <a:ext cx="2033185" cy="430887"/>
            </a:xfrm>
            <a:prstGeom prst="rect">
              <a:avLst/>
            </a:prstGeom>
            <a:noFill/>
          </p:spPr>
          <p:txBody>
            <a:bodyPr wrap="none" rtlCol="0">
              <a:spAutoFit/>
            </a:bodyPr>
            <a:lstStyle/>
            <a:p>
              <a:r>
                <a:rPr lang="en-US" sz="2200" dirty="0">
                  <a:solidFill>
                    <a:srgbClr val="00B0F0"/>
                  </a:solidFill>
                </a:rPr>
                <a:t>Devices (Things)</a:t>
              </a:r>
            </a:p>
          </p:txBody>
        </p:sp>
      </p:grpSp>
      <p:pic>
        <p:nvPicPr>
          <p:cNvPr id="62" name="Graphic 61" descr="Streetlight">
            <a:extLst>
              <a:ext uri="{FF2B5EF4-FFF2-40B4-BE49-F238E27FC236}">
                <a16:creationId xmlns:a16="http://schemas.microsoft.com/office/drawing/2014/main" id="{6EEF9C25-ADF7-4E06-A744-925342491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9970" y="922633"/>
            <a:ext cx="690079" cy="690079"/>
          </a:xfrm>
          <a:prstGeom prst="rect">
            <a:avLst/>
          </a:prstGeom>
        </p:spPr>
      </p:pic>
      <p:pic>
        <p:nvPicPr>
          <p:cNvPr id="65" name="Graphic 64" descr="Safe">
            <a:extLst>
              <a:ext uri="{FF2B5EF4-FFF2-40B4-BE49-F238E27FC236}">
                <a16:creationId xmlns:a16="http://schemas.microsoft.com/office/drawing/2014/main" id="{B4FCB6C2-1AD0-4F14-A56A-9A32D4A402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3617" y="1001233"/>
            <a:ext cx="690079" cy="690079"/>
          </a:xfrm>
          <a:prstGeom prst="rect">
            <a:avLst/>
          </a:prstGeom>
        </p:spPr>
      </p:pic>
      <p:pic>
        <p:nvPicPr>
          <p:cNvPr id="66" name="Graphic 65" descr="Windmill">
            <a:extLst>
              <a:ext uri="{FF2B5EF4-FFF2-40B4-BE49-F238E27FC236}">
                <a16:creationId xmlns:a16="http://schemas.microsoft.com/office/drawing/2014/main" id="{21DBB127-58C5-4457-942C-ABE1F90B135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8683" y="4579048"/>
            <a:ext cx="690079" cy="690079"/>
          </a:xfrm>
          <a:prstGeom prst="rect">
            <a:avLst/>
          </a:prstGeom>
        </p:spPr>
      </p:pic>
      <p:pic>
        <p:nvPicPr>
          <p:cNvPr id="67" name="Graphic 66" descr="Factory">
            <a:extLst>
              <a:ext uri="{FF2B5EF4-FFF2-40B4-BE49-F238E27FC236}">
                <a16:creationId xmlns:a16="http://schemas.microsoft.com/office/drawing/2014/main" id="{391E52AF-2CBB-46D3-A9B0-A5079057F0C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062" y="3679247"/>
            <a:ext cx="690079" cy="690079"/>
          </a:xfrm>
          <a:prstGeom prst="rect">
            <a:avLst/>
          </a:prstGeom>
        </p:spPr>
      </p:pic>
      <p:pic>
        <p:nvPicPr>
          <p:cNvPr id="68" name="Graphic 67" descr="Truck">
            <a:extLst>
              <a:ext uri="{FF2B5EF4-FFF2-40B4-BE49-F238E27FC236}">
                <a16:creationId xmlns:a16="http://schemas.microsoft.com/office/drawing/2014/main" id="{2D278DFF-0B5D-4BBC-BA7F-B66877FBBA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2334" y="1886997"/>
            <a:ext cx="690079" cy="690079"/>
          </a:xfrm>
          <a:prstGeom prst="rect">
            <a:avLst/>
          </a:prstGeom>
        </p:spPr>
      </p:pic>
      <p:pic>
        <p:nvPicPr>
          <p:cNvPr id="69" name="Graphic 68" descr="Marker">
            <a:extLst>
              <a:ext uri="{FF2B5EF4-FFF2-40B4-BE49-F238E27FC236}">
                <a16:creationId xmlns:a16="http://schemas.microsoft.com/office/drawing/2014/main" id="{0A1107D8-768F-4B74-ABB2-488727449A8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62921" y="1886997"/>
            <a:ext cx="690079" cy="690079"/>
          </a:xfrm>
          <a:prstGeom prst="rect">
            <a:avLst/>
          </a:prstGeom>
        </p:spPr>
      </p:pic>
      <p:pic>
        <p:nvPicPr>
          <p:cNvPr id="70" name="Graphic 69" descr="Wi Fi">
            <a:extLst>
              <a:ext uri="{FF2B5EF4-FFF2-40B4-BE49-F238E27FC236}">
                <a16:creationId xmlns:a16="http://schemas.microsoft.com/office/drawing/2014/main" id="{D60F0446-8DD2-44F7-AC43-BCF4C88CEA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73507" y="1886997"/>
            <a:ext cx="690079" cy="690079"/>
          </a:xfrm>
          <a:prstGeom prst="rect">
            <a:avLst/>
          </a:prstGeom>
        </p:spPr>
      </p:pic>
      <p:pic>
        <p:nvPicPr>
          <p:cNvPr id="71" name="Graphic 70" descr="Traffic light">
            <a:extLst>
              <a:ext uri="{FF2B5EF4-FFF2-40B4-BE49-F238E27FC236}">
                <a16:creationId xmlns:a16="http://schemas.microsoft.com/office/drawing/2014/main" id="{F26E0A6F-639C-4980-88DD-2D9180214B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7851" y="2811435"/>
            <a:ext cx="690079" cy="690079"/>
          </a:xfrm>
          <a:prstGeom prst="rect">
            <a:avLst/>
          </a:prstGeom>
        </p:spPr>
      </p:pic>
      <p:pic>
        <p:nvPicPr>
          <p:cNvPr id="72" name="Graphic 71" descr="Signal">
            <a:extLst>
              <a:ext uri="{FF2B5EF4-FFF2-40B4-BE49-F238E27FC236}">
                <a16:creationId xmlns:a16="http://schemas.microsoft.com/office/drawing/2014/main" id="{04AC8405-14FB-4CD9-8202-F8C8BCCB6E1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99074" y="2755959"/>
            <a:ext cx="690079" cy="690079"/>
          </a:xfrm>
          <a:prstGeom prst="rect">
            <a:avLst/>
          </a:prstGeom>
        </p:spPr>
      </p:pic>
      <p:pic>
        <p:nvPicPr>
          <p:cNvPr id="73" name="Graphic 72" descr="Security camera">
            <a:extLst>
              <a:ext uri="{FF2B5EF4-FFF2-40B4-BE49-F238E27FC236}">
                <a16:creationId xmlns:a16="http://schemas.microsoft.com/office/drawing/2014/main" id="{6BE6F7FA-414A-44B6-91D9-1CDDCB1D710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748968" y="3705083"/>
            <a:ext cx="690079" cy="690079"/>
          </a:xfrm>
          <a:prstGeom prst="rect">
            <a:avLst/>
          </a:prstGeom>
        </p:spPr>
      </p:pic>
      <p:pic>
        <p:nvPicPr>
          <p:cNvPr id="74" name="Graphic 73" descr="Thermometer">
            <a:extLst>
              <a:ext uri="{FF2B5EF4-FFF2-40B4-BE49-F238E27FC236}">
                <a16:creationId xmlns:a16="http://schemas.microsoft.com/office/drawing/2014/main" id="{74ED3C96-8875-4805-A1CC-9AACCE6E17E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98209" y="4554938"/>
            <a:ext cx="690079" cy="690079"/>
          </a:xfrm>
          <a:prstGeom prst="rect">
            <a:avLst/>
          </a:prstGeom>
        </p:spPr>
      </p:pic>
      <p:pic>
        <p:nvPicPr>
          <p:cNvPr id="75" name="Graphic 74" descr="Bluetooth">
            <a:extLst>
              <a:ext uri="{FF2B5EF4-FFF2-40B4-BE49-F238E27FC236}">
                <a16:creationId xmlns:a16="http://schemas.microsoft.com/office/drawing/2014/main" id="{E26BEF36-02C8-43D7-AAE7-367C02A9C3A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51063" y="3678404"/>
            <a:ext cx="914400" cy="914400"/>
          </a:xfrm>
          <a:prstGeom prst="rect">
            <a:avLst/>
          </a:prstGeom>
        </p:spPr>
      </p:pic>
      <p:pic>
        <p:nvPicPr>
          <p:cNvPr id="76" name="Graphic 75" descr="Processor">
            <a:extLst>
              <a:ext uri="{FF2B5EF4-FFF2-40B4-BE49-F238E27FC236}">
                <a16:creationId xmlns:a16="http://schemas.microsoft.com/office/drawing/2014/main" id="{2D0966A2-01A0-4A59-B13A-1A20A6069A7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724800" y="2872772"/>
            <a:ext cx="567404" cy="567404"/>
          </a:xfrm>
          <a:prstGeom prst="rect">
            <a:avLst/>
          </a:prstGeom>
        </p:spPr>
      </p:pic>
      <p:sp>
        <p:nvSpPr>
          <p:cNvPr id="78" name="TextBox 77">
            <a:extLst>
              <a:ext uri="{FF2B5EF4-FFF2-40B4-BE49-F238E27FC236}">
                <a16:creationId xmlns:a16="http://schemas.microsoft.com/office/drawing/2014/main" id="{5FAB5A9B-D5F0-43A8-8C0E-5B4A988A2B10}"/>
              </a:ext>
            </a:extLst>
          </p:cNvPr>
          <p:cNvSpPr txBox="1"/>
          <p:nvPr/>
        </p:nvSpPr>
        <p:spPr>
          <a:xfrm>
            <a:off x="5834551" y="2188579"/>
            <a:ext cx="428322" cy="253916"/>
          </a:xfrm>
          <a:prstGeom prst="rect">
            <a:avLst/>
          </a:prstGeom>
          <a:noFill/>
        </p:spPr>
        <p:txBody>
          <a:bodyPr wrap="none" rtlCol="0">
            <a:spAutoFit/>
          </a:bodyPr>
          <a:lstStyle/>
          <a:p>
            <a:pPr algn="ctr"/>
            <a:r>
              <a:rPr lang="en-US" sz="1050" dirty="0" err="1">
                <a:solidFill>
                  <a:srgbClr val="858585"/>
                </a:solidFill>
              </a:rPr>
              <a:t>WiFi</a:t>
            </a:r>
            <a:endParaRPr lang="en-US" sz="1050" dirty="0">
              <a:solidFill>
                <a:srgbClr val="858585"/>
              </a:solidFill>
            </a:endParaRPr>
          </a:p>
        </p:txBody>
      </p:sp>
      <p:sp>
        <p:nvSpPr>
          <p:cNvPr id="79" name="TextBox 78">
            <a:extLst>
              <a:ext uri="{FF2B5EF4-FFF2-40B4-BE49-F238E27FC236}">
                <a16:creationId xmlns:a16="http://schemas.microsoft.com/office/drawing/2014/main" id="{62AAE41B-3DE8-44D7-8C4B-1022CD31900A}"/>
              </a:ext>
            </a:extLst>
          </p:cNvPr>
          <p:cNvSpPr txBox="1"/>
          <p:nvPr/>
        </p:nvSpPr>
        <p:spPr>
          <a:xfrm>
            <a:off x="5757606" y="3719274"/>
            <a:ext cx="582212" cy="253916"/>
          </a:xfrm>
          <a:prstGeom prst="rect">
            <a:avLst/>
          </a:prstGeom>
          <a:noFill/>
        </p:spPr>
        <p:txBody>
          <a:bodyPr wrap="none" rtlCol="0">
            <a:spAutoFit/>
          </a:bodyPr>
          <a:lstStyle/>
          <a:p>
            <a:pPr algn="ctr"/>
            <a:r>
              <a:rPr lang="en-US" sz="1050" dirty="0">
                <a:solidFill>
                  <a:srgbClr val="858585"/>
                </a:solidFill>
              </a:rPr>
              <a:t>cellular</a:t>
            </a:r>
          </a:p>
        </p:txBody>
      </p:sp>
      <p:sp>
        <p:nvSpPr>
          <p:cNvPr id="82" name="TextBox 81">
            <a:extLst>
              <a:ext uri="{FF2B5EF4-FFF2-40B4-BE49-F238E27FC236}">
                <a16:creationId xmlns:a16="http://schemas.microsoft.com/office/drawing/2014/main" id="{A678B78B-A344-45AB-9947-22A92F1926DE}"/>
              </a:ext>
            </a:extLst>
          </p:cNvPr>
          <p:cNvSpPr txBox="1"/>
          <p:nvPr/>
        </p:nvSpPr>
        <p:spPr>
          <a:xfrm>
            <a:off x="5739973" y="5249968"/>
            <a:ext cx="617478" cy="253916"/>
          </a:xfrm>
          <a:prstGeom prst="rect">
            <a:avLst/>
          </a:prstGeom>
          <a:noFill/>
        </p:spPr>
        <p:txBody>
          <a:bodyPr wrap="none" rtlCol="0">
            <a:spAutoFit/>
          </a:bodyPr>
          <a:lstStyle/>
          <a:p>
            <a:pPr algn="ctr"/>
            <a:r>
              <a:rPr lang="en-US" sz="1050" dirty="0">
                <a:solidFill>
                  <a:srgbClr val="858585"/>
                </a:solidFill>
              </a:rPr>
              <a:t>satellite</a:t>
            </a:r>
          </a:p>
        </p:txBody>
      </p:sp>
    </p:spTree>
    <p:extLst>
      <p:ext uri="{BB962C8B-B14F-4D97-AF65-F5344CB8AC3E}">
        <p14:creationId xmlns:p14="http://schemas.microsoft.com/office/powerpoint/2010/main" val="166948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39F618E-5E4A-46ED-8D51-AA0CAE4D350F}"/>
              </a:ext>
            </a:extLst>
          </p:cNvPr>
          <p:cNvGrpSpPr/>
          <p:nvPr/>
        </p:nvGrpSpPr>
        <p:grpSpPr>
          <a:xfrm>
            <a:off x="5637017" y="1409919"/>
            <a:ext cx="870809" cy="3812888"/>
            <a:chOff x="5242965" y="1576446"/>
            <a:chExt cx="870809" cy="3812888"/>
          </a:xfrm>
        </p:grpSpPr>
        <p:pic>
          <p:nvPicPr>
            <p:cNvPr id="25" name="Graphic 24" descr="Satellite dish">
              <a:extLst>
                <a:ext uri="{FF2B5EF4-FFF2-40B4-BE49-F238E27FC236}">
                  <a16:creationId xmlns:a16="http://schemas.microsoft.com/office/drawing/2014/main" id="{B825EBD8-162E-4B85-B3AE-8437CDE8F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8893" y="4630382"/>
              <a:ext cx="758952" cy="758952"/>
            </a:xfrm>
            <a:prstGeom prst="rect">
              <a:avLst/>
            </a:prstGeom>
          </p:spPr>
        </p:pic>
        <p:pic>
          <p:nvPicPr>
            <p:cNvPr id="26" name="Graphic 25" descr="Wireless router">
              <a:extLst>
                <a:ext uri="{FF2B5EF4-FFF2-40B4-BE49-F238E27FC236}">
                  <a16:creationId xmlns:a16="http://schemas.microsoft.com/office/drawing/2014/main" id="{5EE74664-1B10-4828-BDE5-013DFCB60C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2965" y="1576446"/>
              <a:ext cx="870809" cy="870809"/>
            </a:xfrm>
            <a:prstGeom prst="rect">
              <a:avLst/>
            </a:prstGeom>
          </p:spPr>
        </p:pic>
        <p:pic>
          <p:nvPicPr>
            <p:cNvPr id="27" name="Graphic 26" descr="Cell Tower">
              <a:extLst>
                <a:ext uri="{FF2B5EF4-FFF2-40B4-BE49-F238E27FC236}">
                  <a16:creationId xmlns:a16="http://schemas.microsoft.com/office/drawing/2014/main" id="{1EBEDE31-D589-4A23-9710-2F8EAFBE55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98893" y="3072103"/>
              <a:ext cx="758952" cy="758952"/>
            </a:xfrm>
            <a:prstGeom prst="rect">
              <a:avLst/>
            </a:prstGeom>
          </p:spPr>
        </p:pic>
      </p:grpSp>
      <p:sp>
        <p:nvSpPr>
          <p:cNvPr id="46" name="TextBox 45">
            <a:extLst>
              <a:ext uri="{FF2B5EF4-FFF2-40B4-BE49-F238E27FC236}">
                <a16:creationId xmlns:a16="http://schemas.microsoft.com/office/drawing/2014/main" id="{04AC3444-E724-4AC3-93FF-95BDB13DAF2E}"/>
              </a:ext>
            </a:extLst>
          </p:cNvPr>
          <p:cNvSpPr txBox="1"/>
          <p:nvPr/>
        </p:nvSpPr>
        <p:spPr>
          <a:xfrm>
            <a:off x="9432148" y="5503884"/>
            <a:ext cx="15963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IoT Platform</a:t>
            </a:r>
          </a:p>
        </p:txBody>
      </p:sp>
      <p:grpSp>
        <p:nvGrpSpPr>
          <p:cNvPr id="47" name="Group 46">
            <a:extLst>
              <a:ext uri="{FF2B5EF4-FFF2-40B4-BE49-F238E27FC236}">
                <a16:creationId xmlns:a16="http://schemas.microsoft.com/office/drawing/2014/main" id="{88B86B29-28EB-4521-80E1-5BF462D9F99E}"/>
              </a:ext>
            </a:extLst>
          </p:cNvPr>
          <p:cNvGrpSpPr/>
          <p:nvPr/>
        </p:nvGrpSpPr>
        <p:grpSpPr>
          <a:xfrm>
            <a:off x="8924560" y="1409919"/>
            <a:ext cx="2611574" cy="914400"/>
            <a:chOff x="6233230" y="1602427"/>
            <a:chExt cx="2611574" cy="914400"/>
          </a:xfrm>
        </p:grpSpPr>
        <p:pic>
          <p:nvPicPr>
            <p:cNvPr id="48" name="Graphic 47" descr="Gears">
              <a:extLst>
                <a:ext uri="{FF2B5EF4-FFF2-40B4-BE49-F238E27FC236}">
                  <a16:creationId xmlns:a16="http://schemas.microsoft.com/office/drawing/2014/main" id="{08F6A1B1-EF64-4619-960B-78E27EB6C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4040" y="1714588"/>
              <a:ext cx="797587" cy="690079"/>
            </a:xfrm>
            <a:prstGeom prst="rect">
              <a:avLst/>
            </a:prstGeom>
          </p:spPr>
        </p:pic>
        <p:pic>
          <p:nvPicPr>
            <p:cNvPr id="49" name="Graphic 48" descr="Link">
              <a:extLst>
                <a:ext uri="{FF2B5EF4-FFF2-40B4-BE49-F238E27FC236}">
                  <a16:creationId xmlns:a16="http://schemas.microsoft.com/office/drawing/2014/main" id="{7D90CA74-57C2-4A88-AC57-A84D56EBB4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9201" y="1666826"/>
              <a:ext cx="785603" cy="785603"/>
            </a:xfrm>
            <a:prstGeom prst="rect">
              <a:avLst/>
            </a:prstGeom>
          </p:spPr>
        </p:pic>
        <p:pic>
          <p:nvPicPr>
            <p:cNvPr id="50" name="Graphic 49" descr="Playbook">
              <a:extLst>
                <a:ext uri="{FF2B5EF4-FFF2-40B4-BE49-F238E27FC236}">
                  <a16:creationId xmlns:a16="http://schemas.microsoft.com/office/drawing/2014/main" id="{40CB6342-698A-4622-ADCB-FA63A1E060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33230" y="1602427"/>
              <a:ext cx="914400" cy="914400"/>
            </a:xfrm>
            <a:prstGeom prst="rect">
              <a:avLst/>
            </a:prstGeom>
          </p:spPr>
        </p:pic>
      </p:grpSp>
      <p:grpSp>
        <p:nvGrpSpPr>
          <p:cNvPr id="51" name="Group 50">
            <a:extLst>
              <a:ext uri="{FF2B5EF4-FFF2-40B4-BE49-F238E27FC236}">
                <a16:creationId xmlns:a16="http://schemas.microsoft.com/office/drawing/2014/main" id="{1B1063CF-4094-4BE2-88F7-359294BB235A}"/>
              </a:ext>
            </a:extLst>
          </p:cNvPr>
          <p:cNvGrpSpPr/>
          <p:nvPr/>
        </p:nvGrpSpPr>
        <p:grpSpPr>
          <a:xfrm>
            <a:off x="9042533" y="4520088"/>
            <a:ext cx="2375629" cy="690079"/>
            <a:chOff x="6297451" y="4712596"/>
            <a:chExt cx="2375629" cy="690079"/>
          </a:xfrm>
        </p:grpSpPr>
        <p:pic>
          <p:nvPicPr>
            <p:cNvPr id="52" name="Graphic 51" descr="Hierarchy">
              <a:extLst>
                <a:ext uri="{FF2B5EF4-FFF2-40B4-BE49-F238E27FC236}">
                  <a16:creationId xmlns:a16="http://schemas.microsoft.com/office/drawing/2014/main" id="{C21147D7-413C-499F-9637-1083F872E2C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83001" y="4712596"/>
              <a:ext cx="690079" cy="690079"/>
            </a:xfrm>
            <a:prstGeom prst="rect">
              <a:avLst/>
            </a:prstGeom>
          </p:spPr>
        </p:pic>
        <p:pic>
          <p:nvPicPr>
            <p:cNvPr id="53" name="Graphic 52" descr="Server">
              <a:extLst>
                <a:ext uri="{FF2B5EF4-FFF2-40B4-BE49-F238E27FC236}">
                  <a16:creationId xmlns:a16="http://schemas.microsoft.com/office/drawing/2014/main" id="{010A961C-85A0-4AFC-9658-7E9402B240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97451" y="4760455"/>
              <a:ext cx="594360" cy="594360"/>
            </a:xfrm>
            <a:prstGeom prst="rect">
              <a:avLst/>
            </a:prstGeom>
          </p:spPr>
        </p:pic>
        <p:pic>
          <p:nvPicPr>
            <p:cNvPr id="54" name="Graphic 53" descr="Database">
              <a:extLst>
                <a:ext uri="{FF2B5EF4-FFF2-40B4-BE49-F238E27FC236}">
                  <a16:creationId xmlns:a16="http://schemas.microsoft.com/office/drawing/2014/main" id="{08E5181D-A28E-4215-81C9-A4FE5E4572B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7840" y="4760455"/>
              <a:ext cx="594360" cy="594360"/>
            </a:xfrm>
            <a:prstGeom prst="rect">
              <a:avLst/>
            </a:prstGeom>
          </p:spPr>
        </p:pic>
      </p:grpSp>
      <p:grpSp>
        <p:nvGrpSpPr>
          <p:cNvPr id="55" name="Group 54">
            <a:extLst>
              <a:ext uri="{FF2B5EF4-FFF2-40B4-BE49-F238E27FC236}">
                <a16:creationId xmlns:a16="http://schemas.microsoft.com/office/drawing/2014/main" id="{4E05C06F-B3EA-45BA-8003-759B4875741E}"/>
              </a:ext>
            </a:extLst>
          </p:cNvPr>
          <p:cNvGrpSpPr/>
          <p:nvPr/>
        </p:nvGrpSpPr>
        <p:grpSpPr>
          <a:xfrm>
            <a:off x="9050027" y="2988345"/>
            <a:ext cx="2360641" cy="690079"/>
            <a:chOff x="6402873" y="3074173"/>
            <a:chExt cx="2360641" cy="690079"/>
          </a:xfrm>
        </p:grpSpPr>
        <p:pic>
          <p:nvPicPr>
            <p:cNvPr id="56" name="Graphic 55" descr="Network">
              <a:extLst>
                <a:ext uri="{FF2B5EF4-FFF2-40B4-BE49-F238E27FC236}">
                  <a16:creationId xmlns:a16="http://schemas.microsoft.com/office/drawing/2014/main" id="{B8DE102B-8F9F-4040-BF76-7EC052F2A1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05957" y="3074173"/>
              <a:ext cx="690079" cy="690079"/>
            </a:xfrm>
            <a:prstGeom prst="rect">
              <a:avLst/>
            </a:prstGeom>
          </p:spPr>
        </p:pic>
        <p:pic>
          <p:nvPicPr>
            <p:cNvPr id="57" name="Graphic 56" descr="Puzzle">
              <a:extLst>
                <a:ext uri="{FF2B5EF4-FFF2-40B4-BE49-F238E27FC236}">
                  <a16:creationId xmlns:a16="http://schemas.microsoft.com/office/drawing/2014/main" id="{57C50865-B0DC-479E-93AA-94522A0991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073436" y="3074173"/>
              <a:ext cx="690078" cy="690078"/>
            </a:xfrm>
            <a:prstGeom prst="rect">
              <a:avLst/>
            </a:prstGeom>
          </p:spPr>
        </p:pic>
        <p:pic>
          <p:nvPicPr>
            <p:cNvPr id="58" name="Graphic 57" descr="Filter">
              <a:extLst>
                <a:ext uri="{FF2B5EF4-FFF2-40B4-BE49-F238E27FC236}">
                  <a16:creationId xmlns:a16="http://schemas.microsoft.com/office/drawing/2014/main" id="{A280D0BA-1BC8-458F-B441-E9031683DD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02873" y="3089887"/>
              <a:ext cx="658651" cy="658651"/>
            </a:xfrm>
            <a:prstGeom prst="rect">
              <a:avLst/>
            </a:prstGeom>
          </p:spPr>
        </p:pic>
      </p:grpSp>
      <p:sp>
        <p:nvSpPr>
          <p:cNvPr id="45" name="Rectangle: Rounded Corners 44">
            <a:extLst>
              <a:ext uri="{FF2B5EF4-FFF2-40B4-BE49-F238E27FC236}">
                <a16:creationId xmlns:a16="http://schemas.microsoft.com/office/drawing/2014/main" id="{06FD412F-7D8B-487A-9FC8-E08CEABFA8D7}"/>
              </a:ext>
            </a:extLst>
          </p:cNvPr>
          <p:cNvSpPr/>
          <p:nvPr/>
        </p:nvSpPr>
        <p:spPr>
          <a:xfrm>
            <a:off x="8878625" y="742734"/>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E0EAE98D-A153-4128-90F6-343A1F6F6712}"/>
              </a:ext>
            </a:extLst>
          </p:cNvPr>
          <p:cNvCxnSpPr>
            <a:cxnSpLocks/>
          </p:cNvCxnSpPr>
          <p:nvPr/>
        </p:nvCxnSpPr>
        <p:spPr>
          <a:xfrm flipV="1">
            <a:off x="3549345" y="3412369"/>
            <a:ext cx="829615" cy="5289"/>
          </a:xfrm>
          <a:prstGeom prst="line">
            <a:avLst/>
          </a:prstGeom>
          <a:ln w="34925">
            <a:solidFill>
              <a:schemeClr val="tx1">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9D20A185-189E-447D-810E-7D02446A360E}"/>
              </a:ext>
            </a:extLst>
          </p:cNvPr>
          <p:cNvSpPr/>
          <p:nvPr/>
        </p:nvSpPr>
        <p:spPr>
          <a:xfrm>
            <a:off x="4708059" y="785191"/>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C76908F4-5DC8-45BC-896A-6DFE14C19BE8}"/>
              </a:ext>
            </a:extLst>
          </p:cNvPr>
          <p:cNvSpPr txBox="1"/>
          <p:nvPr/>
        </p:nvSpPr>
        <p:spPr>
          <a:xfrm>
            <a:off x="5414605" y="5546341"/>
            <a:ext cx="1290353"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Gateways</a:t>
            </a:r>
          </a:p>
        </p:txBody>
      </p:sp>
      <p:cxnSp>
        <p:nvCxnSpPr>
          <p:cNvPr id="113" name="Straight Connector 112">
            <a:extLst>
              <a:ext uri="{FF2B5EF4-FFF2-40B4-BE49-F238E27FC236}">
                <a16:creationId xmlns:a16="http://schemas.microsoft.com/office/drawing/2014/main" id="{813EDDDF-738D-4015-89CD-5EF8D3CD5F72}"/>
              </a:ext>
            </a:extLst>
          </p:cNvPr>
          <p:cNvCxnSpPr>
            <a:cxnSpLocks/>
          </p:cNvCxnSpPr>
          <p:nvPr/>
        </p:nvCxnSpPr>
        <p:spPr>
          <a:xfrm flipV="1">
            <a:off x="7728230" y="3409724"/>
            <a:ext cx="829615" cy="5289"/>
          </a:xfrm>
          <a:prstGeom prst="line">
            <a:avLst/>
          </a:prstGeom>
          <a:ln w="34925">
            <a:solidFill>
              <a:schemeClr val="tx1">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41E2C99-7D72-4E46-BC87-00BC7FCBF4F7}"/>
              </a:ext>
            </a:extLst>
          </p:cNvPr>
          <p:cNvGrpSpPr/>
          <p:nvPr/>
        </p:nvGrpSpPr>
        <p:grpSpPr>
          <a:xfrm>
            <a:off x="609932" y="720048"/>
            <a:ext cx="2703444" cy="5395219"/>
            <a:chOff x="4523676" y="891800"/>
            <a:chExt cx="2703444" cy="5395219"/>
          </a:xfrm>
        </p:grpSpPr>
        <p:sp>
          <p:nvSpPr>
            <p:cNvPr id="44" name="Rectangle: Rounded Corners 43">
              <a:extLst>
                <a:ext uri="{FF2B5EF4-FFF2-40B4-BE49-F238E27FC236}">
                  <a16:creationId xmlns:a16="http://schemas.microsoft.com/office/drawing/2014/main" id="{EC898E28-81B4-4B40-8F0A-4EF91D900779}"/>
                </a:ext>
              </a:extLst>
            </p:cNvPr>
            <p:cNvSpPr/>
            <p:nvPr/>
          </p:nvSpPr>
          <p:spPr>
            <a:xfrm>
              <a:off x="4523676" y="891800"/>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46FC473C-6662-4983-8485-B5686D28569F}"/>
                </a:ext>
              </a:extLst>
            </p:cNvPr>
            <p:cNvSpPr txBox="1"/>
            <p:nvPr/>
          </p:nvSpPr>
          <p:spPr>
            <a:xfrm>
              <a:off x="4905808" y="5652950"/>
              <a:ext cx="2033185" cy="430887"/>
            </a:xfrm>
            <a:prstGeom prst="rect">
              <a:avLst/>
            </a:prstGeom>
            <a:noFill/>
          </p:spPr>
          <p:txBody>
            <a:bodyPr wrap="none" rtlCol="0">
              <a:spAutoFit/>
            </a:bodyPr>
            <a:lstStyle/>
            <a:p>
              <a:r>
                <a:rPr lang="en-US" sz="2200" dirty="0">
                  <a:solidFill>
                    <a:srgbClr val="00B0F0"/>
                  </a:solidFill>
                </a:rPr>
                <a:t>Devices (Things)</a:t>
              </a:r>
            </a:p>
          </p:txBody>
        </p:sp>
      </p:grpSp>
      <p:pic>
        <p:nvPicPr>
          <p:cNvPr id="62" name="Graphic 61" descr="Streetlight">
            <a:extLst>
              <a:ext uri="{FF2B5EF4-FFF2-40B4-BE49-F238E27FC236}">
                <a16:creationId xmlns:a16="http://schemas.microsoft.com/office/drawing/2014/main" id="{2A2D78FE-504C-4BD3-A02C-2F5D40614C1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59970" y="922633"/>
            <a:ext cx="690079" cy="690079"/>
          </a:xfrm>
          <a:prstGeom prst="rect">
            <a:avLst/>
          </a:prstGeom>
        </p:spPr>
      </p:pic>
      <p:pic>
        <p:nvPicPr>
          <p:cNvPr id="65" name="Graphic 64" descr="Safe">
            <a:extLst>
              <a:ext uri="{FF2B5EF4-FFF2-40B4-BE49-F238E27FC236}">
                <a16:creationId xmlns:a16="http://schemas.microsoft.com/office/drawing/2014/main" id="{7E78AB14-3AEB-497A-8B2B-6BCE09EB688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73617" y="1001233"/>
            <a:ext cx="690079" cy="690079"/>
          </a:xfrm>
          <a:prstGeom prst="rect">
            <a:avLst/>
          </a:prstGeom>
        </p:spPr>
      </p:pic>
      <p:pic>
        <p:nvPicPr>
          <p:cNvPr id="66" name="Graphic 65" descr="Windmill">
            <a:extLst>
              <a:ext uri="{FF2B5EF4-FFF2-40B4-BE49-F238E27FC236}">
                <a16:creationId xmlns:a16="http://schemas.microsoft.com/office/drawing/2014/main" id="{4B650AB3-D610-47E8-9758-B66044A201D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08683" y="4579048"/>
            <a:ext cx="690079" cy="690079"/>
          </a:xfrm>
          <a:prstGeom prst="rect">
            <a:avLst/>
          </a:prstGeom>
        </p:spPr>
      </p:pic>
      <p:pic>
        <p:nvPicPr>
          <p:cNvPr id="67" name="Graphic 66" descr="Factory">
            <a:extLst>
              <a:ext uri="{FF2B5EF4-FFF2-40B4-BE49-F238E27FC236}">
                <a16:creationId xmlns:a16="http://schemas.microsoft.com/office/drawing/2014/main" id="{AFA5762C-7F11-4646-847C-FBFDB2857D2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34062" y="3679247"/>
            <a:ext cx="690079" cy="690079"/>
          </a:xfrm>
          <a:prstGeom prst="rect">
            <a:avLst/>
          </a:prstGeom>
        </p:spPr>
      </p:pic>
      <p:pic>
        <p:nvPicPr>
          <p:cNvPr id="68" name="Graphic 67" descr="Truck">
            <a:extLst>
              <a:ext uri="{FF2B5EF4-FFF2-40B4-BE49-F238E27FC236}">
                <a16:creationId xmlns:a16="http://schemas.microsoft.com/office/drawing/2014/main" id="{2A310907-E443-441F-818C-43DF171EAE8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2334" y="1886997"/>
            <a:ext cx="690079" cy="690079"/>
          </a:xfrm>
          <a:prstGeom prst="rect">
            <a:avLst/>
          </a:prstGeom>
        </p:spPr>
      </p:pic>
      <p:pic>
        <p:nvPicPr>
          <p:cNvPr id="69" name="Graphic 68" descr="Marker">
            <a:extLst>
              <a:ext uri="{FF2B5EF4-FFF2-40B4-BE49-F238E27FC236}">
                <a16:creationId xmlns:a16="http://schemas.microsoft.com/office/drawing/2014/main" id="{709BFA7D-1BD6-47DD-A7EE-F69B17A0ABE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62921" y="1886997"/>
            <a:ext cx="690079" cy="690079"/>
          </a:xfrm>
          <a:prstGeom prst="rect">
            <a:avLst/>
          </a:prstGeom>
        </p:spPr>
      </p:pic>
      <p:pic>
        <p:nvPicPr>
          <p:cNvPr id="70" name="Graphic 69" descr="Wi Fi">
            <a:extLst>
              <a:ext uri="{FF2B5EF4-FFF2-40B4-BE49-F238E27FC236}">
                <a16:creationId xmlns:a16="http://schemas.microsoft.com/office/drawing/2014/main" id="{45665A4C-7A7C-495C-A46E-4FFAD938D8F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473507" y="1886997"/>
            <a:ext cx="690079" cy="690079"/>
          </a:xfrm>
          <a:prstGeom prst="rect">
            <a:avLst/>
          </a:prstGeom>
        </p:spPr>
      </p:pic>
      <p:pic>
        <p:nvPicPr>
          <p:cNvPr id="71" name="Graphic 70" descr="Traffic light">
            <a:extLst>
              <a:ext uri="{FF2B5EF4-FFF2-40B4-BE49-F238E27FC236}">
                <a16:creationId xmlns:a16="http://schemas.microsoft.com/office/drawing/2014/main" id="{01B39D67-53A7-41B5-8F47-66A172E1C7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7851" y="2811435"/>
            <a:ext cx="690079" cy="690079"/>
          </a:xfrm>
          <a:prstGeom prst="rect">
            <a:avLst/>
          </a:prstGeom>
        </p:spPr>
      </p:pic>
      <p:pic>
        <p:nvPicPr>
          <p:cNvPr id="72" name="Graphic 71" descr="Signal">
            <a:extLst>
              <a:ext uri="{FF2B5EF4-FFF2-40B4-BE49-F238E27FC236}">
                <a16:creationId xmlns:a16="http://schemas.microsoft.com/office/drawing/2014/main" id="{1327CC8D-91CF-4386-97CA-076A9AD852C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499074" y="2755959"/>
            <a:ext cx="690079" cy="690079"/>
          </a:xfrm>
          <a:prstGeom prst="rect">
            <a:avLst/>
          </a:prstGeom>
        </p:spPr>
      </p:pic>
      <p:pic>
        <p:nvPicPr>
          <p:cNvPr id="73" name="Graphic 72" descr="Security camera">
            <a:extLst>
              <a:ext uri="{FF2B5EF4-FFF2-40B4-BE49-F238E27FC236}">
                <a16:creationId xmlns:a16="http://schemas.microsoft.com/office/drawing/2014/main" id="{7044A43C-6B2C-4F66-A43D-79EF528DDE5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48968" y="3705083"/>
            <a:ext cx="690079" cy="690079"/>
          </a:xfrm>
          <a:prstGeom prst="rect">
            <a:avLst/>
          </a:prstGeom>
        </p:spPr>
      </p:pic>
      <p:pic>
        <p:nvPicPr>
          <p:cNvPr id="74" name="Graphic 73" descr="Thermometer">
            <a:extLst>
              <a:ext uri="{FF2B5EF4-FFF2-40B4-BE49-F238E27FC236}">
                <a16:creationId xmlns:a16="http://schemas.microsoft.com/office/drawing/2014/main" id="{3C6311C1-66A8-4097-B0E7-11136ED288E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98209" y="4554938"/>
            <a:ext cx="690079" cy="690079"/>
          </a:xfrm>
          <a:prstGeom prst="rect">
            <a:avLst/>
          </a:prstGeom>
        </p:spPr>
      </p:pic>
      <p:pic>
        <p:nvPicPr>
          <p:cNvPr id="75" name="Graphic 74" descr="Bluetooth">
            <a:extLst>
              <a:ext uri="{FF2B5EF4-FFF2-40B4-BE49-F238E27FC236}">
                <a16:creationId xmlns:a16="http://schemas.microsoft.com/office/drawing/2014/main" id="{41D8006B-37D0-4871-89BA-1B64DC6D1F1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351063" y="3678404"/>
            <a:ext cx="914400" cy="914400"/>
          </a:xfrm>
          <a:prstGeom prst="rect">
            <a:avLst/>
          </a:prstGeom>
        </p:spPr>
      </p:pic>
      <p:pic>
        <p:nvPicPr>
          <p:cNvPr id="76" name="Graphic 75" descr="Processor">
            <a:extLst>
              <a:ext uri="{FF2B5EF4-FFF2-40B4-BE49-F238E27FC236}">
                <a16:creationId xmlns:a16="http://schemas.microsoft.com/office/drawing/2014/main" id="{E378A900-D3C3-4FE3-921B-48278621E23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724800" y="2872772"/>
            <a:ext cx="567404" cy="567404"/>
          </a:xfrm>
          <a:prstGeom prst="rect">
            <a:avLst/>
          </a:prstGeom>
        </p:spPr>
      </p:pic>
      <p:sp>
        <p:nvSpPr>
          <p:cNvPr id="78" name="TextBox 77">
            <a:extLst>
              <a:ext uri="{FF2B5EF4-FFF2-40B4-BE49-F238E27FC236}">
                <a16:creationId xmlns:a16="http://schemas.microsoft.com/office/drawing/2014/main" id="{B4500F95-B6A2-4248-8AEC-47A47C103670}"/>
              </a:ext>
            </a:extLst>
          </p:cNvPr>
          <p:cNvSpPr txBox="1"/>
          <p:nvPr/>
        </p:nvSpPr>
        <p:spPr>
          <a:xfrm>
            <a:off x="5834551" y="2188579"/>
            <a:ext cx="428322" cy="253916"/>
          </a:xfrm>
          <a:prstGeom prst="rect">
            <a:avLst/>
          </a:prstGeom>
          <a:noFill/>
        </p:spPr>
        <p:txBody>
          <a:bodyPr wrap="none" rtlCol="0">
            <a:spAutoFit/>
          </a:bodyPr>
          <a:lstStyle/>
          <a:p>
            <a:pPr algn="ctr"/>
            <a:r>
              <a:rPr lang="en-US" sz="1050" dirty="0" err="1">
                <a:solidFill>
                  <a:srgbClr val="858585"/>
                </a:solidFill>
              </a:rPr>
              <a:t>WiFi</a:t>
            </a:r>
            <a:endParaRPr lang="en-US" sz="1050" dirty="0">
              <a:solidFill>
                <a:srgbClr val="858585"/>
              </a:solidFill>
            </a:endParaRPr>
          </a:p>
        </p:txBody>
      </p:sp>
      <p:sp>
        <p:nvSpPr>
          <p:cNvPr id="79" name="TextBox 78">
            <a:extLst>
              <a:ext uri="{FF2B5EF4-FFF2-40B4-BE49-F238E27FC236}">
                <a16:creationId xmlns:a16="http://schemas.microsoft.com/office/drawing/2014/main" id="{6B8DAB47-5A15-4A89-9442-4EF0E3DC1EF7}"/>
              </a:ext>
            </a:extLst>
          </p:cNvPr>
          <p:cNvSpPr txBox="1"/>
          <p:nvPr/>
        </p:nvSpPr>
        <p:spPr>
          <a:xfrm>
            <a:off x="5757606" y="3719274"/>
            <a:ext cx="582212" cy="253916"/>
          </a:xfrm>
          <a:prstGeom prst="rect">
            <a:avLst/>
          </a:prstGeom>
          <a:noFill/>
        </p:spPr>
        <p:txBody>
          <a:bodyPr wrap="none" rtlCol="0">
            <a:spAutoFit/>
          </a:bodyPr>
          <a:lstStyle/>
          <a:p>
            <a:pPr algn="ctr"/>
            <a:r>
              <a:rPr lang="en-US" sz="1050" dirty="0">
                <a:solidFill>
                  <a:srgbClr val="858585"/>
                </a:solidFill>
              </a:rPr>
              <a:t>cellular</a:t>
            </a:r>
          </a:p>
        </p:txBody>
      </p:sp>
      <p:sp>
        <p:nvSpPr>
          <p:cNvPr id="82" name="TextBox 81">
            <a:extLst>
              <a:ext uri="{FF2B5EF4-FFF2-40B4-BE49-F238E27FC236}">
                <a16:creationId xmlns:a16="http://schemas.microsoft.com/office/drawing/2014/main" id="{13ADAC7D-7117-4761-A986-ABD0B157B051}"/>
              </a:ext>
            </a:extLst>
          </p:cNvPr>
          <p:cNvSpPr txBox="1"/>
          <p:nvPr/>
        </p:nvSpPr>
        <p:spPr>
          <a:xfrm>
            <a:off x="5739973" y="5249968"/>
            <a:ext cx="617478" cy="253916"/>
          </a:xfrm>
          <a:prstGeom prst="rect">
            <a:avLst/>
          </a:prstGeom>
          <a:noFill/>
        </p:spPr>
        <p:txBody>
          <a:bodyPr wrap="none" rtlCol="0">
            <a:spAutoFit/>
          </a:bodyPr>
          <a:lstStyle/>
          <a:p>
            <a:pPr algn="ctr"/>
            <a:r>
              <a:rPr lang="en-US" sz="1050" dirty="0">
                <a:solidFill>
                  <a:srgbClr val="858585"/>
                </a:solidFill>
              </a:rPr>
              <a:t>satellite</a:t>
            </a:r>
          </a:p>
        </p:txBody>
      </p:sp>
    </p:spTree>
    <p:extLst>
      <p:ext uri="{BB962C8B-B14F-4D97-AF65-F5344CB8AC3E}">
        <p14:creationId xmlns:p14="http://schemas.microsoft.com/office/powerpoint/2010/main" val="46505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C3C9B5-71AE-4C10-8641-6B73AFB73F4B}"/>
              </a:ext>
            </a:extLst>
          </p:cNvPr>
          <p:cNvSpPr/>
          <p:nvPr/>
        </p:nvSpPr>
        <p:spPr>
          <a:xfrm>
            <a:off x="3302264"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treetlight">
            <a:extLst>
              <a:ext uri="{FF2B5EF4-FFF2-40B4-BE49-F238E27FC236}">
                <a16:creationId xmlns:a16="http://schemas.microsoft.com/office/drawing/2014/main" id="{CFE30E84-F45F-4A50-93A8-A34702F7C2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754" y="741745"/>
            <a:ext cx="690079" cy="690079"/>
          </a:xfrm>
          <a:prstGeom prst="rect">
            <a:avLst/>
          </a:prstGeom>
        </p:spPr>
      </p:pic>
      <p:pic>
        <p:nvPicPr>
          <p:cNvPr id="7" name="Graphic 6" descr="Safe">
            <a:extLst>
              <a:ext uri="{FF2B5EF4-FFF2-40B4-BE49-F238E27FC236}">
                <a16:creationId xmlns:a16="http://schemas.microsoft.com/office/drawing/2014/main" id="{B1E3463E-8A29-4A73-B35A-4CE188163B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2401" y="820345"/>
            <a:ext cx="690079" cy="690079"/>
          </a:xfrm>
          <a:prstGeom prst="rect">
            <a:avLst/>
          </a:prstGeom>
        </p:spPr>
      </p:pic>
      <p:pic>
        <p:nvPicPr>
          <p:cNvPr id="9" name="Graphic 8" descr="Windmill">
            <a:extLst>
              <a:ext uri="{FF2B5EF4-FFF2-40B4-BE49-F238E27FC236}">
                <a16:creationId xmlns:a16="http://schemas.microsoft.com/office/drawing/2014/main" id="{ABA8654A-3106-4F57-9029-2ED1DBCA58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467" y="4398160"/>
            <a:ext cx="690079" cy="690079"/>
          </a:xfrm>
          <a:prstGeom prst="rect">
            <a:avLst/>
          </a:prstGeom>
        </p:spPr>
      </p:pic>
      <p:pic>
        <p:nvPicPr>
          <p:cNvPr id="11" name="Graphic 10" descr="Factory">
            <a:extLst>
              <a:ext uri="{FF2B5EF4-FFF2-40B4-BE49-F238E27FC236}">
                <a16:creationId xmlns:a16="http://schemas.microsoft.com/office/drawing/2014/main" id="{441B58C5-D24B-4590-8805-43054EF9C2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846" y="3498359"/>
            <a:ext cx="690079" cy="690079"/>
          </a:xfrm>
          <a:prstGeom prst="rect">
            <a:avLst/>
          </a:prstGeom>
        </p:spPr>
      </p:pic>
      <p:pic>
        <p:nvPicPr>
          <p:cNvPr id="13" name="Graphic 12" descr="Truck">
            <a:extLst>
              <a:ext uri="{FF2B5EF4-FFF2-40B4-BE49-F238E27FC236}">
                <a16:creationId xmlns:a16="http://schemas.microsoft.com/office/drawing/2014/main" id="{DB960705-0458-446E-BA47-9764E92C3A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118" y="1706109"/>
            <a:ext cx="690079" cy="690079"/>
          </a:xfrm>
          <a:prstGeom prst="rect">
            <a:avLst/>
          </a:prstGeom>
        </p:spPr>
      </p:pic>
      <p:pic>
        <p:nvPicPr>
          <p:cNvPr id="15" name="Graphic 14" descr="Marker">
            <a:extLst>
              <a:ext uri="{FF2B5EF4-FFF2-40B4-BE49-F238E27FC236}">
                <a16:creationId xmlns:a16="http://schemas.microsoft.com/office/drawing/2014/main" id="{1F154375-A108-4B36-A49D-21E8F59F418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21705" y="1706109"/>
            <a:ext cx="690079" cy="690079"/>
          </a:xfrm>
          <a:prstGeom prst="rect">
            <a:avLst/>
          </a:prstGeom>
        </p:spPr>
      </p:pic>
      <p:pic>
        <p:nvPicPr>
          <p:cNvPr id="17" name="Graphic 16" descr="Wi Fi">
            <a:extLst>
              <a:ext uri="{FF2B5EF4-FFF2-40B4-BE49-F238E27FC236}">
                <a16:creationId xmlns:a16="http://schemas.microsoft.com/office/drawing/2014/main" id="{EAF0E191-E11A-4B48-8C56-33140FD25E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32291" y="1706109"/>
            <a:ext cx="690079" cy="690079"/>
          </a:xfrm>
          <a:prstGeom prst="rect">
            <a:avLst/>
          </a:prstGeom>
        </p:spPr>
      </p:pic>
      <p:pic>
        <p:nvPicPr>
          <p:cNvPr id="19" name="Graphic 18" descr="Traffic light">
            <a:extLst>
              <a:ext uri="{FF2B5EF4-FFF2-40B4-BE49-F238E27FC236}">
                <a16:creationId xmlns:a16="http://schemas.microsoft.com/office/drawing/2014/main" id="{359052F1-7AE2-466D-B34B-528EA56C0DD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6635" y="2630547"/>
            <a:ext cx="690079" cy="690079"/>
          </a:xfrm>
          <a:prstGeom prst="rect">
            <a:avLst/>
          </a:prstGeom>
        </p:spPr>
      </p:pic>
      <p:pic>
        <p:nvPicPr>
          <p:cNvPr id="21" name="Graphic 20" descr="Signal">
            <a:extLst>
              <a:ext uri="{FF2B5EF4-FFF2-40B4-BE49-F238E27FC236}">
                <a16:creationId xmlns:a16="http://schemas.microsoft.com/office/drawing/2014/main" id="{B8E85A0F-271C-4C6F-B4A1-C55E3E4CA55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57858" y="2575071"/>
            <a:ext cx="690079" cy="690079"/>
          </a:xfrm>
          <a:prstGeom prst="rect">
            <a:avLst/>
          </a:prstGeom>
        </p:spPr>
      </p:pic>
      <p:pic>
        <p:nvPicPr>
          <p:cNvPr id="27" name="Graphic 26" descr="Security camera">
            <a:extLst>
              <a:ext uri="{FF2B5EF4-FFF2-40B4-BE49-F238E27FC236}">
                <a16:creationId xmlns:a16="http://schemas.microsoft.com/office/drawing/2014/main" id="{FB9E135C-64E9-4D60-91B6-57EBB16CDE0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07752" y="3524195"/>
            <a:ext cx="690079" cy="690079"/>
          </a:xfrm>
          <a:prstGeom prst="rect">
            <a:avLst/>
          </a:prstGeom>
        </p:spPr>
      </p:pic>
      <p:pic>
        <p:nvPicPr>
          <p:cNvPr id="29" name="Graphic 28" descr="Thermometer">
            <a:extLst>
              <a:ext uri="{FF2B5EF4-FFF2-40B4-BE49-F238E27FC236}">
                <a16:creationId xmlns:a16="http://schemas.microsoft.com/office/drawing/2014/main" id="{43FCB7A4-314A-4083-952F-5D179FE50D0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56993" y="4374050"/>
            <a:ext cx="690079" cy="690079"/>
          </a:xfrm>
          <a:prstGeom prst="rect">
            <a:avLst/>
          </a:prstGeom>
        </p:spPr>
      </p:pic>
      <p:sp>
        <p:nvSpPr>
          <p:cNvPr id="30" name="Rectangle: Rounded Corners 29">
            <a:extLst>
              <a:ext uri="{FF2B5EF4-FFF2-40B4-BE49-F238E27FC236}">
                <a16:creationId xmlns:a16="http://schemas.microsoft.com/office/drawing/2014/main" id="{EB11341D-D03C-49AE-91EA-BF22FC2DE705}"/>
              </a:ext>
            </a:extLst>
          </p:cNvPr>
          <p:cNvSpPr/>
          <p:nvPr/>
        </p:nvSpPr>
        <p:spPr>
          <a:xfrm>
            <a:off x="368019"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16CEE495-2922-48FB-AA4A-147138994D36}"/>
              </a:ext>
            </a:extLst>
          </p:cNvPr>
          <p:cNvSpPr/>
          <p:nvPr/>
        </p:nvSpPr>
        <p:spPr>
          <a:xfrm>
            <a:off x="6236509"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3B95A90B-EDE9-4A2B-8B55-8F3DBDAF4865}"/>
              </a:ext>
            </a:extLst>
          </p:cNvPr>
          <p:cNvSpPr/>
          <p:nvPr/>
        </p:nvSpPr>
        <p:spPr>
          <a:xfrm>
            <a:off x="9170753"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Bluetooth">
            <a:extLst>
              <a:ext uri="{FF2B5EF4-FFF2-40B4-BE49-F238E27FC236}">
                <a16:creationId xmlns:a16="http://schemas.microsoft.com/office/drawing/2014/main" id="{CBAF8074-D5E3-4131-8E72-B5E5885BDC4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09847" y="3477638"/>
            <a:ext cx="914400" cy="914400"/>
          </a:xfrm>
          <a:prstGeom prst="rect">
            <a:avLst/>
          </a:prstGeom>
        </p:spPr>
      </p:pic>
      <p:pic>
        <p:nvPicPr>
          <p:cNvPr id="35" name="Graphic 34" descr="Processor">
            <a:extLst>
              <a:ext uri="{FF2B5EF4-FFF2-40B4-BE49-F238E27FC236}">
                <a16:creationId xmlns:a16="http://schemas.microsoft.com/office/drawing/2014/main" id="{46638380-5D81-4ECC-806A-EBC60795479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483584" y="2691884"/>
            <a:ext cx="567404" cy="567404"/>
          </a:xfrm>
          <a:prstGeom prst="rect">
            <a:avLst/>
          </a:prstGeom>
        </p:spPr>
      </p:pic>
      <p:sp>
        <p:nvSpPr>
          <p:cNvPr id="36" name="TextBox 35">
            <a:extLst>
              <a:ext uri="{FF2B5EF4-FFF2-40B4-BE49-F238E27FC236}">
                <a16:creationId xmlns:a16="http://schemas.microsoft.com/office/drawing/2014/main" id="{4B2E2DAB-0966-4E53-82F5-E1E17FD628D7}"/>
              </a:ext>
            </a:extLst>
          </p:cNvPr>
          <p:cNvSpPr txBox="1"/>
          <p:nvPr/>
        </p:nvSpPr>
        <p:spPr>
          <a:xfrm>
            <a:off x="750151" y="5319023"/>
            <a:ext cx="2033185" cy="430887"/>
          </a:xfrm>
          <a:prstGeom prst="rect">
            <a:avLst/>
          </a:prstGeom>
          <a:noFill/>
        </p:spPr>
        <p:txBody>
          <a:bodyPr wrap="none" rtlCol="0">
            <a:spAutoFit/>
          </a:bodyPr>
          <a:lstStyle/>
          <a:p>
            <a:r>
              <a:rPr lang="en-US" sz="2200" dirty="0">
                <a:solidFill>
                  <a:srgbClr val="00B0F0"/>
                </a:solidFill>
              </a:rPr>
              <a:t>Devices (Things)</a:t>
            </a:r>
          </a:p>
        </p:txBody>
      </p:sp>
      <p:sp>
        <p:nvSpPr>
          <p:cNvPr id="37" name="TextBox 36">
            <a:extLst>
              <a:ext uri="{FF2B5EF4-FFF2-40B4-BE49-F238E27FC236}">
                <a16:creationId xmlns:a16="http://schemas.microsoft.com/office/drawing/2014/main" id="{3AD41505-45EF-43B7-858C-98FD0F575ABA}"/>
              </a:ext>
            </a:extLst>
          </p:cNvPr>
          <p:cNvSpPr txBox="1"/>
          <p:nvPr/>
        </p:nvSpPr>
        <p:spPr>
          <a:xfrm>
            <a:off x="4008810" y="5319023"/>
            <a:ext cx="1290353"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Gateways</a:t>
            </a:r>
          </a:p>
        </p:txBody>
      </p:sp>
      <p:sp>
        <p:nvSpPr>
          <p:cNvPr id="38" name="TextBox 37">
            <a:extLst>
              <a:ext uri="{FF2B5EF4-FFF2-40B4-BE49-F238E27FC236}">
                <a16:creationId xmlns:a16="http://schemas.microsoft.com/office/drawing/2014/main" id="{E6888626-8FA3-4550-BB20-CB60BFE0F6A3}"/>
              </a:ext>
            </a:extLst>
          </p:cNvPr>
          <p:cNvSpPr txBox="1"/>
          <p:nvPr/>
        </p:nvSpPr>
        <p:spPr>
          <a:xfrm>
            <a:off x="6790032" y="5319023"/>
            <a:ext cx="15963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IoT Platform</a:t>
            </a:r>
          </a:p>
        </p:txBody>
      </p:sp>
      <p:sp>
        <p:nvSpPr>
          <p:cNvPr id="39" name="TextBox 38">
            <a:extLst>
              <a:ext uri="{FF2B5EF4-FFF2-40B4-BE49-F238E27FC236}">
                <a16:creationId xmlns:a16="http://schemas.microsoft.com/office/drawing/2014/main" id="{E741FB35-B8ED-415C-AF0A-652F03D155D2}"/>
              </a:ext>
            </a:extLst>
          </p:cNvPr>
          <p:cNvSpPr txBox="1"/>
          <p:nvPr/>
        </p:nvSpPr>
        <p:spPr>
          <a:xfrm>
            <a:off x="9893963" y="5319023"/>
            <a:ext cx="15854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Applications</a:t>
            </a:r>
          </a:p>
        </p:txBody>
      </p:sp>
      <p:pic>
        <p:nvPicPr>
          <p:cNvPr id="40" name="Graphic 39" descr="Satellite dish">
            <a:extLst>
              <a:ext uri="{FF2B5EF4-FFF2-40B4-BE49-F238E27FC236}">
                <a16:creationId xmlns:a16="http://schemas.microsoft.com/office/drawing/2014/main" id="{082C5C83-3AB8-4138-B83D-E6AAABA8640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274510" y="4300790"/>
            <a:ext cx="758952" cy="758952"/>
          </a:xfrm>
          <a:prstGeom prst="rect">
            <a:avLst/>
          </a:prstGeom>
        </p:spPr>
      </p:pic>
      <p:pic>
        <p:nvPicPr>
          <p:cNvPr id="41" name="Graphic 40" descr="Wireless router">
            <a:extLst>
              <a:ext uri="{FF2B5EF4-FFF2-40B4-BE49-F238E27FC236}">
                <a16:creationId xmlns:a16="http://schemas.microsoft.com/office/drawing/2014/main" id="{212F1602-BB77-467B-BC36-E1A47D19C49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18582" y="1246854"/>
            <a:ext cx="870809" cy="870809"/>
          </a:xfrm>
          <a:prstGeom prst="rect">
            <a:avLst/>
          </a:prstGeom>
        </p:spPr>
      </p:pic>
      <p:pic>
        <p:nvPicPr>
          <p:cNvPr id="42" name="Graphic 41" descr="Cell Tower">
            <a:extLst>
              <a:ext uri="{FF2B5EF4-FFF2-40B4-BE49-F238E27FC236}">
                <a16:creationId xmlns:a16="http://schemas.microsoft.com/office/drawing/2014/main" id="{CC567054-47B7-4E2A-BCDC-52E833B399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74510" y="2769047"/>
            <a:ext cx="758952" cy="758952"/>
          </a:xfrm>
          <a:prstGeom prst="rect">
            <a:avLst/>
          </a:prstGeom>
        </p:spPr>
      </p:pic>
      <p:grpSp>
        <p:nvGrpSpPr>
          <p:cNvPr id="67" name="Group 66">
            <a:extLst>
              <a:ext uri="{FF2B5EF4-FFF2-40B4-BE49-F238E27FC236}">
                <a16:creationId xmlns:a16="http://schemas.microsoft.com/office/drawing/2014/main" id="{81F41516-3065-432B-8928-77031EAE97A1}"/>
              </a:ext>
            </a:extLst>
          </p:cNvPr>
          <p:cNvGrpSpPr/>
          <p:nvPr/>
        </p:nvGrpSpPr>
        <p:grpSpPr>
          <a:xfrm>
            <a:off x="6400417" y="4335227"/>
            <a:ext cx="2375629" cy="690079"/>
            <a:chOff x="6297451" y="4712596"/>
            <a:chExt cx="2375629" cy="690079"/>
          </a:xfrm>
        </p:grpSpPr>
        <p:pic>
          <p:nvPicPr>
            <p:cNvPr id="25" name="Graphic 24" descr="Hierarchy">
              <a:extLst>
                <a:ext uri="{FF2B5EF4-FFF2-40B4-BE49-F238E27FC236}">
                  <a16:creationId xmlns:a16="http://schemas.microsoft.com/office/drawing/2014/main" id="{2AE468D3-C80B-4688-B59E-8551F3CF83C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83001" y="4712596"/>
              <a:ext cx="690079" cy="690079"/>
            </a:xfrm>
            <a:prstGeom prst="rect">
              <a:avLst/>
            </a:prstGeom>
          </p:spPr>
        </p:pic>
        <p:pic>
          <p:nvPicPr>
            <p:cNvPr id="43" name="Graphic 42" descr="Server">
              <a:extLst>
                <a:ext uri="{FF2B5EF4-FFF2-40B4-BE49-F238E27FC236}">
                  <a16:creationId xmlns:a16="http://schemas.microsoft.com/office/drawing/2014/main" id="{DDA170F7-CB1D-42D9-9ED3-683D1182B72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297451" y="4760455"/>
              <a:ext cx="594360" cy="594360"/>
            </a:xfrm>
            <a:prstGeom prst="rect">
              <a:avLst/>
            </a:prstGeom>
          </p:spPr>
        </p:pic>
        <p:pic>
          <p:nvPicPr>
            <p:cNvPr id="53" name="Graphic 52" descr="Database">
              <a:extLst>
                <a:ext uri="{FF2B5EF4-FFF2-40B4-BE49-F238E27FC236}">
                  <a16:creationId xmlns:a16="http://schemas.microsoft.com/office/drawing/2014/main" id="{28D265B4-2C16-4A3B-BF56-D15244E7A65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157840" y="4760455"/>
              <a:ext cx="594360" cy="594360"/>
            </a:xfrm>
            <a:prstGeom prst="rect">
              <a:avLst/>
            </a:prstGeom>
          </p:spPr>
        </p:pic>
      </p:grpSp>
      <p:grpSp>
        <p:nvGrpSpPr>
          <p:cNvPr id="66" name="Group 65">
            <a:extLst>
              <a:ext uri="{FF2B5EF4-FFF2-40B4-BE49-F238E27FC236}">
                <a16:creationId xmlns:a16="http://schemas.microsoft.com/office/drawing/2014/main" id="{18BC2630-7947-4488-BBB8-3AB903639142}"/>
              </a:ext>
            </a:extLst>
          </p:cNvPr>
          <p:cNvGrpSpPr/>
          <p:nvPr/>
        </p:nvGrpSpPr>
        <p:grpSpPr>
          <a:xfrm>
            <a:off x="6407911" y="2803484"/>
            <a:ext cx="2360641" cy="690079"/>
            <a:chOff x="6402873" y="3074173"/>
            <a:chExt cx="2360641" cy="690079"/>
          </a:xfrm>
        </p:grpSpPr>
        <p:pic>
          <p:nvPicPr>
            <p:cNvPr id="23" name="Graphic 22" descr="Network">
              <a:extLst>
                <a:ext uri="{FF2B5EF4-FFF2-40B4-BE49-F238E27FC236}">
                  <a16:creationId xmlns:a16="http://schemas.microsoft.com/office/drawing/2014/main" id="{BAF3B037-1147-47CB-B84C-EBD488B10EE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205957" y="3074173"/>
              <a:ext cx="690079" cy="690079"/>
            </a:xfrm>
            <a:prstGeom prst="rect">
              <a:avLst/>
            </a:prstGeom>
          </p:spPr>
        </p:pic>
        <p:pic>
          <p:nvPicPr>
            <p:cNvPr id="46" name="Graphic 45" descr="Puzzle">
              <a:extLst>
                <a:ext uri="{FF2B5EF4-FFF2-40B4-BE49-F238E27FC236}">
                  <a16:creationId xmlns:a16="http://schemas.microsoft.com/office/drawing/2014/main" id="{393829D2-F2B5-4F7D-A907-539CB648324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073436" y="3074173"/>
              <a:ext cx="690078" cy="690078"/>
            </a:xfrm>
            <a:prstGeom prst="rect">
              <a:avLst/>
            </a:prstGeom>
          </p:spPr>
        </p:pic>
        <p:pic>
          <p:nvPicPr>
            <p:cNvPr id="55" name="Graphic 54" descr="Filter">
              <a:extLst>
                <a:ext uri="{FF2B5EF4-FFF2-40B4-BE49-F238E27FC236}">
                  <a16:creationId xmlns:a16="http://schemas.microsoft.com/office/drawing/2014/main" id="{EF688915-0CC3-4CE5-AF76-B07DDBD75EF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402873" y="3089887"/>
              <a:ext cx="658651" cy="658651"/>
            </a:xfrm>
            <a:prstGeom prst="rect">
              <a:avLst/>
            </a:prstGeom>
          </p:spPr>
        </p:pic>
      </p:grpSp>
      <p:pic>
        <p:nvPicPr>
          <p:cNvPr id="57" name="Graphic 56" descr="Daily calendar">
            <a:extLst>
              <a:ext uri="{FF2B5EF4-FFF2-40B4-BE49-F238E27FC236}">
                <a16:creationId xmlns:a16="http://schemas.microsoft.com/office/drawing/2014/main" id="{EBA1C57D-ECD9-4279-B4CA-94D38743471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471056" y="1302782"/>
            <a:ext cx="758952" cy="758952"/>
          </a:xfrm>
          <a:prstGeom prst="rect">
            <a:avLst/>
          </a:prstGeom>
        </p:spPr>
      </p:pic>
      <p:pic>
        <p:nvPicPr>
          <p:cNvPr id="59" name="Graphic 58" descr="Envelope">
            <a:extLst>
              <a:ext uri="{FF2B5EF4-FFF2-40B4-BE49-F238E27FC236}">
                <a16:creationId xmlns:a16="http://schemas.microsoft.com/office/drawing/2014/main" id="{B8EB240D-33BA-43C9-B672-D30865DA61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812326" y="1302782"/>
            <a:ext cx="758952" cy="758952"/>
          </a:xfrm>
          <a:prstGeom prst="rect">
            <a:avLst/>
          </a:prstGeom>
        </p:spPr>
      </p:pic>
      <p:pic>
        <p:nvPicPr>
          <p:cNvPr id="61" name="Graphic 60" descr="Checklist">
            <a:extLst>
              <a:ext uri="{FF2B5EF4-FFF2-40B4-BE49-F238E27FC236}">
                <a16:creationId xmlns:a16="http://schemas.microsoft.com/office/drawing/2014/main" id="{78220D2D-D9E9-4718-B2E7-86D2C237B4A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471056" y="4300790"/>
            <a:ext cx="758952" cy="758952"/>
          </a:xfrm>
          <a:prstGeom prst="rect">
            <a:avLst/>
          </a:prstGeom>
        </p:spPr>
      </p:pic>
      <p:pic>
        <p:nvPicPr>
          <p:cNvPr id="63" name="Graphic 62" descr="Upward trend">
            <a:extLst>
              <a:ext uri="{FF2B5EF4-FFF2-40B4-BE49-F238E27FC236}">
                <a16:creationId xmlns:a16="http://schemas.microsoft.com/office/drawing/2014/main" id="{D6F395C1-4C28-4C71-83F2-40D42AE59AB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812326" y="4300790"/>
            <a:ext cx="758952" cy="758952"/>
          </a:xfrm>
          <a:prstGeom prst="rect">
            <a:avLst/>
          </a:prstGeom>
        </p:spPr>
      </p:pic>
      <p:pic>
        <p:nvPicPr>
          <p:cNvPr id="64" name="Graphic 63" descr="Cloud Computing">
            <a:extLst>
              <a:ext uri="{FF2B5EF4-FFF2-40B4-BE49-F238E27FC236}">
                <a16:creationId xmlns:a16="http://schemas.microsoft.com/office/drawing/2014/main" id="{70B7B90C-34CE-4CCC-9C7A-87F62E38904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259755" y="2769047"/>
            <a:ext cx="758952" cy="758952"/>
          </a:xfrm>
          <a:prstGeom prst="rect">
            <a:avLst/>
          </a:prstGeom>
        </p:spPr>
      </p:pic>
      <p:sp>
        <p:nvSpPr>
          <p:cNvPr id="2" name="TextBox 1">
            <a:extLst>
              <a:ext uri="{FF2B5EF4-FFF2-40B4-BE49-F238E27FC236}">
                <a16:creationId xmlns:a16="http://schemas.microsoft.com/office/drawing/2014/main" id="{37EE587B-B259-43FD-B8D7-2CE29B5F0FF6}"/>
              </a:ext>
            </a:extLst>
          </p:cNvPr>
          <p:cNvSpPr txBox="1"/>
          <p:nvPr/>
        </p:nvSpPr>
        <p:spPr>
          <a:xfrm>
            <a:off x="6327267" y="2082158"/>
            <a:ext cx="883575" cy="261610"/>
          </a:xfrm>
          <a:prstGeom prst="rect">
            <a:avLst/>
          </a:prstGeom>
          <a:noFill/>
        </p:spPr>
        <p:txBody>
          <a:bodyPr wrap="none" rtlCol="0">
            <a:spAutoFit/>
          </a:bodyPr>
          <a:lstStyle/>
          <a:p>
            <a:pPr algn="ctr"/>
            <a:r>
              <a:rPr lang="en-US" sz="1050" dirty="0">
                <a:solidFill>
                  <a:srgbClr val="858585"/>
                </a:solidFill>
              </a:rPr>
              <a:t>rules engine</a:t>
            </a:r>
          </a:p>
        </p:txBody>
      </p:sp>
      <p:sp>
        <p:nvSpPr>
          <p:cNvPr id="45" name="TextBox 44">
            <a:extLst>
              <a:ext uri="{FF2B5EF4-FFF2-40B4-BE49-F238E27FC236}">
                <a16:creationId xmlns:a16="http://schemas.microsoft.com/office/drawing/2014/main" id="{B24D48A9-82E5-4F78-B6F9-28F2FCED8C8B}"/>
              </a:ext>
            </a:extLst>
          </p:cNvPr>
          <p:cNvSpPr txBox="1"/>
          <p:nvPr/>
        </p:nvSpPr>
        <p:spPr>
          <a:xfrm>
            <a:off x="6307232" y="3519050"/>
            <a:ext cx="923651" cy="253916"/>
          </a:xfrm>
          <a:prstGeom prst="rect">
            <a:avLst/>
          </a:prstGeom>
          <a:noFill/>
        </p:spPr>
        <p:txBody>
          <a:bodyPr wrap="none" rtlCol="0">
            <a:spAutoFit/>
          </a:bodyPr>
          <a:lstStyle/>
          <a:p>
            <a:pPr algn="ctr"/>
            <a:r>
              <a:rPr lang="en-US" sz="1050" dirty="0">
                <a:solidFill>
                  <a:srgbClr val="858585"/>
                </a:solidFill>
              </a:rPr>
              <a:t>filter/analysis</a:t>
            </a:r>
          </a:p>
        </p:txBody>
      </p:sp>
      <p:sp>
        <p:nvSpPr>
          <p:cNvPr id="47" name="TextBox 46">
            <a:extLst>
              <a:ext uri="{FF2B5EF4-FFF2-40B4-BE49-F238E27FC236}">
                <a16:creationId xmlns:a16="http://schemas.microsoft.com/office/drawing/2014/main" id="{40EA8BFD-45EE-47D8-8550-5AC44097BBDC}"/>
              </a:ext>
            </a:extLst>
          </p:cNvPr>
          <p:cNvSpPr txBox="1"/>
          <p:nvPr/>
        </p:nvSpPr>
        <p:spPr>
          <a:xfrm>
            <a:off x="7042892" y="2607790"/>
            <a:ext cx="1039067" cy="253916"/>
          </a:xfrm>
          <a:prstGeom prst="rect">
            <a:avLst/>
          </a:prstGeom>
          <a:noFill/>
        </p:spPr>
        <p:txBody>
          <a:bodyPr wrap="none" rtlCol="0">
            <a:spAutoFit/>
          </a:bodyPr>
          <a:lstStyle/>
          <a:p>
            <a:pPr algn="ctr"/>
            <a:r>
              <a:rPr lang="en-US" sz="1050" dirty="0">
                <a:solidFill>
                  <a:srgbClr val="858585"/>
                </a:solidFill>
              </a:rPr>
              <a:t>message parser</a:t>
            </a:r>
          </a:p>
        </p:txBody>
      </p:sp>
      <p:sp>
        <p:nvSpPr>
          <p:cNvPr id="49" name="TextBox 48">
            <a:extLst>
              <a:ext uri="{FF2B5EF4-FFF2-40B4-BE49-F238E27FC236}">
                <a16:creationId xmlns:a16="http://schemas.microsoft.com/office/drawing/2014/main" id="{A4B853FF-4C10-4C75-996A-A24F8ACC9ADE}"/>
              </a:ext>
            </a:extLst>
          </p:cNvPr>
          <p:cNvSpPr txBox="1"/>
          <p:nvPr/>
        </p:nvSpPr>
        <p:spPr>
          <a:xfrm>
            <a:off x="7135782" y="1049778"/>
            <a:ext cx="1051891" cy="253916"/>
          </a:xfrm>
          <a:prstGeom prst="rect">
            <a:avLst/>
          </a:prstGeom>
          <a:noFill/>
        </p:spPr>
        <p:txBody>
          <a:bodyPr wrap="none" rtlCol="0">
            <a:spAutoFit/>
          </a:bodyPr>
          <a:lstStyle/>
          <a:p>
            <a:pPr algn="ctr"/>
            <a:r>
              <a:rPr lang="en-US" sz="1050" dirty="0">
                <a:solidFill>
                  <a:srgbClr val="858585"/>
                </a:solidFill>
              </a:rPr>
              <a:t>app/user admin</a:t>
            </a:r>
          </a:p>
        </p:txBody>
      </p:sp>
      <p:sp>
        <p:nvSpPr>
          <p:cNvPr id="50" name="TextBox 49">
            <a:extLst>
              <a:ext uri="{FF2B5EF4-FFF2-40B4-BE49-F238E27FC236}">
                <a16:creationId xmlns:a16="http://schemas.microsoft.com/office/drawing/2014/main" id="{A6183499-608D-4F62-819C-431A06CB5A2A}"/>
              </a:ext>
            </a:extLst>
          </p:cNvPr>
          <p:cNvSpPr txBox="1"/>
          <p:nvPr/>
        </p:nvSpPr>
        <p:spPr>
          <a:xfrm>
            <a:off x="7912075" y="3519050"/>
            <a:ext cx="933269" cy="253916"/>
          </a:xfrm>
          <a:prstGeom prst="rect">
            <a:avLst/>
          </a:prstGeom>
          <a:noFill/>
        </p:spPr>
        <p:txBody>
          <a:bodyPr wrap="none" rtlCol="0">
            <a:spAutoFit/>
          </a:bodyPr>
          <a:lstStyle/>
          <a:p>
            <a:pPr algn="ctr"/>
            <a:r>
              <a:rPr lang="en-US" sz="1050" dirty="0">
                <a:solidFill>
                  <a:srgbClr val="858585"/>
                </a:solidFill>
              </a:rPr>
              <a:t>microservices</a:t>
            </a:r>
          </a:p>
        </p:txBody>
      </p:sp>
      <p:sp>
        <p:nvSpPr>
          <p:cNvPr id="51" name="TextBox 50">
            <a:extLst>
              <a:ext uri="{FF2B5EF4-FFF2-40B4-BE49-F238E27FC236}">
                <a16:creationId xmlns:a16="http://schemas.microsoft.com/office/drawing/2014/main" id="{B98F138B-778B-4CA8-9009-6DE03C3B73F2}"/>
              </a:ext>
            </a:extLst>
          </p:cNvPr>
          <p:cNvSpPr txBox="1"/>
          <p:nvPr/>
        </p:nvSpPr>
        <p:spPr>
          <a:xfrm>
            <a:off x="7197208" y="4081311"/>
            <a:ext cx="683200" cy="253916"/>
          </a:xfrm>
          <a:prstGeom prst="rect">
            <a:avLst/>
          </a:prstGeom>
          <a:noFill/>
        </p:spPr>
        <p:txBody>
          <a:bodyPr wrap="none" rtlCol="0">
            <a:spAutoFit/>
          </a:bodyPr>
          <a:lstStyle/>
          <a:p>
            <a:pPr algn="ctr"/>
            <a:r>
              <a:rPr lang="en-US" sz="1050" dirty="0">
                <a:solidFill>
                  <a:srgbClr val="858585"/>
                </a:solidFill>
              </a:rPr>
              <a:t>database</a:t>
            </a:r>
          </a:p>
        </p:txBody>
      </p:sp>
      <p:sp>
        <p:nvSpPr>
          <p:cNvPr id="54" name="TextBox 53">
            <a:extLst>
              <a:ext uri="{FF2B5EF4-FFF2-40B4-BE49-F238E27FC236}">
                <a16:creationId xmlns:a16="http://schemas.microsoft.com/office/drawing/2014/main" id="{A7AB4137-C661-4E1D-81F2-69C9DF65029B}"/>
              </a:ext>
            </a:extLst>
          </p:cNvPr>
          <p:cNvSpPr txBox="1"/>
          <p:nvPr/>
        </p:nvSpPr>
        <p:spPr>
          <a:xfrm>
            <a:off x="6256720" y="5040747"/>
            <a:ext cx="893194" cy="253916"/>
          </a:xfrm>
          <a:prstGeom prst="rect">
            <a:avLst/>
          </a:prstGeom>
          <a:noFill/>
        </p:spPr>
        <p:txBody>
          <a:bodyPr wrap="none" rtlCol="0">
            <a:spAutoFit/>
          </a:bodyPr>
          <a:lstStyle/>
          <a:p>
            <a:pPr algn="ctr"/>
            <a:r>
              <a:rPr lang="en-US" sz="1050" dirty="0">
                <a:solidFill>
                  <a:srgbClr val="858585"/>
                </a:solidFill>
              </a:rPr>
              <a:t>device </a:t>
            </a:r>
            <a:r>
              <a:rPr lang="en-US" sz="1050" dirty="0" err="1">
                <a:solidFill>
                  <a:srgbClr val="858585"/>
                </a:solidFill>
              </a:rPr>
              <a:t>mgmt</a:t>
            </a:r>
            <a:endParaRPr lang="en-US" sz="1050" dirty="0">
              <a:solidFill>
                <a:srgbClr val="858585"/>
              </a:solidFill>
            </a:endParaRPr>
          </a:p>
        </p:txBody>
      </p:sp>
      <p:sp>
        <p:nvSpPr>
          <p:cNvPr id="56" name="TextBox 55">
            <a:extLst>
              <a:ext uri="{FF2B5EF4-FFF2-40B4-BE49-F238E27FC236}">
                <a16:creationId xmlns:a16="http://schemas.microsoft.com/office/drawing/2014/main" id="{38BEF55C-AF1A-40F1-8ADD-C21FE106F84F}"/>
              </a:ext>
            </a:extLst>
          </p:cNvPr>
          <p:cNvSpPr txBox="1"/>
          <p:nvPr/>
        </p:nvSpPr>
        <p:spPr>
          <a:xfrm>
            <a:off x="7755812" y="5040747"/>
            <a:ext cx="1295270" cy="253916"/>
          </a:xfrm>
          <a:prstGeom prst="rect">
            <a:avLst/>
          </a:prstGeom>
          <a:noFill/>
        </p:spPr>
        <p:txBody>
          <a:bodyPr wrap="square" rtlCol="0">
            <a:spAutoFit/>
          </a:bodyPr>
          <a:lstStyle/>
          <a:p>
            <a:pPr algn="ctr"/>
            <a:r>
              <a:rPr lang="en-US" sz="1050" dirty="0">
                <a:solidFill>
                  <a:srgbClr val="858585"/>
                </a:solidFill>
              </a:rPr>
              <a:t>comm </a:t>
            </a:r>
            <a:r>
              <a:rPr lang="en-US" sz="1050" dirty="0" err="1">
                <a:solidFill>
                  <a:srgbClr val="858585"/>
                </a:solidFill>
              </a:rPr>
              <a:t>mgmt</a:t>
            </a:r>
            <a:endParaRPr lang="en-US" sz="1050" dirty="0">
              <a:solidFill>
                <a:srgbClr val="858585"/>
              </a:solidFill>
            </a:endParaRPr>
          </a:p>
        </p:txBody>
      </p:sp>
      <p:sp>
        <p:nvSpPr>
          <p:cNvPr id="58" name="TextBox 57">
            <a:extLst>
              <a:ext uri="{FF2B5EF4-FFF2-40B4-BE49-F238E27FC236}">
                <a16:creationId xmlns:a16="http://schemas.microsoft.com/office/drawing/2014/main" id="{9F0C333C-0A8E-444D-8779-2FE71B9EEAD4}"/>
              </a:ext>
            </a:extLst>
          </p:cNvPr>
          <p:cNvSpPr txBox="1"/>
          <p:nvPr/>
        </p:nvSpPr>
        <p:spPr>
          <a:xfrm>
            <a:off x="8153284" y="2086005"/>
            <a:ext cx="607860" cy="253916"/>
          </a:xfrm>
          <a:prstGeom prst="rect">
            <a:avLst/>
          </a:prstGeom>
          <a:noFill/>
        </p:spPr>
        <p:txBody>
          <a:bodyPr wrap="none" rtlCol="0">
            <a:spAutoFit/>
          </a:bodyPr>
          <a:lstStyle/>
          <a:p>
            <a:pPr algn="ctr"/>
            <a:r>
              <a:rPr lang="en-US" sz="1050" dirty="0">
                <a:solidFill>
                  <a:srgbClr val="858585"/>
                </a:solidFill>
              </a:rPr>
              <a:t>rest API</a:t>
            </a:r>
          </a:p>
        </p:txBody>
      </p:sp>
      <p:sp>
        <p:nvSpPr>
          <p:cNvPr id="60" name="TextBox 59">
            <a:extLst>
              <a:ext uri="{FF2B5EF4-FFF2-40B4-BE49-F238E27FC236}">
                <a16:creationId xmlns:a16="http://schemas.microsoft.com/office/drawing/2014/main" id="{DB2D2774-CCCF-4666-9F97-7CB6DE86D959}"/>
              </a:ext>
            </a:extLst>
          </p:cNvPr>
          <p:cNvSpPr txBox="1"/>
          <p:nvPr/>
        </p:nvSpPr>
        <p:spPr>
          <a:xfrm>
            <a:off x="4439225" y="2034730"/>
            <a:ext cx="428322" cy="253916"/>
          </a:xfrm>
          <a:prstGeom prst="rect">
            <a:avLst/>
          </a:prstGeom>
          <a:noFill/>
        </p:spPr>
        <p:txBody>
          <a:bodyPr wrap="none" rtlCol="0">
            <a:spAutoFit/>
          </a:bodyPr>
          <a:lstStyle/>
          <a:p>
            <a:pPr algn="ctr"/>
            <a:r>
              <a:rPr lang="en-US" sz="1050" dirty="0" err="1">
                <a:solidFill>
                  <a:srgbClr val="858585"/>
                </a:solidFill>
              </a:rPr>
              <a:t>WiFi</a:t>
            </a:r>
            <a:endParaRPr lang="en-US" sz="1050" dirty="0">
              <a:solidFill>
                <a:srgbClr val="858585"/>
              </a:solidFill>
            </a:endParaRPr>
          </a:p>
        </p:txBody>
      </p:sp>
      <p:sp>
        <p:nvSpPr>
          <p:cNvPr id="62" name="TextBox 61">
            <a:extLst>
              <a:ext uri="{FF2B5EF4-FFF2-40B4-BE49-F238E27FC236}">
                <a16:creationId xmlns:a16="http://schemas.microsoft.com/office/drawing/2014/main" id="{67429AE4-E674-49AC-A615-5348B9B8FF06}"/>
              </a:ext>
            </a:extLst>
          </p:cNvPr>
          <p:cNvSpPr txBox="1"/>
          <p:nvPr/>
        </p:nvSpPr>
        <p:spPr>
          <a:xfrm>
            <a:off x="4362280" y="3565425"/>
            <a:ext cx="582212" cy="253916"/>
          </a:xfrm>
          <a:prstGeom prst="rect">
            <a:avLst/>
          </a:prstGeom>
          <a:noFill/>
        </p:spPr>
        <p:txBody>
          <a:bodyPr wrap="none" rtlCol="0">
            <a:spAutoFit/>
          </a:bodyPr>
          <a:lstStyle/>
          <a:p>
            <a:pPr algn="ctr"/>
            <a:r>
              <a:rPr lang="en-US" sz="1050" dirty="0">
                <a:solidFill>
                  <a:srgbClr val="858585"/>
                </a:solidFill>
              </a:rPr>
              <a:t>cellular</a:t>
            </a:r>
          </a:p>
        </p:txBody>
      </p:sp>
      <p:sp>
        <p:nvSpPr>
          <p:cNvPr id="68" name="TextBox 67">
            <a:extLst>
              <a:ext uri="{FF2B5EF4-FFF2-40B4-BE49-F238E27FC236}">
                <a16:creationId xmlns:a16="http://schemas.microsoft.com/office/drawing/2014/main" id="{585C537E-12CE-481A-AD28-F5C978A87AE7}"/>
              </a:ext>
            </a:extLst>
          </p:cNvPr>
          <p:cNvSpPr txBox="1"/>
          <p:nvPr/>
        </p:nvSpPr>
        <p:spPr>
          <a:xfrm>
            <a:off x="4344647" y="5096119"/>
            <a:ext cx="617478" cy="253916"/>
          </a:xfrm>
          <a:prstGeom prst="rect">
            <a:avLst/>
          </a:prstGeom>
          <a:noFill/>
        </p:spPr>
        <p:txBody>
          <a:bodyPr wrap="none" rtlCol="0">
            <a:spAutoFit/>
          </a:bodyPr>
          <a:lstStyle/>
          <a:p>
            <a:pPr algn="ctr"/>
            <a:r>
              <a:rPr lang="en-US" sz="1050" dirty="0">
                <a:solidFill>
                  <a:srgbClr val="858585"/>
                </a:solidFill>
              </a:rPr>
              <a:t>satellite</a:t>
            </a:r>
          </a:p>
        </p:txBody>
      </p:sp>
      <p:sp>
        <p:nvSpPr>
          <p:cNvPr id="69" name="TextBox 68">
            <a:extLst>
              <a:ext uri="{FF2B5EF4-FFF2-40B4-BE49-F238E27FC236}">
                <a16:creationId xmlns:a16="http://schemas.microsoft.com/office/drawing/2014/main" id="{986CF6FD-6D22-4FB4-9FD9-0CE591BE8298}"/>
              </a:ext>
            </a:extLst>
          </p:cNvPr>
          <p:cNvSpPr txBox="1"/>
          <p:nvPr/>
        </p:nvSpPr>
        <p:spPr>
          <a:xfrm>
            <a:off x="9542877" y="2075060"/>
            <a:ext cx="655950" cy="253916"/>
          </a:xfrm>
          <a:prstGeom prst="rect">
            <a:avLst/>
          </a:prstGeom>
          <a:noFill/>
        </p:spPr>
        <p:txBody>
          <a:bodyPr wrap="none" rtlCol="0">
            <a:spAutoFit/>
          </a:bodyPr>
          <a:lstStyle/>
          <a:p>
            <a:pPr algn="ctr"/>
            <a:r>
              <a:rPr lang="en-US" sz="1050" dirty="0">
                <a:solidFill>
                  <a:srgbClr val="858585"/>
                </a:solidFill>
              </a:rPr>
              <a:t>calendar</a:t>
            </a:r>
          </a:p>
        </p:txBody>
      </p:sp>
      <p:sp>
        <p:nvSpPr>
          <p:cNvPr id="70" name="TextBox 69">
            <a:extLst>
              <a:ext uri="{FF2B5EF4-FFF2-40B4-BE49-F238E27FC236}">
                <a16:creationId xmlns:a16="http://schemas.microsoft.com/office/drawing/2014/main" id="{29C76934-911D-4F5F-9A3F-F1FE74835D25}"/>
              </a:ext>
            </a:extLst>
          </p:cNvPr>
          <p:cNvSpPr txBox="1"/>
          <p:nvPr/>
        </p:nvSpPr>
        <p:spPr>
          <a:xfrm>
            <a:off x="10940684" y="2075060"/>
            <a:ext cx="484428" cy="253916"/>
          </a:xfrm>
          <a:prstGeom prst="rect">
            <a:avLst/>
          </a:prstGeom>
          <a:noFill/>
        </p:spPr>
        <p:txBody>
          <a:bodyPr wrap="none" rtlCol="0">
            <a:spAutoFit/>
          </a:bodyPr>
          <a:lstStyle/>
          <a:p>
            <a:pPr algn="ctr"/>
            <a:r>
              <a:rPr lang="en-US" sz="1050" dirty="0">
                <a:solidFill>
                  <a:srgbClr val="858585"/>
                </a:solidFill>
              </a:rPr>
              <a:t>email</a:t>
            </a:r>
          </a:p>
        </p:txBody>
      </p:sp>
      <p:sp>
        <p:nvSpPr>
          <p:cNvPr id="71" name="TextBox 70">
            <a:extLst>
              <a:ext uri="{FF2B5EF4-FFF2-40B4-BE49-F238E27FC236}">
                <a16:creationId xmlns:a16="http://schemas.microsoft.com/office/drawing/2014/main" id="{5B900D05-AF82-4C48-9E5C-641EB18F4A7D}"/>
              </a:ext>
            </a:extLst>
          </p:cNvPr>
          <p:cNvSpPr txBox="1"/>
          <p:nvPr/>
        </p:nvSpPr>
        <p:spPr>
          <a:xfrm>
            <a:off x="9496910" y="4027261"/>
            <a:ext cx="707245" cy="253916"/>
          </a:xfrm>
          <a:prstGeom prst="rect">
            <a:avLst/>
          </a:prstGeom>
          <a:noFill/>
        </p:spPr>
        <p:txBody>
          <a:bodyPr wrap="none" rtlCol="0">
            <a:spAutoFit/>
          </a:bodyPr>
          <a:lstStyle/>
          <a:p>
            <a:pPr algn="ctr"/>
            <a:r>
              <a:rPr lang="en-US" sz="1050" dirty="0">
                <a:solidFill>
                  <a:srgbClr val="858585"/>
                </a:solidFill>
              </a:rPr>
              <a:t>web apps</a:t>
            </a:r>
          </a:p>
        </p:txBody>
      </p:sp>
      <p:sp>
        <p:nvSpPr>
          <p:cNvPr id="72" name="TextBox 71">
            <a:extLst>
              <a:ext uri="{FF2B5EF4-FFF2-40B4-BE49-F238E27FC236}">
                <a16:creationId xmlns:a16="http://schemas.microsoft.com/office/drawing/2014/main" id="{E6780C88-B61F-4C6B-BFA6-F5B1671695D1}"/>
              </a:ext>
            </a:extLst>
          </p:cNvPr>
          <p:cNvSpPr txBox="1"/>
          <p:nvPr/>
        </p:nvSpPr>
        <p:spPr>
          <a:xfrm>
            <a:off x="10782877" y="4027261"/>
            <a:ext cx="817853" cy="253916"/>
          </a:xfrm>
          <a:prstGeom prst="rect">
            <a:avLst/>
          </a:prstGeom>
          <a:noFill/>
        </p:spPr>
        <p:txBody>
          <a:bodyPr wrap="none" rtlCol="0">
            <a:spAutoFit/>
          </a:bodyPr>
          <a:lstStyle/>
          <a:p>
            <a:pPr algn="ctr"/>
            <a:r>
              <a:rPr lang="en-US" sz="1050" dirty="0">
                <a:solidFill>
                  <a:srgbClr val="858585"/>
                </a:solidFill>
              </a:rPr>
              <a:t>dashboards</a:t>
            </a:r>
          </a:p>
        </p:txBody>
      </p:sp>
      <p:sp>
        <p:nvSpPr>
          <p:cNvPr id="73" name="TextBox 72">
            <a:extLst>
              <a:ext uri="{FF2B5EF4-FFF2-40B4-BE49-F238E27FC236}">
                <a16:creationId xmlns:a16="http://schemas.microsoft.com/office/drawing/2014/main" id="{0BDBCE3D-3247-4776-8F1A-D1DB557D0171}"/>
              </a:ext>
            </a:extLst>
          </p:cNvPr>
          <p:cNvSpPr txBox="1"/>
          <p:nvPr/>
        </p:nvSpPr>
        <p:spPr>
          <a:xfrm>
            <a:off x="10266938" y="3563421"/>
            <a:ext cx="484428" cy="253916"/>
          </a:xfrm>
          <a:prstGeom prst="rect">
            <a:avLst/>
          </a:prstGeom>
          <a:noFill/>
        </p:spPr>
        <p:txBody>
          <a:bodyPr wrap="none" rtlCol="0">
            <a:spAutoFit/>
          </a:bodyPr>
          <a:lstStyle/>
          <a:p>
            <a:pPr algn="ctr"/>
            <a:r>
              <a:rPr lang="en-US" sz="1050" dirty="0">
                <a:solidFill>
                  <a:srgbClr val="858585"/>
                </a:solidFill>
              </a:rPr>
              <a:t>cloud</a:t>
            </a:r>
          </a:p>
        </p:txBody>
      </p:sp>
      <p:grpSp>
        <p:nvGrpSpPr>
          <p:cNvPr id="8" name="Group 7">
            <a:extLst>
              <a:ext uri="{FF2B5EF4-FFF2-40B4-BE49-F238E27FC236}">
                <a16:creationId xmlns:a16="http://schemas.microsoft.com/office/drawing/2014/main" id="{D0A72F6C-27AE-41B9-9851-3A2A6EEE1C5C}"/>
              </a:ext>
            </a:extLst>
          </p:cNvPr>
          <p:cNvGrpSpPr/>
          <p:nvPr/>
        </p:nvGrpSpPr>
        <p:grpSpPr>
          <a:xfrm>
            <a:off x="6342001" y="1328054"/>
            <a:ext cx="2455750" cy="811586"/>
            <a:chOff x="6304767" y="1705423"/>
            <a:chExt cx="2455750" cy="811586"/>
          </a:xfrm>
        </p:grpSpPr>
        <p:pic>
          <p:nvPicPr>
            <p:cNvPr id="48" name="Graphic 47" descr="Link">
              <a:extLst>
                <a:ext uri="{FF2B5EF4-FFF2-40B4-BE49-F238E27FC236}">
                  <a16:creationId xmlns:a16="http://schemas.microsoft.com/office/drawing/2014/main" id="{5C9B991D-2FA3-4F2D-A226-6107BA981103}"/>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088668" y="1744364"/>
              <a:ext cx="671849" cy="671849"/>
            </a:xfrm>
            <a:prstGeom prst="rect">
              <a:avLst/>
            </a:prstGeom>
          </p:spPr>
        </p:pic>
        <p:pic>
          <p:nvPicPr>
            <p:cNvPr id="52" name="Graphic 51" descr="Playbook">
              <a:extLst>
                <a:ext uri="{FF2B5EF4-FFF2-40B4-BE49-F238E27FC236}">
                  <a16:creationId xmlns:a16="http://schemas.microsoft.com/office/drawing/2014/main" id="{D05B70BF-678F-4D4F-B77F-9A07FCDF083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304767" y="1705423"/>
              <a:ext cx="811586" cy="811586"/>
            </a:xfrm>
            <a:prstGeom prst="rect">
              <a:avLst/>
            </a:prstGeom>
          </p:spPr>
        </p:pic>
        <p:pic>
          <p:nvPicPr>
            <p:cNvPr id="6" name="Graphic 5" descr="Gears with solid fill">
              <a:extLst>
                <a:ext uri="{FF2B5EF4-FFF2-40B4-BE49-F238E27FC236}">
                  <a16:creationId xmlns:a16="http://schemas.microsoft.com/office/drawing/2014/main" id="{8CC21329-949F-49D3-A198-1D9AB3C2174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198998" y="1707466"/>
              <a:ext cx="785603" cy="785603"/>
            </a:xfrm>
            <a:prstGeom prst="rect">
              <a:avLst/>
            </a:prstGeom>
          </p:spPr>
        </p:pic>
      </p:grpSp>
      <p:sp>
        <p:nvSpPr>
          <p:cNvPr id="65" name="TextBox 64">
            <a:extLst>
              <a:ext uri="{FF2B5EF4-FFF2-40B4-BE49-F238E27FC236}">
                <a16:creationId xmlns:a16="http://schemas.microsoft.com/office/drawing/2014/main" id="{00DD8D3B-740F-45E7-A349-84228A149207}"/>
              </a:ext>
            </a:extLst>
          </p:cNvPr>
          <p:cNvSpPr txBox="1"/>
          <p:nvPr/>
        </p:nvSpPr>
        <p:spPr>
          <a:xfrm>
            <a:off x="329315" y="632161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Tree>
    <p:extLst>
      <p:ext uri="{BB962C8B-B14F-4D97-AF65-F5344CB8AC3E}">
        <p14:creationId xmlns:p14="http://schemas.microsoft.com/office/powerpoint/2010/main" val="363090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C3C9B5-71AE-4C10-8641-6B73AFB73F4B}"/>
              </a:ext>
            </a:extLst>
          </p:cNvPr>
          <p:cNvSpPr/>
          <p:nvPr/>
        </p:nvSpPr>
        <p:spPr>
          <a:xfrm>
            <a:off x="3302264"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treetlight">
            <a:extLst>
              <a:ext uri="{FF2B5EF4-FFF2-40B4-BE49-F238E27FC236}">
                <a16:creationId xmlns:a16="http://schemas.microsoft.com/office/drawing/2014/main" id="{CFE30E84-F45F-4A50-93A8-A34702F7C2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754" y="741745"/>
            <a:ext cx="690079" cy="690079"/>
          </a:xfrm>
          <a:prstGeom prst="rect">
            <a:avLst/>
          </a:prstGeom>
        </p:spPr>
      </p:pic>
      <p:pic>
        <p:nvPicPr>
          <p:cNvPr id="7" name="Graphic 6" descr="Safe">
            <a:extLst>
              <a:ext uri="{FF2B5EF4-FFF2-40B4-BE49-F238E27FC236}">
                <a16:creationId xmlns:a16="http://schemas.microsoft.com/office/drawing/2014/main" id="{B1E3463E-8A29-4A73-B35A-4CE188163B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2401" y="820345"/>
            <a:ext cx="690079" cy="690079"/>
          </a:xfrm>
          <a:prstGeom prst="rect">
            <a:avLst/>
          </a:prstGeom>
        </p:spPr>
      </p:pic>
      <p:pic>
        <p:nvPicPr>
          <p:cNvPr id="9" name="Graphic 8" descr="Windmill">
            <a:extLst>
              <a:ext uri="{FF2B5EF4-FFF2-40B4-BE49-F238E27FC236}">
                <a16:creationId xmlns:a16="http://schemas.microsoft.com/office/drawing/2014/main" id="{ABA8654A-3106-4F57-9029-2ED1DBCA58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467" y="4398160"/>
            <a:ext cx="690079" cy="690079"/>
          </a:xfrm>
          <a:prstGeom prst="rect">
            <a:avLst/>
          </a:prstGeom>
        </p:spPr>
      </p:pic>
      <p:pic>
        <p:nvPicPr>
          <p:cNvPr id="11" name="Graphic 10" descr="Factory">
            <a:extLst>
              <a:ext uri="{FF2B5EF4-FFF2-40B4-BE49-F238E27FC236}">
                <a16:creationId xmlns:a16="http://schemas.microsoft.com/office/drawing/2014/main" id="{441B58C5-D24B-4590-8805-43054EF9C2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846" y="3498359"/>
            <a:ext cx="690079" cy="690079"/>
          </a:xfrm>
          <a:prstGeom prst="rect">
            <a:avLst/>
          </a:prstGeom>
        </p:spPr>
      </p:pic>
      <p:pic>
        <p:nvPicPr>
          <p:cNvPr id="13" name="Graphic 12" descr="Truck">
            <a:extLst>
              <a:ext uri="{FF2B5EF4-FFF2-40B4-BE49-F238E27FC236}">
                <a16:creationId xmlns:a16="http://schemas.microsoft.com/office/drawing/2014/main" id="{DB960705-0458-446E-BA47-9764E92C3A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118" y="1706109"/>
            <a:ext cx="690079" cy="690079"/>
          </a:xfrm>
          <a:prstGeom prst="rect">
            <a:avLst/>
          </a:prstGeom>
        </p:spPr>
      </p:pic>
      <p:pic>
        <p:nvPicPr>
          <p:cNvPr id="15" name="Graphic 14" descr="Marker">
            <a:extLst>
              <a:ext uri="{FF2B5EF4-FFF2-40B4-BE49-F238E27FC236}">
                <a16:creationId xmlns:a16="http://schemas.microsoft.com/office/drawing/2014/main" id="{1F154375-A108-4B36-A49D-21E8F59F418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21705" y="1706109"/>
            <a:ext cx="690079" cy="690079"/>
          </a:xfrm>
          <a:prstGeom prst="rect">
            <a:avLst/>
          </a:prstGeom>
        </p:spPr>
      </p:pic>
      <p:pic>
        <p:nvPicPr>
          <p:cNvPr id="17" name="Graphic 16" descr="Wi Fi">
            <a:extLst>
              <a:ext uri="{FF2B5EF4-FFF2-40B4-BE49-F238E27FC236}">
                <a16:creationId xmlns:a16="http://schemas.microsoft.com/office/drawing/2014/main" id="{EAF0E191-E11A-4B48-8C56-33140FD25E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32291" y="1706109"/>
            <a:ext cx="690079" cy="690079"/>
          </a:xfrm>
          <a:prstGeom prst="rect">
            <a:avLst/>
          </a:prstGeom>
        </p:spPr>
      </p:pic>
      <p:pic>
        <p:nvPicPr>
          <p:cNvPr id="19" name="Graphic 18" descr="Traffic light">
            <a:extLst>
              <a:ext uri="{FF2B5EF4-FFF2-40B4-BE49-F238E27FC236}">
                <a16:creationId xmlns:a16="http://schemas.microsoft.com/office/drawing/2014/main" id="{359052F1-7AE2-466D-B34B-528EA56C0DD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6635" y="2630547"/>
            <a:ext cx="690079" cy="690079"/>
          </a:xfrm>
          <a:prstGeom prst="rect">
            <a:avLst/>
          </a:prstGeom>
        </p:spPr>
      </p:pic>
      <p:pic>
        <p:nvPicPr>
          <p:cNvPr id="21" name="Graphic 20" descr="Signal">
            <a:extLst>
              <a:ext uri="{FF2B5EF4-FFF2-40B4-BE49-F238E27FC236}">
                <a16:creationId xmlns:a16="http://schemas.microsoft.com/office/drawing/2014/main" id="{B8E85A0F-271C-4C6F-B4A1-C55E3E4CA55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57858" y="2575071"/>
            <a:ext cx="690079" cy="690079"/>
          </a:xfrm>
          <a:prstGeom prst="rect">
            <a:avLst/>
          </a:prstGeom>
        </p:spPr>
      </p:pic>
      <p:pic>
        <p:nvPicPr>
          <p:cNvPr id="27" name="Graphic 26" descr="Security camera">
            <a:extLst>
              <a:ext uri="{FF2B5EF4-FFF2-40B4-BE49-F238E27FC236}">
                <a16:creationId xmlns:a16="http://schemas.microsoft.com/office/drawing/2014/main" id="{FB9E135C-64E9-4D60-91B6-57EBB16CDE0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07752" y="3524195"/>
            <a:ext cx="690079" cy="690079"/>
          </a:xfrm>
          <a:prstGeom prst="rect">
            <a:avLst/>
          </a:prstGeom>
        </p:spPr>
      </p:pic>
      <p:pic>
        <p:nvPicPr>
          <p:cNvPr id="29" name="Graphic 28" descr="Thermometer">
            <a:extLst>
              <a:ext uri="{FF2B5EF4-FFF2-40B4-BE49-F238E27FC236}">
                <a16:creationId xmlns:a16="http://schemas.microsoft.com/office/drawing/2014/main" id="{43FCB7A4-314A-4083-952F-5D179FE50D0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56993" y="4374050"/>
            <a:ext cx="690079" cy="690079"/>
          </a:xfrm>
          <a:prstGeom prst="rect">
            <a:avLst/>
          </a:prstGeom>
        </p:spPr>
      </p:pic>
      <p:sp>
        <p:nvSpPr>
          <p:cNvPr id="30" name="Rectangle: Rounded Corners 29">
            <a:extLst>
              <a:ext uri="{FF2B5EF4-FFF2-40B4-BE49-F238E27FC236}">
                <a16:creationId xmlns:a16="http://schemas.microsoft.com/office/drawing/2014/main" id="{EB11341D-D03C-49AE-91EA-BF22FC2DE705}"/>
              </a:ext>
            </a:extLst>
          </p:cNvPr>
          <p:cNvSpPr/>
          <p:nvPr/>
        </p:nvSpPr>
        <p:spPr>
          <a:xfrm>
            <a:off x="368019"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3B95A90B-EDE9-4A2B-8B55-8F3DBDAF4865}"/>
              </a:ext>
            </a:extLst>
          </p:cNvPr>
          <p:cNvSpPr/>
          <p:nvPr/>
        </p:nvSpPr>
        <p:spPr>
          <a:xfrm>
            <a:off x="9170753"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Bluetooth">
            <a:extLst>
              <a:ext uri="{FF2B5EF4-FFF2-40B4-BE49-F238E27FC236}">
                <a16:creationId xmlns:a16="http://schemas.microsoft.com/office/drawing/2014/main" id="{CBAF8074-D5E3-4131-8E72-B5E5885BDC4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09847" y="3477638"/>
            <a:ext cx="914400" cy="914400"/>
          </a:xfrm>
          <a:prstGeom prst="rect">
            <a:avLst/>
          </a:prstGeom>
        </p:spPr>
      </p:pic>
      <p:pic>
        <p:nvPicPr>
          <p:cNvPr id="35" name="Graphic 34" descr="Processor">
            <a:extLst>
              <a:ext uri="{FF2B5EF4-FFF2-40B4-BE49-F238E27FC236}">
                <a16:creationId xmlns:a16="http://schemas.microsoft.com/office/drawing/2014/main" id="{46638380-5D81-4ECC-806A-EBC60795479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483584" y="2691884"/>
            <a:ext cx="567404" cy="567404"/>
          </a:xfrm>
          <a:prstGeom prst="rect">
            <a:avLst/>
          </a:prstGeom>
        </p:spPr>
      </p:pic>
      <p:sp>
        <p:nvSpPr>
          <p:cNvPr id="36" name="TextBox 35">
            <a:extLst>
              <a:ext uri="{FF2B5EF4-FFF2-40B4-BE49-F238E27FC236}">
                <a16:creationId xmlns:a16="http://schemas.microsoft.com/office/drawing/2014/main" id="{4B2E2DAB-0966-4E53-82F5-E1E17FD628D7}"/>
              </a:ext>
            </a:extLst>
          </p:cNvPr>
          <p:cNvSpPr txBox="1"/>
          <p:nvPr/>
        </p:nvSpPr>
        <p:spPr>
          <a:xfrm>
            <a:off x="750151" y="5319023"/>
            <a:ext cx="2033185" cy="430887"/>
          </a:xfrm>
          <a:prstGeom prst="rect">
            <a:avLst/>
          </a:prstGeom>
          <a:noFill/>
        </p:spPr>
        <p:txBody>
          <a:bodyPr wrap="none" rtlCol="0">
            <a:spAutoFit/>
          </a:bodyPr>
          <a:lstStyle/>
          <a:p>
            <a:r>
              <a:rPr lang="en-US" sz="2200" dirty="0">
                <a:solidFill>
                  <a:srgbClr val="00B0F0"/>
                </a:solidFill>
              </a:rPr>
              <a:t>Devices (Things)</a:t>
            </a:r>
          </a:p>
        </p:txBody>
      </p:sp>
      <p:sp>
        <p:nvSpPr>
          <p:cNvPr id="37" name="TextBox 36">
            <a:extLst>
              <a:ext uri="{FF2B5EF4-FFF2-40B4-BE49-F238E27FC236}">
                <a16:creationId xmlns:a16="http://schemas.microsoft.com/office/drawing/2014/main" id="{3AD41505-45EF-43B7-858C-98FD0F575ABA}"/>
              </a:ext>
            </a:extLst>
          </p:cNvPr>
          <p:cNvSpPr txBox="1"/>
          <p:nvPr/>
        </p:nvSpPr>
        <p:spPr>
          <a:xfrm>
            <a:off x="4008810" y="5319023"/>
            <a:ext cx="1290353"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Gateways</a:t>
            </a:r>
          </a:p>
        </p:txBody>
      </p:sp>
      <p:sp>
        <p:nvSpPr>
          <p:cNvPr id="39" name="TextBox 38">
            <a:extLst>
              <a:ext uri="{FF2B5EF4-FFF2-40B4-BE49-F238E27FC236}">
                <a16:creationId xmlns:a16="http://schemas.microsoft.com/office/drawing/2014/main" id="{E741FB35-B8ED-415C-AF0A-652F03D155D2}"/>
              </a:ext>
            </a:extLst>
          </p:cNvPr>
          <p:cNvSpPr txBox="1"/>
          <p:nvPr/>
        </p:nvSpPr>
        <p:spPr>
          <a:xfrm>
            <a:off x="9893963" y="5319023"/>
            <a:ext cx="15854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Applications</a:t>
            </a:r>
          </a:p>
        </p:txBody>
      </p:sp>
      <p:pic>
        <p:nvPicPr>
          <p:cNvPr id="40" name="Graphic 39" descr="Satellite dish">
            <a:extLst>
              <a:ext uri="{FF2B5EF4-FFF2-40B4-BE49-F238E27FC236}">
                <a16:creationId xmlns:a16="http://schemas.microsoft.com/office/drawing/2014/main" id="{082C5C83-3AB8-4138-B83D-E6AAABA8640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274510" y="4300790"/>
            <a:ext cx="758952" cy="758952"/>
          </a:xfrm>
          <a:prstGeom prst="rect">
            <a:avLst/>
          </a:prstGeom>
        </p:spPr>
      </p:pic>
      <p:pic>
        <p:nvPicPr>
          <p:cNvPr id="41" name="Graphic 40" descr="Wireless router">
            <a:extLst>
              <a:ext uri="{FF2B5EF4-FFF2-40B4-BE49-F238E27FC236}">
                <a16:creationId xmlns:a16="http://schemas.microsoft.com/office/drawing/2014/main" id="{212F1602-BB77-467B-BC36-E1A47D19C49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18582" y="1246854"/>
            <a:ext cx="870809" cy="870809"/>
          </a:xfrm>
          <a:prstGeom prst="rect">
            <a:avLst/>
          </a:prstGeom>
        </p:spPr>
      </p:pic>
      <p:pic>
        <p:nvPicPr>
          <p:cNvPr id="42" name="Graphic 41" descr="Cell Tower">
            <a:extLst>
              <a:ext uri="{FF2B5EF4-FFF2-40B4-BE49-F238E27FC236}">
                <a16:creationId xmlns:a16="http://schemas.microsoft.com/office/drawing/2014/main" id="{CC567054-47B7-4E2A-BCDC-52E833B3999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74510" y="2769047"/>
            <a:ext cx="758952" cy="758952"/>
          </a:xfrm>
          <a:prstGeom prst="rect">
            <a:avLst/>
          </a:prstGeom>
        </p:spPr>
      </p:pic>
      <p:pic>
        <p:nvPicPr>
          <p:cNvPr id="57" name="Graphic 56" descr="Daily calendar">
            <a:extLst>
              <a:ext uri="{FF2B5EF4-FFF2-40B4-BE49-F238E27FC236}">
                <a16:creationId xmlns:a16="http://schemas.microsoft.com/office/drawing/2014/main" id="{EBA1C57D-ECD9-4279-B4CA-94D38743471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71056" y="1302782"/>
            <a:ext cx="758952" cy="758952"/>
          </a:xfrm>
          <a:prstGeom prst="rect">
            <a:avLst/>
          </a:prstGeom>
        </p:spPr>
      </p:pic>
      <p:pic>
        <p:nvPicPr>
          <p:cNvPr id="59" name="Graphic 58" descr="Envelope">
            <a:extLst>
              <a:ext uri="{FF2B5EF4-FFF2-40B4-BE49-F238E27FC236}">
                <a16:creationId xmlns:a16="http://schemas.microsoft.com/office/drawing/2014/main" id="{B8EB240D-33BA-43C9-B672-D30865DA61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812326" y="1302782"/>
            <a:ext cx="758952" cy="758952"/>
          </a:xfrm>
          <a:prstGeom prst="rect">
            <a:avLst/>
          </a:prstGeom>
        </p:spPr>
      </p:pic>
      <p:pic>
        <p:nvPicPr>
          <p:cNvPr id="61" name="Graphic 60" descr="Checklist">
            <a:extLst>
              <a:ext uri="{FF2B5EF4-FFF2-40B4-BE49-F238E27FC236}">
                <a16:creationId xmlns:a16="http://schemas.microsoft.com/office/drawing/2014/main" id="{78220D2D-D9E9-4718-B2E7-86D2C237B4A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471056" y="4300790"/>
            <a:ext cx="758952" cy="758952"/>
          </a:xfrm>
          <a:prstGeom prst="rect">
            <a:avLst/>
          </a:prstGeom>
        </p:spPr>
      </p:pic>
      <p:pic>
        <p:nvPicPr>
          <p:cNvPr id="63" name="Graphic 62" descr="Upward trend">
            <a:extLst>
              <a:ext uri="{FF2B5EF4-FFF2-40B4-BE49-F238E27FC236}">
                <a16:creationId xmlns:a16="http://schemas.microsoft.com/office/drawing/2014/main" id="{D6F395C1-4C28-4C71-83F2-40D42AE59AB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812326" y="4300790"/>
            <a:ext cx="758952" cy="758952"/>
          </a:xfrm>
          <a:prstGeom prst="rect">
            <a:avLst/>
          </a:prstGeom>
        </p:spPr>
      </p:pic>
      <p:pic>
        <p:nvPicPr>
          <p:cNvPr id="64" name="Graphic 63" descr="Cloud Computing">
            <a:extLst>
              <a:ext uri="{FF2B5EF4-FFF2-40B4-BE49-F238E27FC236}">
                <a16:creationId xmlns:a16="http://schemas.microsoft.com/office/drawing/2014/main" id="{70B7B90C-34CE-4CCC-9C7A-87F62E38904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259755" y="2769047"/>
            <a:ext cx="758952" cy="758952"/>
          </a:xfrm>
          <a:prstGeom prst="rect">
            <a:avLst/>
          </a:prstGeom>
        </p:spPr>
      </p:pic>
      <p:sp>
        <p:nvSpPr>
          <p:cNvPr id="60" name="TextBox 59">
            <a:extLst>
              <a:ext uri="{FF2B5EF4-FFF2-40B4-BE49-F238E27FC236}">
                <a16:creationId xmlns:a16="http://schemas.microsoft.com/office/drawing/2014/main" id="{DB2D2774-CCCF-4666-9F97-7CB6DE86D959}"/>
              </a:ext>
            </a:extLst>
          </p:cNvPr>
          <p:cNvSpPr txBox="1"/>
          <p:nvPr/>
        </p:nvSpPr>
        <p:spPr>
          <a:xfrm>
            <a:off x="4439225" y="2034730"/>
            <a:ext cx="428322" cy="253916"/>
          </a:xfrm>
          <a:prstGeom prst="rect">
            <a:avLst/>
          </a:prstGeom>
          <a:noFill/>
        </p:spPr>
        <p:txBody>
          <a:bodyPr wrap="none" rtlCol="0">
            <a:spAutoFit/>
          </a:bodyPr>
          <a:lstStyle/>
          <a:p>
            <a:pPr algn="ctr"/>
            <a:r>
              <a:rPr lang="en-US" sz="1050" dirty="0" err="1">
                <a:solidFill>
                  <a:srgbClr val="858585"/>
                </a:solidFill>
              </a:rPr>
              <a:t>WiFi</a:t>
            </a:r>
            <a:endParaRPr lang="en-US" sz="1050" dirty="0">
              <a:solidFill>
                <a:srgbClr val="858585"/>
              </a:solidFill>
            </a:endParaRPr>
          </a:p>
        </p:txBody>
      </p:sp>
      <p:sp>
        <p:nvSpPr>
          <p:cNvPr id="62" name="TextBox 61">
            <a:extLst>
              <a:ext uri="{FF2B5EF4-FFF2-40B4-BE49-F238E27FC236}">
                <a16:creationId xmlns:a16="http://schemas.microsoft.com/office/drawing/2014/main" id="{67429AE4-E674-49AC-A615-5348B9B8FF06}"/>
              </a:ext>
            </a:extLst>
          </p:cNvPr>
          <p:cNvSpPr txBox="1"/>
          <p:nvPr/>
        </p:nvSpPr>
        <p:spPr>
          <a:xfrm>
            <a:off x="4362280" y="3565425"/>
            <a:ext cx="582212" cy="253916"/>
          </a:xfrm>
          <a:prstGeom prst="rect">
            <a:avLst/>
          </a:prstGeom>
          <a:noFill/>
        </p:spPr>
        <p:txBody>
          <a:bodyPr wrap="none" rtlCol="0">
            <a:spAutoFit/>
          </a:bodyPr>
          <a:lstStyle/>
          <a:p>
            <a:pPr algn="ctr"/>
            <a:r>
              <a:rPr lang="en-US" sz="1050" dirty="0">
                <a:solidFill>
                  <a:srgbClr val="858585"/>
                </a:solidFill>
              </a:rPr>
              <a:t>cellular</a:t>
            </a:r>
          </a:p>
        </p:txBody>
      </p:sp>
      <p:sp>
        <p:nvSpPr>
          <p:cNvPr id="68" name="TextBox 67">
            <a:extLst>
              <a:ext uri="{FF2B5EF4-FFF2-40B4-BE49-F238E27FC236}">
                <a16:creationId xmlns:a16="http://schemas.microsoft.com/office/drawing/2014/main" id="{585C537E-12CE-481A-AD28-F5C978A87AE7}"/>
              </a:ext>
            </a:extLst>
          </p:cNvPr>
          <p:cNvSpPr txBox="1"/>
          <p:nvPr/>
        </p:nvSpPr>
        <p:spPr>
          <a:xfrm>
            <a:off x="4344647" y="5096119"/>
            <a:ext cx="617478" cy="253916"/>
          </a:xfrm>
          <a:prstGeom prst="rect">
            <a:avLst/>
          </a:prstGeom>
          <a:noFill/>
        </p:spPr>
        <p:txBody>
          <a:bodyPr wrap="none" rtlCol="0">
            <a:spAutoFit/>
          </a:bodyPr>
          <a:lstStyle/>
          <a:p>
            <a:pPr algn="ctr"/>
            <a:r>
              <a:rPr lang="en-US" sz="1050" dirty="0">
                <a:solidFill>
                  <a:srgbClr val="858585"/>
                </a:solidFill>
              </a:rPr>
              <a:t>satellite</a:t>
            </a:r>
          </a:p>
        </p:txBody>
      </p:sp>
      <p:sp>
        <p:nvSpPr>
          <p:cNvPr id="69" name="TextBox 68">
            <a:extLst>
              <a:ext uri="{FF2B5EF4-FFF2-40B4-BE49-F238E27FC236}">
                <a16:creationId xmlns:a16="http://schemas.microsoft.com/office/drawing/2014/main" id="{986CF6FD-6D22-4FB4-9FD9-0CE591BE8298}"/>
              </a:ext>
            </a:extLst>
          </p:cNvPr>
          <p:cNvSpPr txBox="1"/>
          <p:nvPr/>
        </p:nvSpPr>
        <p:spPr>
          <a:xfrm>
            <a:off x="9542877" y="2075060"/>
            <a:ext cx="655950" cy="253916"/>
          </a:xfrm>
          <a:prstGeom prst="rect">
            <a:avLst/>
          </a:prstGeom>
          <a:noFill/>
        </p:spPr>
        <p:txBody>
          <a:bodyPr wrap="none" rtlCol="0">
            <a:spAutoFit/>
          </a:bodyPr>
          <a:lstStyle/>
          <a:p>
            <a:pPr algn="ctr"/>
            <a:r>
              <a:rPr lang="en-US" sz="1050" dirty="0">
                <a:solidFill>
                  <a:srgbClr val="858585"/>
                </a:solidFill>
              </a:rPr>
              <a:t>calendar</a:t>
            </a:r>
          </a:p>
        </p:txBody>
      </p:sp>
      <p:sp>
        <p:nvSpPr>
          <p:cNvPr id="70" name="TextBox 69">
            <a:extLst>
              <a:ext uri="{FF2B5EF4-FFF2-40B4-BE49-F238E27FC236}">
                <a16:creationId xmlns:a16="http://schemas.microsoft.com/office/drawing/2014/main" id="{29C76934-911D-4F5F-9A3F-F1FE74835D25}"/>
              </a:ext>
            </a:extLst>
          </p:cNvPr>
          <p:cNvSpPr txBox="1"/>
          <p:nvPr/>
        </p:nvSpPr>
        <p:spPr>
          <a:xfrm>
            <a:off x="10940684" y="2075060"/>
            <a:ext cx="484428" cy="253916"/>
          </a:xfrm>
          <a:prstGeom prst="rect">
            <a:avLst/>
          </a:prstGeom>
          <a:noFill/>
        </p:spPr>
        <p:txBody>
          <a:bodyPr wrap="none" rtlCol="0">
            <a:spAutoFit/>
          </a:bodyPr>
          <a:lstStyle/>
          <a:p>
            <a:pPr algn="ctr"/>
            <a:r>
              <a:rPr lang="en-US" sz="1050" dirty="0">
                <a:solidFill>
                  <a:srgbClr val="858585"/>
                </a:solidFill>
              </a:rPr>
              <a:t>email</a:t>
            </a:r>
          </a:p>
        </p:txBody>
      </p:sp>
      <p:sp>
        <p:nvSpPr>
          <p:cNvPr id="71" name="TextBox 70">
            <a:extLst>
              <a:ext uri="{FF2B5EF4-FFF2-40B4-BE49-F238E27FC236}">
                <a16:creationId xmlns:a16="http://schemas.microsoft.com/office/drawing/2014/main" id="{5B900D05-AF82-4C48-9E5C-641EB18F4A7D}"/>
              </a:ext>
            </a:extLst>
          </p:cNvPr>
          <p:cNvSpPr txBox="1"/>
          <p:nvPr/>
        </p:nvSpPr>
        <p:spPr>
          <a:xfrm>
            <a:off x="9496910" y="4027261"/>
            <a:ext cx="707245" cy="253916"/>
          </a:xfrm>
          <a:prstGeom prst="rect">
            <a:avLst/>
          </a:prstGeom>
          <a:noFill/>
        </p:spPr>
        <p:txBody>
          <a:bodyPr wrap="none" rtlCol="0">
            <a:spAutoFit/>
          </a:bodyPr>
          <a:lstStyle/>
          <a:p>
            <a:pPr algn="ctr"/>
            <a:r>
              <a:rPr lang="en-US" sz="1050" dirty="0">
                <a:solidFill>
                  <a:srgbClr val="858585"/>
                </a:solidFill>
              </a:rPr>
              <a:t>web apps</a:t>
            </a:r>
          </a:p>
        </p:txBody>
      </p:sp>
      <p:sp>
        <p:nvSpPr>
          <p:cNvPr id="72" name="TextBox 71">
            <a:extLst>
              <a:ext uri="{FF2B5EF4-FFF2-40B4-BE49-F238E27FC236}">
                <a16:creationId xmlns:a16="http://schemas.microsoft.com/office/drawing/2014/main" id="{E6780C88-B61F-4C6B-BFA6-F5B1671695D1}"/>
              </a:ext>
            </a:extLst>
          </p:cNvPr>
          <p:cNvSpPr txBox="1"/>
          <p:nvPr/>
        </p:nvSpPr>
        <p:spPr>
          <a:xfrm>
            <a:off x="10782877" y="4027261"/>
            <a:ext cx="817853" cy="253916"/>
          </a:xfrm>
          <a:prstGeom prst="rect">
            <a:avLst/>
          </a:prstGeom>
          <a:noFill/>
        </p:spPr>
        <p:txBody>
          <a:bodyPr wrap="none" rtlCol="0">
            <a:spAutoFit/>
          </a:bodyPr>
          <a:lstStyle/>
          <a:p>
            <a:pPr algn="ctr"/>
            <a:r>
              <a:rPr lang="en-US" sz="1050" dirty="0">
                <a:solidFill>
                  <a:srgbClr val="858585"/>
                </a:solidFill>
              </a:rPr>
              <a:t>dashboards</a:t>
            </a:r>
          </a:p>
        </p:txBody>
      </p:sp>
      <p:sp>
        <p:nvSpPr>
          <p:cNvPr id="73" name="TextBox 72">
            <a:extLst>
              <a:ext uri="{FF2B5EF4-FFF2-40B4-BE49-F238E27FC236}">
                <a16:creationId xmlns:a16="http://schemas.microsoft.com/office/drawing/2014/main" id="{0BDBCE3D-3247-4776-8F1A-D1DB557D0171}"/>
              </a:ext>
            </a:extLst>
          </p:cNvPr>
          <p:cNvSpPr txBox="1"/>
          <p:nvPr/>
        </p:nvSpPr>
        <p:spPr>
          <a:xfrm>
            <a:off x="10266938" y="3563421"/>
            <a:ext cx="484428" cy="253916"/>
          </a:xfrm>
          <a:prstGeom prst="rect">
            <a:avLst/>
          </a:prstGeom>
          <a:noFill/>
        </p:spPr>
        <p:txBody>
          <a:bodyPr wrap="none" rtlCol="0">
            <a:spAutoFit/>
          </a:bodyPr>
          <a:lstStyle/>
          <a:p>
            <a:pPr algn="ctr"/>
            <a:r>
              <a:rPr lang="en-US" sz="1050" dirty="0">
                <a:solidFill>
                  <a:srgbClr val="858585"/>
                </a:solidFill>
              </a:rPr>
              <a:t>cloud</a:t>
            </a:r>
          </a:p>
        </p:txBody>
      </p:sp>
      <p:sp>
        <p:nvSpPr>
          <p:cNvPr id="65" name="TextBox 64">
            <a:extLst>
              <a:ext uri="{FF2B5EF4-FFF2-40B4-BE49-F238E27FC236}">
                <a16:creationId xmlns:a16="http://schemas.microsoft.com/office/drawing/2014/main" id="{00DD8D3B-740F-45E7-A349-84228A149207}"/>
              </a:ext>
            </a:extLst>
          </p:cNvPr>
          <p:cNvSpPr txBox="1"/>
          <p:nvPr/>
        </p:nvSpPr>
        <p:spPr>
          <a:xfrm>
            <a:off x="329315" y="632161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74" name="Rectangle: Rounded Corners 73">
            <a:extLst>
              <a:ext uri="{FF2B5EF4-FFF2-40B4-BE49-F238E27FC236}">
                <a16:creationId xmlns:a16="http://schemas.microsoft.com/office/drawing/2014/main" id="{65345BA9-CC27-48FA-84E7-D35065415CF8}"/>
              </a:ext>
            </a:extLst>
          </p:cNvPr>
          <p:cNvSpPr/>
          <p:nvPr/>
        </p:nvSpPr>
        <p:spPr>
          <a:xfrm>
            <a:off x="6236508"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9F91195-2859-4A05-BF94-2C5F14B5D0EF}"/>
              </a:ext>
            </a:extLst>
          </p:cNvPr>
          <p:cNvSpPr txBox="1"/>
          <p:nvPr/>
        </p:nvSpPr>
        <p:spPr>
          <a:xfrm>
            <a:off x="6790031" y="5319023"/>
            <a:ext cx="15963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IoT Platform</a:t>
            </a:r>
          </a:p>
        </p:txBody>
      </p:sp>
      <p:grpSp>
        <p:nvGrpSpPr>
          <p:cNvPr id="76" name="Group 75">
            <a:extLst>
              <a:ext uri="{FF2B5EF4-FFF2-40B4-BE49-F238E27FC236}">
                <a16:creationId xmlns:a16="http://schemas.microsoft.com/office/drawing/2014/main" id="{07CEF0AE-F5D7-4A38-8CDD-4635AD3803B4}"/>
              </a:ext>
            </a:extLst>
          </p:cNvPr>
          <p:cNvGrpSpPr/>
          <p:nvPr/>
        </p:nvGrpSpPr>
        <p:grpSpPr>
          <a:xfrm>
            <a:off x="6601394" y="2191108"/>
            <a:ext cx="2412354" cy="626871"/>
            <a:chOff x="6666271" y="3849290"/>
            <a:chExt cx="2411767" cy="626719"/>
          </a:xfrm>
        </p:grpSpPr>
        <p:grpSp>
          <p:nvGrpSpPr>
            <p:cNvPr id="77" name="Group 76">
              <a:extLst>
                <a:ext uri="{FF2B5EF4-FFF2-40B4-BE49-F238E27FC236}">
                  <a16:creationId xmlns:a16="http://schemas.microsoft.com/office/drawing/2014/main" id="{F890435F-9ED0-4BC1-BDF4-7EA1DD865B01}"/>
                </a:ext>
              </a:extLst>
            </p:cNvPr>
            <p:cNvGrpSpPr/>
            <p:nvPr/>
          </p:nvGrpSpPr>
          <p:grpSpPr>
            <a:xfrm>
              <a:off x="7183484" y="3882287"/>
              <a:ext cx="1894554" cy="593722"/>
              <a:chOff x="6285571" y="1667650"/>
              <a:chExt cx="2612685" cy="782818"/>
            </a:xfrm>
          </p:grpSpPr>
          <p:pic>
            <p:nvPicPr>
              <p:cNvPr id="79" name="Picture 78" descr="A close up of a logo&#10;&#10;Description automatically generated">
                <a:extLst>
                  <a:ext uri="{FF2B5EF4-FFF2-40B4-BE49-F238E27FC236}">
                    <a16:creationId xmlns:a16="http://schemas.microsoft.com/office/drawing/2014/main" id="{F7BE662A-BF17-42A1-836B-903AE59FEE10}"/>
                  </a:ext>
                </a:extLst>
              </p:cNvPr>
              <p:cNvPicPr>
                <a:picLocks noChangeAspect="1"/>
              </p:cNvPicPr>
              <p:nvPr/>
            </p:nvPicPr>
            <p:blipFill rotWithShape="1">
              <a:blip r:embed="rId45">
                <a:extLst>
                  <a:ext uri="{28A0092B-C50C-407E-A947-70E740481C1C}">
                    <a14:useLocalDpi xmlns:a14="http://schemas.microsoft.com/office/drawing/2010/main" val="0"/>
                  </a:ext>
                </a:extLst>
              </a:blip>
              <a:srcRect l="23537" t="59217" r="24296" b="31649"/>
              <a:stretch/>
            </p:blipFill>
            <p:spPr>
              <a:xfrm>
                <a:off x="6285571" y="1667650"/>
                <a:ext cx="1899424" cy="332584"/>
              </a:xfrm>
              <a:prstGeom prst="rect">
                <a:avLst/>
              </a:prstGeom>
            </p:spPr>
          </p:pic>
          <p:sp>
            <p:nvSpPr>
              <p:cNvPr id="80" name="TextBox 79">
                <a:extLst>
                  <a:ext uri="{FF2B5EF4-FFF2-40B4-BE49-F238E27FC236}">
                    <a16:creationId xmlns:a16="http://schemas.microsoft.com/office/drawing/2014/main" id="{75E3EDCB-26CD-480A-9B64-C797632900EC}"/>
                  </a:ext>
                </a:extLst>
              </p:cNvPr>
              <p:cNvSpPr txBox="1"/>
              <p:nvPr/>
            </p:nvSpPr>
            <p:spPr>
              <a:xfrm>
                <a:off x="6590548" y="2000392"/>
                <a:ext cx="2307708" cy="450076"/>
              </a:xfrm>
              <a:prstGeom prst="rect">
                <a:avLst/>
              </a:prstGeom>
              <a:noFill/>
            </p:spPr>
            <p:txBody>
              <a:bodyPr wrap="square" rtlCol="0">
                <a:spAutoFit/>
              </a:bodyPr>
              <a:lstStyle/>
              <a:p>
                <a:r>
                  <a:rPr lang="en-US" sz="1200" dirty="0">
                    <a:solidFill>
                      <a:schemeClr val="tx1">
                        <a:lumMod val="60000"/>
                        <a:lumOff val="40000"/>
                      </a:schemeClr>
                    </a:solidFill>
                  </a:rPr>
                  <a:t>MQTT BROKER</a:t>
                </a:r>
              </a:p>
            </p:txBody>
          </p:sp>
        </p:grpSp>
        <p:pic>
          <p:nvPicPr>
            <p:cNvPr id="78" name="Picture 77" descr="A close up of a sign&#10;&#10;Description automatically generated">
              <a:extLst>
                <a:ext uri="{FF2B5EF4-FFF2-40B4-BE49-F238E27FC236}">
                  <a16:creationId xmlns:a16="http://schemas.microsoft.com/office/drawing/2014/main" id="{A7A814FC-6AF1-4AFA-AD75-B5F4942DF16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666271" y="3849290"/>
              <a:ext cx="596381" cy="596381"/>
            </a:xfrm>
            <a:prstGeom prst="rect">
              <a:avLst/>
            </a:prstGeom>
          </p:spPr>
        </p:pic>
      </p:grpSp>
      <p:grpSp>
        <p:nvGrpSpPr>
          <p:cNvPr id="84" name="Graphic 17">
            <a:extLst>
              <a:ext uri="{FF2B5EF4-FFF2-40B4-BE49-F238E27FC236}">
                <a16:creationId xmlns:a16="http://schemas.microsoft.com/office/drawing/2014/main" id="{47518AAB-6C06-48A1-9E26-0731E3828784}"/>
              </a:ext>
            </a:extLst>
          </p:cNvPr>
          <p:cNvGrpSpPr/>
          <p:nvPr/>
        </p:nvGrpSpPr>
        <p:grpSpPr>
          <a:xfrm>
            <a:off x="7626930" y="4100835"/>
            <a:ext cx="792457" cy="307191"/>
            <a:chOff x="8000813" y="1482062"/>
            <a:chExt cx="1005263" cy="384605"/>
          </a:xfrm>
        </p:grpSpPr>
        <p:sp>
          <p:nvSpPr>
            <p:cNvPr id="85" name="Freeform: Shape 84">
              <a:extLst>
                <a:ext uri="{FF2B5EF4-FFF2-40B4-BE49-F238E27FC236}">
                  <a16:creationId xmlns:a16="http://schemas.microsoft.com/office/drawing/2014/main" id="{7B516996-B9EA-4B66-83BC-52CA2655DAA8}"/>
                </a:ext>
              </a:extLst>
            </p:cNvPr>
            <p:cNvSpPr/>
            <p:nvPr/>
          </p:nvSpPr>
          <p:spPr>
            <a:xfrm>
              <a:off x="8000862" y="1482062"/>
              <a:ext cx="166306" cy="379065"/>
            </a:xfrm>
            <a:custGeom>
              <a:avLst/>
              <a:gdLst>
                <a:gd name="connsiteX0" fmla="*/ 215 w 166306"/>
                <a:gd name="connsiteY0" fmla="*/ 379066 h 379065"/>
                <a:gd name="connsiteX1" fmla="*/ 0 w 166306"/>
                <a:gd name="connsiteY1" fmla="*/ 12318 h 379065"/>
                <a:gd name="connsiteX2" fmla="*/ 11664 w 166306"/>
                <a:gd name="connsiteY2" fmla="*/ 10 h 379065"/>
                <a:gd name="connsiteX3" fmla="*/ 166307 w 166306"/>
                <a:gd name="connsiteY3" fmla="*/ 368 h 379065"/>
                <a:gd name="connsiteX4" fmla="*/ 152925 w 166306"/>
                <a:gd name="connsiteY4" fmla="*/ 16683 h 379065"/>
                <a:gd name="connsiteX5" fmla="*/ 137539 w 166306"/>
                <a:gd name="connsiteY5" fmla="*/ 34287 h 379065"/>
                <a:gd name="connsiteX6" fmla="*/ 115713 w 166306"/>
                <a:gd name="connsiteY6" fmla="*/ 62625 h 379065"/>
                <a:gd name="connsiteX7" fmla="*/ 91526 w 166306"/>
                <a:gd name="connsiteY7" fmla="*/ 99407 h 379065"/>
                <a:gd name="connsiteX8" fmla="*/ 58465 w 166306"/>
                <a:gd name="connsiteY8" fmla="*/ 162595 h 379065"/>
                <a:gd name="connsiteX9" fmla="*/ 44081 w 166306"/>
                <a:gd name="connsiteY9" fmla="*/ 200165 h 379065"/>
                <a:gd name="connsiteX10" fmla="*/ 36067 w 166306"/>
                <a:gd name="connsiteY10" fmla="*/ 231723 h 379065"/>
                <a:gd name="connsiteX11" fmla="*/ 25261 w 166306"/>
                <a:gd name="connsiteY11" fmla="*/ 256554 h 379065"/>
                <a:gd name="connsiteX12" fmla="*/ 27980 w 166306"/>
                <a:gd name="connsiteY12" fmla="*/ 265070 h 379065"/>
                <a:gd name="connsiteX13" fmla="*/ 23400 w 166306"/>
                <a:gd name="connsiteY13" fmla="*/ 284176 h 379065"/>
                <a:gd name="connsiteX14" fmla="*/ 24402 w 166306"/>
                <a:gd name="connsiteY14" fmla="*/ 290975 h 379065"/>
                <a:gd name="connsiteX15" fmla="*/ 28696 w 166306"/>
                <a:gd name="connsiteY15" fmla="*/ 303498 h 379065"/>
                <a:gd name="connsiteX16" fmla="*/ 12666 w 166306"/>
                <a:gd name="connsiteY16" fmla="*/ 350298 h 379065"/>
                <a:gd name="connsiteX17" fmla="*/ 215 w 166306"/>
                <a:gd name="connsiteY17" fmla="*/ 379066 h 37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306" h="379065">
                  <a:moveTo>
                    <a:pt x="215" y="379066"/>
                  </a:moveTo>
                  <a:cubicBezTo>
                    <a:pt x="215" y="256840"/>
                    <a:pt x="286" y="134544"/>
                    <a:pt x="0" y="12318"/>
                  </a:cubicBezTo>
                  <a:cubicBezTo>
                    <a:pt x="0" y="3087"/>
                    <a:pt x="930" y="-205"/>
                    <a:pt x="11664" y="10"/>
                  </a:cubicBezTo>
                  <a:cubicBezTo>
                    <a:pt x="63188" y="797"/>
                    <a:pt x="114711" y="368"/>
                    <a:pt x="166307" y="368"/>
                  </a:cubicBezTo>
                  <a:cubicBezTo>
                    <a:pt x="165448" y="8740"/>
                    <a:pt x="157433" y="11316"/>
                    <a:pt x="152925" y="16683"/>
                  </a:cubicBezTo>
                  <a:cubicBezTo>
                    <a:pt x="147916" y="22623"/>
                    <a:pt x="141690" y="27561"/>
                    <a:pt x="137539" y="34287"/>
                  </a:cubicBezTo>
                  <a:cubicBezTo>
                    <a:pt x="129668" y="43232"/>
                    <a:pt x="122297" y="52607"/>
                    <a:pt x="115713" y="62625"/>
                  </a:cubicBezTo>
                  <a:cubicBezTo>
                    <a:pt x="107627" y="74862"/>
                    <a:pt x="99183" y="86813"/>
                    <a:pt x="91526" y="99407"/>
                  </a:cubicBezTo>
                  <a:cubicBezTo>
                    <a:pt x="79575" y="120017"/>
                    <a:pt x="68627" y="141055"/>
                    <a:pt x="58465" y="162595"/>
                  </a:cubicBezTo>
                  <a:cubicBezTo>
                    <a:pt x="52740" y="174761"/>
                    <a:pt x="47659" y="187140"/>
                    <a:pt x="44081" y="200165"/>
                  </a:cubicBezTo>
                  <a:cubicBezTo>
                    <a:pt x="40933" y="210541"/>
                    <a:pt x="38643" y="221203"/>
                    <a:pt x="36067" y="231723"/>
                  </a:cubicBezTo>
                  <a:cubicBezTo>
                    <a:pt x="32131" y="239737"/>
                    <a:pt x="37569" y="251688"/>
                    <a:pt x="25261" y="256554"/>
                  </a:cubicBezTo>
                  <a:cubicBezTo>
                    <a:pt x="23615" y="257198"/>
                    <a:pt x="27479" y="261993"/>
                    <a:pt x="27980" y="265070"/>
                  </a:cubicBezTo>
                  <a:cubicBezTo>
                    <a:pt x="29054" y="272011"/>
                    <a:pt x="35852" y="280241"/>
                    <a:pt x="23400" y="284176"/>
                  </a:cubicBezTo>
                  <a:cubicBezTo>
                    <a:pt x="21540" y="284749"/>
                    <a:pt x="21754" y="289830"/>
                    <a:pt x="24402" y="290975"/>
                  </a:cubicBezTo>
                  <a:cubicBezTo>
                    <a:pt x="31057" y="293766"/>
                    <a:pt x="30628" y="298775"/>
                    <a:pt x="28696" y="303498"/>
                  </a:cubicBezTo>
                  <a:cubicBezTo>
                    <a:pt x="22398" y="318740"/>
                    <a:pt x="18391" y="334770"/>
                    <a:pt x="12666" y="350298"/>
                  </a:cubicBezTo>
                  <a:cubicBezTo>
                    <a:pt x="8373" y="359744"/>
                    <a:pt x="9804" y="371767"/>
                    <a:pt x="215" y="379066"/>
                  </a:cubicBezTo>
                  <a:close/>
                </a:path>
              </a:pathLst>
            </a:custGeom>
            <a:solidFill>
              <a:srgbClr val="FFFFFF"/>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05383E7-E623-4964-93B2-169B5EEE513F}"/>
                </a:ext>
              </a:extLst>
            </p:cNvPr>
            <p:cNvSpPr/>
            <p:nvPr/>
          </p:nvSpPr>
          <p:spPr>
            <a:xfrm>
              <a:off x="8135825" y="1482430"/>
              <a:ext cx="57041" cy="58536"/>
            </a:xfrm>
            <a:custGeom>
              <a:avLst/>
              <a:gdLst>
                <a:gd name="connsiteX0" fmla="*/ 0 w 57041"/>
                <a:gd name="connsiteY0" fmla="*/ 32345 h 58536"/>
                <a:gd name="connsiteX1" fmla="*/ 31344 w 57041"/>
                <a:gd name="connsiteY1" fmla="*/ 0 h 58536"/>
                <a:gd name="connsiteX2" fmla="*/ 39645 w 57041"/>
                <a:gd name="connsiteY2" fmla="*/ 0 h 58536"/>
                <a:gd name="connsiteX3" fmla="*/ 54100 w 57041"/>
                <a:gd name="connsiteY3" fmla="*/ 50092 h 58536"/>
                <a:gd name="connsiteX4" fmla="*/ 9160 w 57041"/>
                <a:gd name="connsiteY4" fmla="*/ 58536 h 58536"/>
                <a:gd name="connsiteX5" fmla="*/ 0 w 57041"/>
                <a:gd name="connsiteY5" fmla="*/ 32345 h 5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41" h="58536">
                  <a:moveTo>
                    <a:pt x="0" y="32345"/>
                  </a:moveTo>
                  <a:cubicBezTo>
                    <a:pt x="8158" y="19321"/>
                    <a:pt x="19178" y="9160"/>
                    <a:pt x="31344" y="0"/>
                  </a:cubicBezTo>
                  <a:cubicBezTo>
                    <a:pt x="34134" y="0"/>
                    <a:pt x="36854" y="0"/>
                    <a:pt x="39645" y="0"/>
                  </a:cubicBezTo>
                  <a:cubicBezTo>
                    <a:pt x="56533" y="12809"/>
                    <a:pt x="60612" y="27193"/>
                    <a:pt x="54100" y="50092"/>
                  </a:cubicBezTo>
                  <a:cubicBezTo>
                    <a:pt x="39287" y="53885"/>
                    <a:pt x="23400" y="51810"/>
                    <a:pt x="9160" y="58536"/>
                  </a:cubicBezTo>
                  <a:cubicBezTo>
                    <a:pt x="4294" y="50379"/>
                    <a:pt x="2361" y="41290"/>
                    <a:pt x="0" y="32345"/>
                  </a:cubicBezTo>
                  <a:close/>
                </a:path>
              </a:pathLst>
            </a:custGeom>
            <a:solidFill>
              <a:srgbClr val="F69724"/>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FA0C32A-D9A3-4994-90DD-A1CF777559D4}"/>
                </a:ext>
              </a:extLst>
            </p:cNvPr>
            <p:cNvSpPr/>
            <p:nvPr/>
          </p:nvSpPr>
          <p:spPr>
            <a:xfrm>
              <a:off x="8000813" y="1829908"/>
              <a:ext cx="14504" cy="36759"/>
            </a:xfrm>
            <a:custGeom>
              <a:avLst/>
              <a:gdLst>
                <a:gd name="connsiteX0" fmla="*/ 264 w 14504"/>
                <a:gd name="connsiteY0" fmla="*/ 31219 h 36759"/>
                <a:gd name="connsiteX1" fmla="*/ 11642 w 14504"/>
                <a:gd name="connsiteY1" fmla="*/ 520 h 36759"/>
                <a:gd name="connsiteX2" fmla="*/ 14504 w 14504"/>
                <a:gd name="connsiteY2" fmla="*/ 1092 h 36759"/>
                <a:gd name="connsiteX3" fmla="*/ 3055 w 14504"/>
                <a:gd name="connsiteY3" fmla="*/ 36729 h 36759"/>
                <a:gd name="connsiteX4" fmla="*/ 264 w 14504"/>
                <a:gd name="connsiteY4" fmla="*/ 31219 h 3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4" h="36759">
                  <a:moveTo>
                    <a:pt x="264" y="31219"/>
                  </a:moveTo>
                  <a:cubicBezTo>
                    <a:pt x="6919" y="22060"/>
                    <a:pt x="6990" y="10467"/>
                    <a:pt x="11642" y="520"/>
                  </a:cubicBezTo>
                  <a:cubicBezTo>
                    <a:pt x="12787" y="-339"/>
                    <a:pt x="13717" y="-124"/>
                    <a:pt x="14504" y="1092"/>
                  </a:cubicBezTo>
                  <a:cubicBezTo>
                    <a:pt x="12286" y="13472"/>
                    <a:pt x="8708" y="25423"/>
                    <a:pt x="3055" y="36729"/>
                  </a:cubicBezTo>
                  <a:cubicBezTo>
                    <a:pt x="-2456" y="37159"/>
                    <a:pt x="1409" y="32937"/>
                    <a:pt x="264" y="31219"/>
                  </a:cubicBezTo>
                  <a:close/>
                </a:path>
              </a:pathLst>
            </a:custGeom>
            <a:solidFill>
              <a:srgbClr val="3E3969"/>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357DA20-5DC8-4620-84A1-5AB17B0753B9}"/>
                </a:ext>
              </a:extLst>
            </p:cNvPr>
            <p:cNvSpPr/>
            <p:nvPr/>
          </p:nvSpPr>
          <p:spPr>
            <a:xfrm>
              <a:off x="8901076" y="1584389"/>
              <a:ext cx="105000" cy="157525"/>
            </a:xfrm>
            <a:custGeom>
              <a:avLst/>
              <a:gdLst>
                <a:gd name="connsiteX0" fmla="*/ 304 w 105000"/>
                <a:gd name="connsiteY0" fmla="*/ 78302 h 157525"/>
                <a:gd name="connsiteX1" fmla="*/ 161 w 105000"/>
                <a:gd name="connsiteY1" fmla="*/ 11965 h 157525"/>
                <a:gd name="connsiteX2" fmla="*/ 11253 w 105000"/>
                <a:gd name="connsiteY2" fmla="*/ 15 h 157525"/>
                <a:gd name="connsiteX3" fmla="*/ 92903 w 105000"/>
                <a:gd name="connsiteY3" fmla="*/ 301 h 157525"/>
                <a:gd name="connsiteX4" fmla="*/ 102922 w 105000"/>
                <a:gd name="connsiteY4" fmla="*/ 7314 h 157525"/>
                <a:gd name="connsiteX5" fmla="*/ 93190 w 105000"/>
                <a:gd name="connsiteY5" fmla="*/ 14828 h 157525"/>
                <a:gd name="connsiteX6" fmla="*/ 26781 w 105000"/>
                <a:gd name="connsiteY6" fmla="*/ 14613 h 157525"/>
                <a:gd name="connsiteX7" fmla="*/ 16119 w 105000"/>
                <a:gd name="connsiteY7" fmla="*/ 25490 h 157525"/>
                <a:gd name="connsiteX8" fmla="*/ 19124 w 105000"/>
                <a:gd name="connsiteY8" fmla="*/ 67854 h 157525"/>
                <a:gd name="connsiteX9" fmla="*/ 59055 w 105000"/>
                <a:gd name="connsiteY9" fmla="*/ 70001 h 157525"/>
                <a:gd name="connsiteX10" fmla="*/ 81167 w 105000"/>
                <a:gd name="connsiteY10" fmla="*/ 70072 h 157525"/>
                <a:gd name="connsiteX11" fmla="*/ 91830 w 105000"/>
                <a:gd name="connsiteY11" fmla="*/ 76728 h 157525"/>
                <a:gd name="connsiteX12" fmla="*/ 81811 w 105000"/>
                <a:gd name="connsiteY12" fmla="*/ 83669 h 157525"/>
                <a:gd name="connsiteX13" fmla="*/ 27855 w 105000"/>
                <a:gd name="connsiteY13" fmla="*/ 83526 h 157525"/>
                <a:gd name="connsiteX14" fmla="*/ 15976 w 105000"/>
                <a:gd name="connsiteY14" fmla="*/ 94689 h 157525"/>
                <a:gd name="connsiteX15" fmla="*/ 16047 w 105000"/>
                <a:gd name="connsiteY15" fmla="*/ 133332 h 157525"/>
                <a:gd name="connsiteX16" fmla="*/ 25279 w 105000"/>
                <a:gd name="connsiteY16" fmla="*/ 142706 h 157525"/>
                <a:gd name="connsiteX17" fmla="*/ 94478 w 105000"/>
                <a:gd name="connsiteY17" fmla="*/ 142492 h 157525"/>
                <a:gd name="connsiteX18" fmla="*/ 104997 w 105000"/>
                <a:gd name="connsiteY18" fmla="*/ 150578 h 157525"/>
                <a:gd name="connsiteX19" fmla="*/ 94835 w 105000"/>
                <a:gd name="connsiteY19" fmla="*/ 157305 h 157525"/>
                <a:gd name="connsiteX20" fmla="*/ 11825 w 105000"/>
                <a:gd name="connsiteY20" fmla="*/ 157519 h 157525"/>
                <a:gd name="connsiteX21" fmla="*/ 18 w 105000"/>
                <a:gd name="connsiteY21" fmla="*/ 145998 h 157525"/>
                <a:gd name="connsiteX22" fmla="*/ 304 w 105000"/>
                <a:gd name="connsiteY22" fmla="*/ 78302 h 1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000" h="157525">
                  <a:moveTo>
                    <a:pt x="304" y="78302"/>
                  </a:moveTo>
                  <a:cubicBezTo>
                    <a:pt x="304" y="56190"/>
                    <a:pt x="590" y="34078"/>
                    <a:pt x="161" y="11965"/>
                  </a:cubicBezTo>
                  <a:cubicBezTo>
                    <a:pt x="18" y="3593"/>
                    <a:pt x="1449" y="-272"/>
                    <a:pt x="11253" y="15"/>
                  </a:cubicBezTo>
                  <a:cubicBezTo>
                    <a:pt x="38446" y="730"/>
                    <a:pt x="65639" y="229"/>
                    <a:pt x="92903" y="301"/>
                  </a:cubicBezTo>
                  <a:cubicBezTo>
                    <a:pt x="97769" y="301"/>
                    <a:pt x="102922" y="-1130"/>
                    <a:pt x="102922" y="7314"/>
                  </a:cubicBezTo>
                  <a:cubicBezTo>
                    <a:pt x="102922" y="15257"/>
                    <a:pt x="98557" y="14828"/>
                    <a:pt x="93190" y="14828"/>
                  </a:cubicBezTo>
                  <a:cubicBezTo>
                    <a:pt x="71077" y="14756"/>
                    <a:pt x="48894" y="15186"/>
                    <a:pt x="26781" y="14613"/>
                  </a:cubicBezTo>
                  <a:cubicBezTo>
                    <a:pt x="18123" y="14398"/>
                    <a:pt x="15332" y="17046"/>
                    <a:pt x="16119" y="25490"/>
                  </a:cubicBezTo>
                  <a:cubicBezTo>
                    <a:pt x="17407" y="40017"/>
                    <a:pt x="10179" y="58981"/>
                    <a:pt x="19124" y="67854"/>
                  </a:cubicBezTo>
                  <a:cubicBezTo>
                    <a:pt x="26209" y="74867"/>
                    <a:pt x="45316" y="69786"/>
                    <a:pt x="59055" y="70001"/>
                  </a:cubicBezTo>
                  <a:cubicBezTo>
                    <a:pt x="66426" y="70072"/>
                    <a:pt x="73797" y="69929"/>
                    <a:pt x="81167" y="70072"/>
                  </a:cubicBezTo>
                  <a:cubicBezTo>
                    <a:pt x="85890" y="70144"/>
                    <a:pt x="91544" y="68355"/>
                    <a:pt x="91830" y="76728"/>
                  </a:cubicBezTo>
                  <a:cubicBezTo>
                    <a:pt x="92188" y="85243"/>
                    <a:pt x="86606" y="83669"/>
                    <a:pt x="81811" y="83669"/>
                  </a:cubicBezTo>
                  <a:cubicBezTo>
                    <a:pt x="63850" y="83741"/>
                    <a:pt x="45816" y="84098"/>
                    <a:pt x="27855" y="83526"/>
                  </a:cubicBezTo>
                  <a:cubicBezTo>
                    <a:pt x="19339" y="83240"/>
                    <a:pt x="15332" y="84957"/>
                    <a:pt x="15976" y="94689"/>
                  </a:cubicBezTo>
                  <a:cubicBezTo>
                    <a:pt x="16834" y="107499"/>
                    <a:pt x="16548" y="120451"/>
                    <a:pt x="16047" y="133332"/>
                  </a:cubicBezTo>
                  <a:cubicBezTo>
                    <a:pt x="15761" y="140560"/>
                    <a:pt x="18051" y="142849"/>
                    <a:pt x="25279" y="142706"/>
                  </a:cubicBezTo>
                  <a:cubicBezTo>
                    <a:pt x="48321" y="142277"/>
                    <a:pt x="71364" y="142635"/>
                    <a:pt x="94478" y="142492"/>
                  </a:cubicBezTo>
                  <a:cubicBezTo>
                    <a:pt x="100274" y="142492"/>
                    <a:pt x="105140" y="141776"/>
                    <a:pt x="104997" y="150578"/>
                  </a:cubicBezTo>
                  <a:cubicBezTo>
                    <a:pt x="104854" y="159237"/>
                    <a:pt x="99558" y="157305"/>
                    <a:pt x="94835" y="157305"/>
                  </a:cubicBezTo>
                  <a:cubicBezTo>
                    <a:pt x="67142" y="157376"/>
                    <a:pt x="39519" y="157018"/>
                    <a:pt x="11825" y="157519"/>
                  </a:cubicBezTo>
                  <a:cubicBezTo>
                    <a:pt x="2880" y="157663"/>
                    <a:pt x="-268" y="155373"/>
                    <a:pt x="18" y="145998"/>
                  </a:cubicBezTo>
                  <a:cubicBezTo>
                    <a:pt x="733" y="123457"/>
                    <a:pt x="304" y="100844"/>
                    <a:pt x="304" y="78302"/>
                  </a:cubicBezTo>
                  <a:close/>
                </a:path>
              </a:pathLst>
            </a:custGeom>
            <a:solidFill>
              <a:srgbClr val="AA2224"/>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9109A26-42F9-4B83-BDC1-F72CEC7FF1A7}"/>
                </a:ext>
              </a:extLst>
            </p:cNvPr>
            <p:cNvSpPr/>
            <p:nvPr/>
          </p:nvSpPr>
          <p:spPr>
            <a:xfrm>
              <a:off x="8744662" y="1584468"/>
              <a:ext cx="123275" cy="157511"/>
            </a:xfrm>
            <a:custGeom>
              <a:avLst/>
              <a:gdLst>
                <a:gd name="connsiteX0" fmla="*/ 122798 w 123275"/>
                <a:gd name="connsiteY0" fmla="*/ 80369 h 157511"/>
                <a:gd name="connsiteX1" fmla="*/ 122655 w 123275"/>
                <a:gd name="connsiteY1" fmla="*/ 145274 h 157511"/>
                <a:gd name="connsiteX2" fmla="*/ 115284 w 123275"/>
                <a:gd name="connsiteY2" fmla="*/ 157511 h 157511"/>
                <a:gd name="connsiteX3" fmla="*/ 106697 w 123275"/>
                <a:gd name="connsiteY3" fmla="*/ 144487 h 157511"/>
                <a:gd name="connsiteX4" fmla="*/ 106768 w 123275"/>
                <a:gd name="connsiteY4" fmla="*/ 93393 h 157511"/>
                <a:gd name="connsiteX5" fmla="*/ 96607 w 123275"/>
                <a:gd name="connsiteY5" fmla="*/ 83303 h 157511"/>
                <a:gd name="connsiteX6" fmla="*/ 24688 w 123275"/>
                <a:gd name="connsiteY6" fmla="*/ 83303 h 157511"/>
                <a:gd name="connsiteX7" fmla="*/ 14598 w 123275"/>
                <a:gd name="connsiteY7" fmla="*/ 93393 h 157511"/>
                <a:gd name="connsiteX8" fmla="*/ 14813 w 123275"/>
                <a:gd name="connsiteY8" fmla="*/ 148638 h 157511"/>
                <a:gd name="connsiteX9" fmla="*/ 7800 w 123275"/>
                <a:gd name="connsiteY9" fmla="*/ 157440 h 157511"/>
                <a:gd name="connsiteX10" fmla="*/ 0 w 123275"/>
                <a:gd name="connsiteY10" fmla="*/ 149210 h 157511"/>
                <a:gd name="connsiteX11" fmla="*/ 0 w 123275"/>
                <a:gd name="connsiteY11" fmla="*/ 8379 h 157511"/>
                <a:gd name="connsiteX12" fmla="*/ 8516 w 123275"/>
                <a:gd name="connsiteY12" fmla="*/ 865 h 157511"/>
                <a:gd name="connsiteX13" fmla="*/ 14813 w 123275"/>
                <a:gd name="connsiteY13" fmla="*/ 8880 h 157511"/>
                <a:gd name="connsiteX14" fmla="*/ 14670 w 123275"/>
                <a:gd name="connsiteY14" fmla="*/ 61334 h 157511"/>
                <a:gd name="connsiteX15" fmla="*/ 23042 w 123275"/>
                <a:gd name="connsiteY15" fmla="*/ 70064 h 157511"/>
                <a:gd name="connsiteX16" fmla="*/ 97680 w 123275"/>
                <a:gd name="connsiteY16" fmla="*/ 70136 h 157511"/>
                <a:gd name="connsiteX17" fmla="*/ 106697 w 123275"/>
                <a:gd name="connsiteY17" fmla="*/ 60547 h 157511"/>
                <a:gd name="connsiteX18" fmla="*/ 106697 w 123275"/>
                <a:gd name="connsiteY18" fmla="*/ 13603 h 157511"/>
                <a:gd name="connsiteX19" fmla="*/ 114354 w 123275"/>
                <a:gd name="connsiteY19" fmla="*/ 7 h 157511"/>
                <a:gd name="connsiteX20" fmla="*/ 122440 w 123275"/>
                <a:gd name="connsiteY20" fmla="*/ 14176 h 157511"/>
                <a:gd name="connsiteX21" fmla="*/ 122798 w 123275"/>
                <a:gd name="connsiteY21" fmla="*/ 80369 h 1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75" h="157511">
                  <a:moveTo>
                    <a:pt x="122798" y="80369"/>
                  </a:moveTo>
                  <a:cubicBezTo>
                    <a:pt x="122798" y="101980"/>
                    <a:pt x="122941" y="123663"/>
                    <a:pt x="122655" y="145274"/>
                  </a:cubicBezTo>
                  <a:cubicBezTo>
                    <a:pt x="122583" y="150212"/>
                    <a:pt x="126233" y="157440"/>
                    <a:pt x="115284" y="157511"/>
                  </a:cubicBezTo>
                  <a:cubicBezTo>
                    <a:pt x="104121" y="157511"/>
                    <a:pt x="106768" y="150427"/>
                    <a:pt x="106697" y="144487"/>
                  </a:cubicBezTo>
                  <a:cubicBezTo>
                    <a:pt x="106554" y="127456"/>
                    <a:pt x="106267" y="110424"/>
                    <a:pt x="106768" y="93393"/>
                  </a:cubicBezTo>
                  <a:cubicBezTo>
                    <a:pt x="106983" y="85521"/>
                    <a:pt x="104478" y="83160"/>
                    <a:pt x="96607" y="83303"/>
                  </a:cubicBezTo>
                  <a:cubicBezTo>
                    <a:pt x="72634" y="83804"/>
                    <a:pt x="48661" y="83804"/>
                    <a:pt x="24688" y="83303"/>
                  </a:cubicBezTo>
                  <a:cubicBezTo>
                    <a:pt x="16817" y="83160"/>
                    <a:pt x="14312" y="85450"/>
                    <a:pt x="14598" y="93393"/>
                  </a:cubicBezTo>
                  <a:cubicBezTo>
                    <a:pt x="15099" y="111784"/>
                    <a:pt x="14741" y="130247"/>
                    <a:pt x="14813" y="148638"/>
                  </a:cubicBezTo>
                  <a:cubicBezTo>
                    <a:pt x="14813" y="153576"/>
                    <a:pt x="14885" y="157511"/>
                    <a:pt x="7800" y="157440"/>
                  </a:cubicBezTo>
                  <a:cubicBezTo>
                    <a:pt x="1503" y="157368"/>
                    <a:pt x="0" y="154792"/>
                    <a:pt x="0" y="149210"/>
                  </a:cubicBezTo>
                  <a:cubicBezTo>
                    <a:pt x="143" y="102267"/>
                    <a:pt x="143" y="55323"/>
                    <a:pt x="0" y="8379"/>
                  </a:cubicBezTo>
                  <a:cubicBezTo>
                    <a:pt x="0" y="1939"/>
                    <a:pt x="2934" y="937"/>
                    <a:pt x="8516" y="865"/>
                  </a:cubicBezTo>
                  <a:cubicBezTo>
                    <a:pt x="14885" y="794"/>
                    <a:pt x="14813" y="4515"/>
                    <a:pt x="14813" y="8880"/>
                  </a:cubicBezTo>
                  <a:cubicBezTo>
                    <a:pt x="14741" y="26341"/>
                    <a:pt x="15028" y="43873"/>
                    <a:pt x="14670" y="61334"/>
                  </a:cubicBezTo>
                  <a:cubicBezTo>
                    <a:pt x="14527" y="67774"/>
                    <a:pt x="16244" y="70136"/>
                    <a:pt x="23042" y="70064"/>
                  </a:cubicBezTo>
                  <a:cubicBezTo>
                    <a:pt x="47946" y="69707"/>
                    <a:pt x="72849" y="69635"/>
                    <a:pt x="97680" y="70136"/>
                  </a:cubicBezTo>
                  <a:cubicBezTo>
                    <a:pt x="105266" y="70279"/>
                    <a:pt x="106911" y="67488"/>
                    <a:pt x="106697" y="60547"/>
                  </a:cubicBezTo>
                  <a:cubicBezTo>
                    <a:pt x="106267" y="44875"/>
                    <a:pt x="106267" y="29275"/>
                    <a:pt x="106697" y="13603"/>
                  </a:cubicBezTo>
                  <a:cubicBezTo>
                    <a:pt x="106840" y="8308"/>
                    <a:pt x="102689" y="293"/>
                    <a:pt x="114354" y="7"/>
                  </a:cubicBezTo>
                  <a:cubicBezTo>
                    <a:pt x="127306" y="-280"/>
                    <a:pt x="122297" y="8737"/>
                    <a:pt x="122440" y="14176"/>
                  </a:cubicBezTo>
                  <a:cubicBezTo>
                    <a:pt x="123084" y="36216"/>
                    <a:pt x="122798" y="58328"/>
                    <a:pt x="122798" y="80369"/>
                  </a:cubicBezTo>
                  <a:close/>
                </a:path>
              </a:pathLst>
            </a:custGeom>
            <a:solidFill>
              <a:srgbClr val="A92023"/>
            </a:solidFill>
            <a:ln w="71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5773B97-FA11-41A0-8CAB-E164FC7BDBE2}"/>
                </a:ext>
              </a:extLst>
            </p:cNvPr>
            <p:cNvSpPr/>
            <p:nvPr/>
          </p:nvSpPr>
          <p:spPr>
            <a:xfrm>
              <a:off x="8345258" y="1584411"/>
              <a:ext cx="110191" cy="157433"/>
            </a:xfrm>
            <a:custGeom>
              <a:avLst/>
              <a:gdLst>
                <a:gd name="connsiteX0" fmla="*/ 239 w 110191"/>
                <a:gd name="connsiteY0" fmla="*/ 78280 h 157433"/>
                <a:gd name="connsiteX1" fmla="*/ 25 w 110191"/>
                <a:gd name="connsiteY1" fmla="*/ 11943 h 157433"/>
                <a:gd name="connsiteX2" fmla="*/ 12548 w 110191"/>
                <a:gd name="connsiteY2" fmla="*/ 64 h 157433"/>
                <a:gd name="connsiteX3" fmla="*/ 67792 w 110191"/>
                <a:gd name="connsiteY3" fmla="*/ 1639 h 157433"/>
                <a:gd name="connsiteX4" fmla="*/ 110156 w 110191"/>
                <a:gd name="connsiteY4" fmla="*/ 53448 h 157433"/>
                <a:gd name="connsiteX5" fmla="*/ 65002 w 110191"/>
                <a:gd name="connsiteY5" fmla="*/ 99390 h 157433"/>
                <a:gd name="connsiteX6" fmla="*/ 24856 w 110191"/>
                <a:gd name="connsiteY6" fmla="*/ 99533 h 157433"/>
                <a:gd name="connsiteX7" fmla="*/ 15482 w 110191"/>
                <a:gd name="connsiteY7" fmla="*/ 108621 h 157433"/>
                <a:gd name="connsiteX8" fmla="*/ 15696 w 110191"/>
                <a:gd name="connsiteY8" fmla="*/ 148695 h 157433"/>
                <a:gd name="connsiteX9" fmla="*/ 8970 w 110191"/>
                <a:gd name="connsiteY9" fmla="*/ 157426 h 157433"/>
                <a:gd name="connsiteX10" fmla="*/ 168 w 110191"/>
                <a:gd name="connsiteY10" fmla="*/ 148624 h 157433"/>
                <a:gd name="connsiteX11" fmla="*/ 239 w 110191"/>
                <a:gd name="connsiteY11" fmla="*/ 78280 h 15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91" h="157433">
                  <a:moveTo>
                    <a:pt x="239" y="78280"/>
                  </a:moveTo>
                  <a:cubicBezTo>
                    <a:pt x="239" y="56168"/>
                    <a:pt x="812" y="34055"/>
                    <a:pt x="25" y="11943"/>
                  </a:cubicBezTo>
                  <a:cubicBezTo>
                    <a:pt x="-333" y="1853"/>
                    <a:pt x="3173" y="-437"/>
                    <a:pt x="12548" y="64"/>
                  </a:cubicBezTo>
                  <a:cubicBezTo>
                    <a:pt x="30939" y="1066"/>
                    <a:pt x="49473" y="350"/>
                    <a:pt x="67792" y="1639"/>
                  </a:cubicBezTo>
                  <a:cubicBezTo>
                    <a:pt x="93554" y="3428"/>
                    <a:pt x="111087" y="25540"/>
                    <a:pt x="110156" y="53448"/>
                  </a:cubicBezTo>
                  <a:cubicBezTo>
                    <a:pt x="109298" y="79854"/>
                    <a:pt x="90978" y="98603"/>
                    <a:pt x="65002" y="99390"/>
                  </a:cubicBezTo>
                  <a:cubicBezTo>
                    <a:pt x="51620" y="99748"/>
                    <a:pt x="38238" y="100034"/>
                    <a:pt x="24856" y="99533"/>
                  </a:cubicBezTo>
                  <a:cubicBezTo>
                    <a:pt x="17772" y="99319"/>
                    <a:pt x="15124" y="101108"/>
                    <a:pt x="15482" y="108621"/>
                  </a:cubicBezTo>
                  <a:cubicBezTo>
                    <a:pt x="16126" y="121932"/>
                    <a:pt x="15625" y="135314"/>
                    <a:pt x="15696" y="148695"/>
                  </a:cubicBezTo>
                  <a:cubicBezTo>
                    <a:pt x="15696" y="153347"/>
                    <a:pt x="16412" y="157640"/>
                    <a:pt x="8970" y="157426"/>
                  </a:cubicBezTo>
                  <a:cubicBezTo>
                    <a:pt x="2386" y="157211"/>
                    <a:pt x="96" y="155207"/>
                    <a:pt x="168" y="148624"/>
                  </a:cubicBezTo>
                  <a:cubicBezTo>
                    <a:pt x="454" y="125295"/>
                    <a:pt x="239" y="101752"/>
                    <a:pt x="239" y="78280"/>
                  </a:cubicBezTo>
                  <a:close/>
                </a:path>
              </a:pathLst>
            </a:custGeom>
            <a:solidFill>
              <a:srgbClr val="A92123"/>
            </a:solidFill>
            <a:ln w="71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0272DBD-27E1-4670-8475-B191A005A1B8}"/>
                </a:ext>
              </a:extLst>
            </p:cNvPr>
            <p:cNvSpPr/>
            <p:nvPr/>
          </p:nvSpPr>
          <p:spPr>
            <a:xfrm>
              <a:off x="8186490" y="1584395"/>
              <a:ext cx="141332" cy="157896"/>
            </a:xfrm>
            <a:custGeom>
              <a:avLst/>
              <a:gdLst>
                <a:gd name="connsiteX0" fmla="*/ 0 w 141332"/>
                <a:gd name="connsiteY0" fmla="*/ 156225 h 157896"/>
                <a:gd name="connsiteX1" fmla="*/ 61828 w 141332"/>
                <a:gd name="connsiteY1" fmla="*/ 7880 h 157896"/>
                <a:gd name="connsiteX2" fmla="*/ 71274 w 141332"/>
                <a:gd name="connsiteY2" fmla="*/ 8 h 157896"/>
                <a:gd name="connsiteX3" fmla="*/ 80649 w 141332"/>
                <a:gd name="connsiteY3" fmla="*/ 8166 h 157896"/>
                <a:gd name="connsiteX4" fmla="*/ 139185 w 141332"/>
                <a:gd name="connsiteY4" fmla="*/ 148282 h 157896"/>
                <a:gd name="connsiteX5" fmla="*/ 138255 w 141332"/>
                <a:gd name="connsiteY5" fmla="*/ 156869 h 157896"/>
                <a:gd name="connsiteX6" fmla="*/ 124157 w 141332"/>
                <a:gd name="connsiteY6" fmla="*/ 152361 h 157896"/>
                <a:gd name="connsiteX7" fmla="*/ 110132 w 141332"/>
                <a:gd name="connsiteY7" fmla="*/ 118155 h 157896"/>
                <a:gd name="connsiteX8" fmla="*/ 95104 w 141332"/>
                <a:gd name="connsiteY8" fmla="*/ 107850 h 157896"/>
                <a:gd name="connsiteX9" fmla="*/ 46729 w 141332"/>
                <a:gd name="connsiteY9" fmla="*/ 107922 h 157896"/>
                <a:gd name="connsiteX10" fmla="*/ 32703 w 141332"/>
                <a:gd name="connsiteY10" fmla="*/ 117153 h 157896"/>
                <a:gd name="connsiteX11" fmla="*/ 22041 w 141332"/>
                <a:gd name="connsiteY11" fmla="*/ 143773 h 157896"/>
                <a:gd name="connsiteX12" fmla="*/ 0 w 141332"/>
                <a:gd name="connsiteY12" fmla="*/ 156225 h 15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2" h="157896">
                  <a:moveTo>
                    <a:pt x="0" y="156225"/>
                  </a:moveTo>
                  <a:cubicBezTo>
                    <a:pt x="20753" y="106347"/>
                    <a:pt x="41290" y="57114"/>
                    <a:pt x="61828" y="7880"/>
                  </a:cubicBezTo>
                  <a:cubicBezTo>
                    <a:pt x="63546" y="3729"/>
                    <a:pt x="64977" y="-206"/>
                    <a:pt x="71274" y="8"/>
                  </a:cubicBezTo>
                  <a:cubicBezTo>
                    <a:pt x="77428" y="223"/>
                    <a:pt x="78860" y="3873"/>
                    <a:pt x="80649" y="8166"/>
                  </a:cubicBezTo>
                  <a:cubicBezTo>
                    <a:pt x="100113" y="54895"/>
                    <a:pt x="119649" y="101624"/>
                    <a:pt x="139185" y="148282"/>
                  </a:cubicBezTo>
                  <a:cubicBezTo>
                    <a:pt x="140545" y="151502"/>
                    <a:pt x="143694" y="155796"/>
                    <a:pt x="138255" y="156869"/>
                  </a:cubicBezTo>
                  <a:cubicBezTo>
                    <a:pt x="133532" y="157799"/>
                    <a:pt x="127163" y="160018"/>
                    <a:pt x="124157" y="152361"/>
                  </a:cubicBezTo>
                  <a:cubicBezTo>
                    <a:pt x="119721" y="140911"/>
                    <a:pt x="114497" y="129676"/>
                    <a:pt x="110132" y="118155"/>
                  </a:cubicBezTo>
                  <a:cubicBezTo>
                    <a:pt x="107412" y="110999"/>
                    <a:pt x="103763" y="107349"/>
                    <a:pt x="95104" y="107850"/>
                  </a:cubicBezTo>
                  <a:cubicBezTo>
                    <a:pt x="79003" y="108780"/>
                    <a:pt x="62830" y="108494"/>
                    <a:pt x="46729" y="107922"/>
                  </a:cubicBezTo>
                  <a:cubicBezTo>
                    <a:pt x="39287" y="107707"/>
                    <a:pt x="35065" y="109353"/>
                    <a:pt x="32703" y="117153"/>
                  </a:cubicBezTo>
                  <a:cubicBezTo>
                    <a:pt x="29984" y="126313"/>
                    <a:pt x="24903" y="134685"/>
                    <a:pt x="22041" y="143773"/>
                  </a:cubicBezTo>
                  <a:cubicBezTo>
                    <a:pt x="18677" y="154722"/>
                    <a:pt x="13096" y="160519"/>
                    <a:pt x="0" y="156225"/>
                  </a:cubicBezTo>
                  <a:close/>
                </a:path>
              </a:pathLst>
            </a:custGeom>
            <a:solidFill>
              <a:srgbClr val="A92023"/>
            </a:solidFill>
            <a:ln w="71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639FE6-31DD-414C-95AB-1DB1347549A3}"/>
                </a:ext>
              </a:extLst>
            </p:cNvPr>
            <p:cNvSpPr/>
            <p:nvPr/>
          </p:nvSpPr>
          <p:spPr>
            <a:xfrm>
              <a:off x="8447257" y="1584474"/>
              <a:ext cx="141347" cy="157952"/>
            </a:xfrm>
            <a:custGeom>
              <a:avLst/>
              <a:gdLst>
                <a:gd name="connsiteX0" fmla="*/ 0 w 141347"/>
                <a:gd name="connsiteY0" fmla="*/ 156003 h 157952"/>
                <a:gd name="connsiteX1" fmla="*/ 41648 w 141347"/>
                <a:gd name="connsiteY1" fmla="*/ 55532 h 157952"/>
                <a:gd name="connsiteX2" fmla="*/ 61113 w 141347"/>
                <a:gd name="connsiteY2" fmla="*/ 8874 h 157952"/>
                <a:gd name="connsiteX3" fmla="*/ 71704 w 141347"/>
                <a:gd name="connsiteY3" fmla="*/ 1 h 157952"/>
                <a:gd name="connsiteX4" fmla="*/ 81150 w 141347"/>
                <a:gd name="connsiteY4" fmla="*/ 9876 h 157952"/>
                <a:gd name="connsiteX5" fmla="*/ 137969 w 141347"/>
                <a:gd name="connsiteY5" fmla="*/ 146127 h 157952"/>
                <a:gd name="connsiteX6" fmla="*/ 138684 w 141347"/>
                <a:gd name="connsiteY6" fmla="*/ 156432 h 157952"/>
                <a:gd name="connsiteX7" fmla="*/ 123657 w 141347"/>
                <a:gd name="connsiteY7" fmla="*/ 151781 h 157952"/>
                <a:gd name="connsiteX8" fmla="*/ 109917 w 141347"/>
                <a:gd name="connsiteY8" fmla="*/ 117646 h 157952"/>
                <a:gd name="connsiteX9" fmla="*/ 96034 w 141347"/>
                <a:gd name="connsiteY9" fmla="*/ 107842 h 157952"/>
                <a:gd name="connsiteX10" fmla="*/ 44940 w 141347"/>
                <a:gd name="connsiteY10" fmla="*/ 107914 h 157952"/>
                <a:gd name="connsiteX11" fmla="*/ 32918 w 141347"/>
                <a:gd name="connsiteY11" fmla="*/ 115857 h 157952"/>
                <a:gd name="connsiteX12" fmla="*/ 21897 w 141347"/>
                <a:gd name="connsiteY12" fmla="*/ 143838 h 157952"/>
                <a:gd name="connsiteX13" fmla="*/ 0 w 141347"/>
                <a:gd name="connsiteY13" fmla="*/ 156003 h 15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347" h="157952">
                  <a:moveTo>
                    <a:pt x="0" y="156003"/>
                  </a:moveTo>
                  <a:cubicBezTo>
                    <a:pt x="13811" y="122656"/>
                    <a:pt x="27694" y="89094"/>
                    <a:pt x="41648" y="55532"/>
                  </a:cubicBezTo>
                  <a:cubicBezTo>
                    <a:pt x="48089" y="39932"/>
                    <a:pt x="54529" y="24403"/>
                    <a:pt x="61113" y="8874"/>
                  </a:cubicBezTo>
                  <a:cubicBezTo>
                    <a:pt x="63045" y="4295"/>
                    <a:pt x="64905" y="-71"/>
                    <a:pt x="71704" y="1"/>
                  </a:cubicBezTo>
                  <a:cubicBezTo>
                    <a:pt x="79003" y="72"/>
                    <a:pt x="79361" y="5511"/>
                    <a:pt x="81150" y="9876"/>
                  </a:cubicBezTo>
                  <a:cubicBezTo>
                    <a:pt x="100185" y="55246"/>
                    <a:pt x="119148" y="100686"/>
                    <a:pt x="137969" y="146127"/>
                  </a:cubicBezTo>
                  <a:cubicBezTo>
                    <a:pt x="139328" y="149419"/>
                    <a:pt x="144409" y="154214"/>
                    <a:pt x="138684" y="156432"/>
                  </a:cubicBezTo>
                  <a:cubicBezTo>
                    <a:pt x="133890" y="158293"/>
                    <a:pt x="126805" y="159939"/>
                    <a:pt x="123657" y="151781"/>
                  </a:cubicBezTo>
                  <a:cubicBezTo>
                    <a:pt x="119220" y="140331"/>
                    <a:pt x="114211" y="129096"/>
                    <a:pt x="109917" y="117646"/>
                  </a:cubicBezTo>
                  <a:cubicBezTo>
                    <a:pt x="107412" y="110991"/>
                    <a:pt x="104264" y="107413"/>
                    <a:pt x="96034" y="107842"/>
                  </a:cubicBezTo>
                  <a:cubicBezTo>
                    <a:pt x="79003" y="108701"/>
                    <a:pt x="61971" y="108415"/>
                    <a:pt x="44940" y="107914"/>
                  </a:cubicBezTo>
                  <a:cubicBezTo>
                    <a:pt x="38428" y="107699"/>
                    <a:pt x="35065" y="109775"/>
                    <a:pt x="32918" y="115857"/>
                  </a:cubicBezTo>
                  <a:cubicBezTo>
                    <a:pt x="29554" y="125303"/>
                    <a:pt x="24760" y="134320"/>
                    <a:pt x="21897" y="143838"/>
                  </a:cubicBezTo>
                  <a:cubicBezTo>
                    <a:pt x="18534" y="154858"/>
                    <a:pt x="13024" y="160583"/>
                    <a:pt x="0" y="156003"/>
                  </a:cubicBezTo>
                  <a:close/>
                </a:path>
              </a:pathLst>
            </a:custGeom>
            <a:solidFill>
              <a:srgbClr val="A92023"/>
            </a:solidFill>
            <a:ln w="71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362E3C9-F542-47BA-82DC-1411489BFA18}"/>
                </a:ext>
              </a:extLst>
            </p:cNvPr>
            <p:cNvSpPr/>
            <p:nvPr/>
          </p:nvSpPr>
          <p:spPr>
            <a:xfrm>
              <a:off x="8589001" y="1584403"/>
              <a:ext cx="133448" cy="158142"/>
            </a:xfrm>
            <a:custGeom>
              <a:avLst/>
              <a:gdLst>
                <a:gd name="connsiteX0" fmla="*/ 71721 w 133448"/>
                <a:gd name="connsiteY0" fmla="*/ 0 h 158142"/>
                <a:gd name="connsiteX1" fmla="*/ 127610 w 133448"/>
                <a:gd name="connsiteY1" fmla="*/ 27265 h 158142"/>
                <a:gd name="connsiteX2" fmla="*/ 125248 w 133448"/>
                <a:gd name="connsiteY2" fmla="*/ 38499 h 158142"/>
                <a:gd name="connsiteX3" fmla="*/ 115516 w 133448"/>
                <a:gd name="connsiteY3" fmla="*/ 36854 h 158142"/>
                <a:gd name="connsiteX4" fmla="*/ 54689 w 133448"/>
                <a:gd name="connsiteY4" fmla="*/ 17174 h 158142"/>
                <a:gd name="connsiteX5" fmla="*/ 15761 w 133448"/>
                <a:gd name="connsiteY5" fmla="*/ 72849 h 158142"/>
                <a:gd name="connsiteX6" fmla="*/ 75943 w 133448"/>
                <a:gd name="connsiteY6" fmla="*/ 143622 h 158142"/>
                <a:gd name="connsiteX7" fmla="*/ 116017 w 133448"/>
                <a:gd name="connsiteY7" fmla="*/ 122583 h 158142"/>
                <a:gd name="connsiteX8" fmla="*/ 130329 w 133448"/>
                <a:gd name="connsiteY8" fmla="*/ 119434 h 158142"/>
                <a:gd name="connsiteX9" fmla="*/ 127610 w 133448"/>
                <a:gd name="connsiteY9" fmla="*/ 132745 h 158142"/>
                <a:gd name="connsiteX10" fmla="*/ 9177 w 133448"/>
                <a:gd name="connsiteY10" fmla="*/ 115713 h 158142"/>
                <a:gd name="connsiteX11" fmla="*/ 59484 w 133448"/>
                <a:gd name="connsiteY11" fmla="*/ 1574 h 158142"/>
                <a:gd name="connsiteX12" fmla="*/ 71721 w 133448"/>
                <a:gd name="connsiteY12" fmla="*/ 0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448" h="158142">
                  <a:moveTo>
                    <a:pt x="71721" y="0"/>
                  </a:moveTo>
                  <a:cubicBezTo>
                    <a:pt x="95694" y="716"/>
                    <a:pt x="114514" y="8086"/>
                    <a:pt x="127610" y="27265"/>
                  </a:cubicBezTo>
                  <a:cubicBezTo>
                    <a:pt x="131116" y="32417"/>
                    <a:pt x="129900" y="35709"/>
                    <a:pt x="125248" y="38499"/>
                  </a:cubicBezTo>
                  <a:cubicBezTo>
                    <a:pt x="121742" y="40575"/>
                    <a:pt x="119380" y="41720"/>
                    <a:pt x="115516" y="36854"/>
                  </a:cubicBezTo>
                  <a:cubicBezTo>
                    <a:pt x="99057" y="15958"/>
                    <a:pt x="77660" y="9589"/>
                    <a:pt x="54689" y="17174"/>
                  </a:cubicBezTo>
                  <a:cubicBezTo>
                    <a:pt x="34366" y="23973"/>
                    <a:pt x="17335" y="48303"/>
                    <a:pt x="15761" y="72849"/>
                  </a:cubicBezTo>
                  <a:cubicBezTo>
                    <a:pt x="13256" y="111706"/>
                    <a:pt x="41308" y="144624"/>
                    <a:pt x="75943" y="143622"/>
                  </a:cubicBezTo>
                  <a:cubicBezTo>
                    <a:pt x="92760" y="143121"/>
                    <a:pt x="106070" y="135464"/>
                    <a:pt x="116017" y="122583"/>
                  </a:cubicBezTo>
                  <a:cubicBezTo>
                    <a:pt x="120597" y="116644"/>
                    <a:pt x="124461" y="114711"/>
                    <a:pt x="130329" y="119434"/>
                  </a:cubicBezTo>
                  <a:cubicBezTo>
                    <a:pt x="137556" y="125302"/>
                    <a:pt x="130329" y="129381"/>
                    <a:pt x="127610" y="132745"/>
                  </a:cubicBezTo>
                  <a:cubicBezTo>
                    <a:pt x="95407" y="173033"/>
                    <a:pt x="33293" y="163945"/>
                    <a:pt x="9177" y="115713"/>
                  </a:cubicBezTo>
                  <a:cubicBezTo>
                    <a:pt x="-14653" y="68126"/>
                    <a:pt x="9964" y="12165"/>
                    <a:pt x="59484" y="1574"/>
                  </a:cubicBezTo>
                  <a:cubicBezTo>
                    <a:pt x="64064" y="572"/>
                    <a:pt x="68715" y="358"/>
                    <a:pt x="71721" y="0"/>
                  </a:cubicBezTo>
                  <a:close/>
                </a:path>
              </a:pathLst>
            </a:custGeom>
            <a:solidFill>
              <a:srgbClr val="A92023"/>
            </a:solidFill>
            <a:ln w="71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743C534-591A-4BBA-AF62-BBCD21A696DB}"/>
                </a:ext>
              </a:extLst>
            </p:cNvPr>
            <p:cNvSpPr/>
            <p:nvPr/>
          </p:nvSpPr>
          <p:spPr>
            <a:xfrm>
              <a:off x="8085044" y="1592132"/>
              <a:ext cx="77330" cy="85323"/>
            </a:xfrm>
            <a:custGeom>
              <a:avLst/>
              <a:gdLst>
                <a:gd name="connsiteX0" fmla="*/ 65094 w 77330"/>
                <a:gd name="connsiteY0" fmla="*/ 8945 h 85323"/>
                <a:gd name="connsiteX1" fmla="*/ 77331 w 77330"/>
                <a:gd name="connsiteY1" fmla="*/ 6441 h 85323"/>
                <a:gd name="connsiteX2" fmla="*/ 55505 w 77330"/>
                <a:gd name="connsiteY2" fmla="*/ 43366 h 85323"/>
                <a:gd name="connsiteX3" fmla="*/ 60156 w 77330"/>
                <a:gd name="connsiteY3" fmla="*/ 47874 h 85323"/>
                <a:gd name="connsiteX4" fmla="*/ 45128 w 77330"/>
                <a:gd name="connsiteY4" fmla="*/ 83726 h 85323"/>
                <a:gd name="connsiteX5" fmla="*/ 38760 w 77330"/>
                <a:gd name="connsiteY5" fmla="*/ 84585 h 85323"/>
                <a:gd name="connsiteX6" fmla="*/ 976 w 77330"/>
                <a:gd name="connsiteY6" fmla="*/ 64977 h 85323"/>
                <a:gd name="connsiteX7" fmla="*/ 2121 w 77330"/>
                <a:gd name="connsiteY7" fmla="*/ 52740 h 85323"/>
                <a:gd name="connsiteX8" fmla="*/ 22658 w 77330"/>
                <a:gd name="connsiteY8" fmla="*/ 9804 h 85323"/>
                <a:gd name="connsiteX9" fmla="*/ 32677 w 77330"/>
                <a:gd name="connsiteY9" fmla="*/ 0 h 85323"/>
                <a:gd name="connsiteX10" fmla="*/ 65094 w 77330"/>
                <a:gd name="connsiteY10" fmla="*/ 8945 h 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30" h="85323">
                  <a:moveTo>
                    <a:pt x="65094" y="8945"/>
                  </a:moveTo>
                  <a:cubicBezTo>
                    <a:pt x="68600" y="8230"/>
                    <a:pt x="72107" y="7514"/>
                    <a:pt x="77331" y="6441"/>
                  </a:cubicBezTo>
                  <a:cubicBezTo>
                    <a:pt x="73896" y="21611"/>
                    <a:pt x="67956" y="34134"/>
                    <a:pt x="55505" y="43366"/>
                  </a:cubicBezTo>
                  <a:cubicBezTo>
                    <a:pt x="53286" y="48590"/>
                    <a:pt x="69173" y="40002"/>
                    <a:pt x="60156" y="47874"/>
                  </a:cubicBezTo>
                  <a:cubicBezTo>
                    <a:pt x="48635" y="58036"/>
                    <a:pt x="51784" y="72562"/>
                    <a:pt x="45128" y="83726"/>
                  </a:cubicBezTo>
                  <a:cubicBezTo>
                    <a:pt x="43196" y="85515"/>
                    <a:pt x="40763" y="85801"/>
                    <a:pt x="38760" y="84585"/>
                  </a:cubicBezTo>
                  <a:cubicBezTo>
                    <a:pt x="26737" y="76928"/>
                    <a:pt x="12497" y="73564"/>
                    <a:pt x="976" y="64977"/>
                  </a:cubicBezTo>
                  <a:cubicBezTo>
                    <a:pt x="-1171" y="60683"/>
                    <a:pt x="689" y="56748"/>
                    <a:pt x="2121" y="52740"/>
                  </a:cubicBezTo>
                  <a:cubicBezTo>
                    <a:pt x="7917" y="37927"/>
                    <a:pt x="15502" y="23973"/>
                    <a:pt x="22658" y="9804"/>
                  </a:cubicBezTo>
                  <a:cubicBezTo>
                    <a:pt x="24805" y="5510"/>
                    <a:pt x="26380" y="215"/>
                    <a:pt x="32677" y="0"/>
                  </a:cubicBezTo>
                  <a:cubicBezTo>
                    <a:pt x="42767" y="5725"/>
                    <a:pt x="55004" y="3435"/>
                    <a:pt x="65094" y="8945"/>
                  </a:cubicBezTo>
                  <a:close/>
                </a:path>
              </a:pathLst>
            </a:custGeom>
            <a:solidFill>
              <a:srgbClr val="CB2336"/>
            </a:solidFill>
            <a:ln w="71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1AE09C2-8774-4026-9186-80876CB7510B}"/>
                </a:ext>
              </a:extLst>
            </p:cNvPr>
            <p:cNvSpPr/>
            <p:nvPr/>
          </p:nvSpPr>
          <p:spPr>
            <a:xfrm>
              <a:off x="8069059" y="1656465"/>
              <a:ext cx="61184" cy="61470"/>
            </a:xfrm>
            <a:custGeom>
              <a:avLst/>
              <a:gdLst>
                <a:gd name="connsiteX0" fmla="*/ 17532 w 61184"/>
                <a:gd name="connsiteY0" fmla="*/ 0 h 61470"/>
                <a:gd name="connsiteX1" fmla="*/ 61184 w 61184"/>
                <a:gd name="connsiteY1" fmla="*/ 19393 h 61470"/>
                <a:gd name="connsiteX2" fmla="*/ 34564 w 61184"/>
                <a:gd name="connsiteY2" fmla="*/ 61470 h 61470"/>
                <a:gd name="connsiteX3" fmla="*/ 0 w 61184"/>
                <a:gd name="connsiteY3" fmla="*/ 41362 h 61470"/>
                <a:gd name="connsiteX4" fmla="*/ 17532 w 61184"/>
                <a:gd name="connsiteY4" fmla="*/ 0 h 61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4" h="61470">
                  <a:moveTo>
                    <a:pt x="17532" y="0"/>
                  </a:moveTo>
                  <a:cubicBezTo>
                    <a:pt x="33419" y="3507"/>
                    <a:pt x="46514" y="13096"/>
                    <a:pt x="61184" y="19393"/>
                  </a:cubicBezTo>
                  <a:cubicBezTo>
                    <a:pt x="55102" y="35208"/>
                    <a:pt x="47588" y="50092"/>
                    <a:pt x="34564" y="61470"/>
                  </a:cubicBezTo>
                  <a:cubicBezTo>
                    <a:pt x="24474" y="52382"/>
                    <a:pt x="11020" y="48876"/>
                    <a:pt x="0" y="41362"/>
                  </a:cubicBezTo>
                  <a:cubicBezTo>
                    <a:pt x="215" y="25189"/>
                    <a:pt x="5009" y="10949"/>
                    <a:pt x="17532" y="0"/>
                  </a:cubicBezTo>
                  <a:close/>
                </a:path>
              </a:pathLst>
            </a:custGeom>
            <a:solidFill>
              <a:srgbClr val="BB2246"/>
            </a:solidFill>
            <a:ln w="71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6C0585-6CA6-4922-96D9-316D8FF83113}"/>
                </a:ext>
              </a:extLst>
            </p:cNvPr>
            <p:cNvSpPr/>
            <p:nvPr/>
          </p:nvSpPr>
          <p:spPr>
            <a:xfrm>
              <a:off x="8116257" y="1552559"/>
              <a:ext cx="56779" cy="48747"/>
            </a:xfrm>
            <a:custGeom>
              <a:avLst/>
              <a:gdLst>
                <a:gd name="connsiteX0" fmla="*/ 33881 w 56779"/>
                <a:gd name="connsiteY0" fmla="*/ 48518 h 48747"/>
                <a:gd name="connsiteX1" fmla="*/ 748 w 56779"/>
                <a:gd name="connsiteY1" fmla="*/ 39573 h 48747"/>
                <a:gd name="connsiteX2" fmla="*/ 6616 w 56779"/>
                <a:gd name="connsiteY2" fmla="*/ 17962 h 48747"/>
                <a:gd name="connsiteX3" fmla="*/ 10623 w 56779"/>
                <a:gd name="connsiteY3" fmla="*/ 11164 h 48747"/>
                <a:gd name="connsiteX4" fmla="*/ 22002 w 56779"/>
                <a:gd name="connsiteY4" fmla="*/ 0 h 48747"/>
                <a:gd name="connsiteX5" fmla="*/ 56780 w 56779"/>
                <a:gd name="connsiteY5" fmla="*/ 18892 h 48747"/>
                <a:gd name="connsiteX6" fmla="*/ 33881 w 56779"/>
                <a:gd name="connsiteY6" fmla="*/ 48518 h 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9" h="48747">
                  <a:moveTo>
                    <a:pt x="33881" y="48518"/>
                  </a:moveTo>
                  <a:cubicBezTo>
                    <a:pt x="22145" y="48089"/>
                    <a:pt x="9264" y="51881"/>
                    <a:pt x="748" y="39573"/>
                  </a:cubicBezTo>
                  <a:cubicBezTo>
                    <a:pt x="-2401" y="30986"/>
                    <a:pt x="5328" y="25332"/>
                    <a:pt x="6616" y="17962"/>
                  </a:cubicBezTo>
                  <a:cubicBezTo>
                    <a:pt x="7618" y="15529"/>
                    <a:pt x="8978" y="13239"/>
                    <a:pt x="10623" y="11164"/>
                  </a:cubicBezTo>
                  <a:cubicBezTo>
                    <a:pt x="14273" y="7299"/>
                    <a:pt x="16205" y="1717"/>
                    <a:pt x="22002" y="0"/>
                  </a:cubicBezTo>
                  <a:cubicBezTo>
                    <a:pt x="34954" y="3793"/>
                    <a:pt x="48908" y="5796"/>
                    <a:pt x="56780" y="18892"/>
                  </a:cubicBezTo>
                  <a:cubicBezTo>
                    <a:pt x="52486" y="31344"/>
                    <a:pt x="43541" y="40217"/>
                    <a:pt x="33881" y="48518"/>
                  </a:cubicBezTo>
                  <a:close/>
                </a:path>
              </a:pathLst>
            </a:custGeom>
            <a:solidFill>
              <a:srgbClr val="DC532C"/>
            </a:solidFill>
            <a:ln w="71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8A7F9D7-5EBF-4644-94DB-5548B56493A8}"/>
                </a:ext>
              </a:extLst>
            </p:cNvPr>
            <p:cNvSpPr/>
            <p:nvPr/>
          </p:nvSpPr>
          <p:spPr>
            <a:xfrm>
              <a:off x="8135324" y="1529612"/>
              <a:ext cx="54600" cy="41839"/>
            </a:xfrm>
            <a:custGeom>
              <a:avLst/>
              <a:gdLst>
                <a:gd name="connsiteX0" fmla="*/ 37712 w 54600"/>
                <a:gd name="connsiteY0" fmla="*/ 41839 h 41839"/>
                <a:gd name="connsiteX1" fmla="*/ 2004 w 54600"/>
                <a:gd name="connsiteY1" fmla="*/ 24736 h 41839"/>
                <a:gd name="connsiteX2" fmla="*/ 0 w 54600"/>
                <a:gd name="connsiteY2" fmla="*/ 21659 h 41839"/>
                <a:gd name="connsiteX3" fmla="*/ 9875 w 54600"/>
                <a:gd name="connsiteY3" fmla="*/ 10854 h 41839"/>
                <a:gd name="connsiteX4" fmla="*/ 28410 w 54600"/>
                <a:gd name="connsiteY4" fmla="*/ 2696 h 41839"/>
                <a:gd name="connsiteX5" fmla="*/ 54601 w 54600"/>
                <a:gd name="connsiteY5" fmla="*/ 2839 h 41839"/>
                <a:gd name="connsiteX6" fmla="*/ 37712 w 54600"/>
                <a:gd name="connsiteY6" fmla="*/ 4183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00" h="41839">
                  <a:moveTo>
                    <a:pt x="37712" y="41839"/>
                  </a:moveTo>
                  <a:cubicBezTo>
                    <a:pt x="26263" y="35256"/>
                    <a:pt x="14455" y="29173"/>
                    <a:pt x="2004" y="24736"/>
                  </a:cubicBezTo>
                  <a:cubicBezTo>
                    <a:pt x="859" y="24021"/>
                    <a:pt x="215" y="23019"/>
                    <a:pt x="0" y="21659"/>
                  </a:cubicBezTo>
                  <a:cubicBezTo>
                    <a:pt x="1002" y="15934"/>
                    <a:pt x="4222" y="12356"/>
                    <a:pt x="9875" y="10854"/>
                  </a:cubicBezTo>
                  <a:cubicBezTo>
                    <a:pt x="14097" y="3769"/>
                    <a:pt x="20609" y="620"/>
                    <a:pt x="28410" y="2696"/>
                  </a:cubicBezTo>
                  <a:cubicBezTo>
                    <a:pt x="37283" y="5057"/>
                    <a:pt x="46013" y="-4532"/>
                    <a:pt x="54601" y="2839"/>
                  </a:cubicBezTo>
                  <a:cubicBezTo>
                    <a:pt x="52096" y="17222"/>
                    <a:pt x="46157" y="30103"/>
                    <a:pt x="37712" y="41839"/>
                  </a:cubicBezTo>
                  <a:close/>
                </a:path>
              </a:pathLst>
            </a:custGeom>
            <a:solidFill>
              <a:srgbClr val="E77527"/>
            </a:solidFill>
            <a:ln w="71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C0E195B-E1D9-4B74-A998-85EB5CF18A09}"/>
                </a:ext>
              </a:extLst>
            </p:cNvPr>
            <p:cNvSpPr/>
            <p:nvPr/>
          </p:nvSpPr>
          <p:spPr>
            <a:xfrm>
              <a:off x="8050808" y="1697755"/>
              <a:ext cx="52814" cy="47479"/>
            </a:xfrm>
            <a:custGeom>
              <a:avLst/>
              <a:gdLst>
                <a:gd name="connsiteX0" fmla="*/ 18680 w 52814"/>
                <a:gd name="connsiteY0" fmla="*/ 0 h 47479"/>
                <a:gd name="connsiteX1" fmla="*/ 52815 w 52814"/>
                <a:gd name="connsiteY1" fmla="*/ 20180 h 47479"/>
                <a:gd name="connsiteX2" fmla="*/ 14888 w 52814"/>
                <a:gd name="connsiteY2" fmla="*/ 43723 h 47479"/>
                <a:gd name="connsiteX3" fmla="*/ 2007 w 52814"/>
                <a:gd name="connsiteY3" fmla="*/ 46514 h 47479"/>
                <a:gd name="connsiteX4" fmla="*/ 3 w 52814"/>
                <a:gd name="connsiteY4" fmla="*/ 44868 h 47479"/>
                <a:gd name="connsiteX5" fmla="*/ 18680 w 52814"/>
                <a:gd name="connsiteY5" fmla="*/ 0 h 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4" h="47479">
                  <a:moveTo>
                    <a:pt x="18680" y="0"/>
                  </a:moveTo>
                  <a:cubicBezTo>
                    <a:pt x="31776" y="3793"/>
                    <a:pt x="46231" y="5367"/>
                    <a:pt x="52815" y="20180"/>
                  </a:cubicBezTo>
                  <a:cubicBezTo>
                    <a:pt x="43154" y="32846"/>
                    <a:pt x="28842" y="37999"/>
                    <a:pt x="14888" y="43723"/>
                  </a:cubicBezTo>
                  <a:cubicBezTo>
                    <a:pt x="11381" y="48446"/>
                    <a:pt x="6801" y="47874"/>
                    <a:pt x="2007" y="46514"/>
                  </a:cubicBezTo>
                  <a:cubicBezTo>
                    <a:pt x="1148" y="46085"/>
                    <a:pt x="-69" y="45441"/>
                    <a:pt x="3" y="44868"/>
                  </a:cubicBezTo>
                  <a:cubicBezTo>
                    <a:pt x="2221" y="28266"/>
                    <a:pt x="5370" y="11951"/>
                    <a:pt x="18680" y="0"/>
                  </a:cubicBezTo>
                  <a:close/>
                </a:path>
              </a:pathLst>
            </a:custGeom>
            <a:solidFill>
              <a:srgbClr val="AA2356"/>
            </a:solidFill>
            <a:ln w="71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CB63C7-A4B5-4690-90B7-EBE0E4C02FF9}"/>
                </a:ext>
              </a:extLst>
            </p:cNvPr>
            <p:cNvSpPr/>
            <p:nvPr/>
          </p:nvSpPr>
          <p:spPr>
            <a:xfrm>
              <a:off x="8040041" y="1732176"/>
              <a:ext cx="61363" cy="53527"/>
            </a:xfrm>
            <a:custGeom>
              <a:avLst/>
              <a:gdLst>
                <a:gd name="connsiteX0" fmla="*/ 11915 w 61363"/>
                <a:gd name="connsiteY0" fmla="*/ 9661 h 53527"/>
                <a:gd name="connsiteX1" fmla="*/ 25655 w 61363"/>
                <a:gd name="connsiteY1" fmla="*/ 9303 h 53527"/>
                <a:gd name="connsiteX2" fmla="*/ 61364 w 61363"/>
                <a:gd name="connsiteY2" fmla="*/ 0 h 53527"/>
                <a:gd name="connsiteX3" fmla="*/ 36604 w 61363"/>
                <a:gd name="connsiteY3" fmla="*/ 25046 h 53527"/>
                <a:gd name="connsiteX4" fmla="*/ 48626 w 61363"/>
                <a:gd name="connsiteY4" fmla="*/ 25118 h 53527"/>
                <a:gd name="connsiteX5" fmla="*/ 5332 w 61363"/>
                <a:gd name="connsiteY5" fmla="*/ 43652 h 53527"/>
                <a:gd name="connsiteX6" fmla="*/ 7049 w 61363"/>
                <a:gd name="connsiteY6" fmla="*/ 53527 h 53527"/>
                <a:gd name="connsiteX7" fmla="*/ 5475 w 61363"/>
                <a:gd name="connsiteY7" fmla="*/ 24116 h 53527"/>
                <a:gd name="connsiteX8" fmla="*/ 11915 w 61363"/>
                <a:gd name="connsiteY8" fmla="*/ 9661 h 5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3" h="53527">
                  <a:moveTo>
                    <a:pt x="11915" y="9661"/>
                  </a:moveTo>
                  <a:cubicBezTo>
                    <a:pt x="16495" y="9518"/>
                    <a:pt x="21075" y="9446"/>
                    <a:pt x="25655" y="9303"/>
                  </a:cubicBezTo>
                  <a:cubicBezTo>
                    <a:pt x="37892" y="11879"/>
                    <a:pt x="48912" y="8301"/>
                    <a:pt x="61364" y="0"/>
                  </a:cubicBezTo>
                  <a:cubicBezTo>
                    <a:pt x="56140" y="14312"/>
                    <a:pt x="45620" y="18963"/>
                    <a:pt x="36604" y="25046"/>
                  </a:cubicBezTo>
                  <a:cubicBezTo>
                    <a:pt x="40611" y="29125"/>
                    <a:pt x="44332" y="23400"/>
                    <a:pt x="48626" y="25118"/>
                  </a:cubicBezTo>
                  <a:cubicBezTo>
                    <a:pt x="37820" y="40503"/>
                    <a:pt x="21934" y="42865"/>
                    <a:pt x="5332" y="43652"/>
                  </a:cubicBezTo>
                  <a:cubicBezTo>
                    <a:pt x="2827" y="47445"/>
                    <a:pt x="8838" y="49663"/>
                    <a:pt x="7049" y="53527"/>
                  </a:cubicBezTo>
                  <a:cubicBezTo>
                    <a:pt x="-8265" y="44367"/>
                    <a:pt x="6262" y="33848"/>
                    <a:pt x="5475" y="24116"/>
                  </a:cubicBezTo>
                  <a:cubicBezTo>
                    <a:pt x="6835" y="18963"/>
                    <a:pt x="4402" y="12165"/>
                    <a:pt x="11915" y="9661"/>
                  </a:cubicBezTo>
                  <a:close/>
                </a:path>
              </a:pathLst>
            </a:custGeom>
            <a:solidFill>
              <a:srgbClr val="832877"/>
            </a:solidFill>
            <a:ln w="71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86349BB-F2B7-44C1-917E-81C1E0EA2D7B}"/>
                </a:ext>
              </a:extLst>
            </p:cNvPr>
            <p:cNvSpPr/>
            <p:nvPr/>
          </p:nvSpPr>
          <p:spPr>
            <a:xfrm>
              <a:off x="8010666" y="1714357"/>
              <a:ext cx="38928" cy="116643"/>
            </a:xfrm>
            <a:custGeom>
              <a:avLst/>
              <a:gdLst>
                <a:gd name="connsiteX0" fmla="*/ 4651 w 38928"/>
                <a:gd name="connsiteY0" fmla="*/ 116644 h 116643"/>
                <a:gd name="connsiteX1" fmla="*/ 1789 w 38928"/>
                <a:gd name="connsiteY1" fmla="*/ 116071 h 116643"/>
                <a:gd name="connsiteX2" fmla="*/ 15386 w 38928"/>
                <a:gd name="connsiteY2" fmla="*/ 74781 h 116643"/>
                <a:gd name="connsiteX3" fmla="*/ 3363 w 38928"/>
                <a:gd name="connsiteY3" fmla="*/ 61399 h 116643"/>
                <a:gd name="connsiteX4" fmla="*/ 0 w 38928"/>
                <a:gd name="connsiteY4" fmla="*/ 48160 h 116643"/>
                <a:gd name="connsiteX5" fmla="*/ 15242 w 38928"/>
                <a:gd name="connsiteY5" fmla="*/ 35351 h 116643"/>
                <a:gd name="connsiteX6" fmla="*/ 7371 w 38928"/>
                <a:gd name="connsiteY6" fmla="*/ 18248 h 116643"/>
                <a:gd name="connsiteX7" fmla="*/ 18606 w 38928"/>
                <a:gd name="connsiteY7" fmla="*/ 20896 h 116643"/>
                <a:gd name="connsiteX8" fmla="*/ 20824 w 38928"/>
                <a:gd name="connsiteY8" fmla="*/ 9017 h 116643"/>
                <a:gd name="connsiteX9" fmla="*/ 23400 w 38928"/>
                <a:gd name="connsiteY9" fmla="*/ 0 h 116643"/>
                <a:gd name="connsiteX10" fmla="*/ 38929 w 38928"/>
                <a:gd name="connsiteY10" fmla="*/ 22542 h 116643"/>
                <a:gd name="connsiteX11" fmla="*/ 32560 w 38928"/>
                <a:gd name="connsiteY11" fmla="*/ 39144 h 116643"/>
                <a:gd name="connsiteX12" fmla="*/ 4651 w 38928"/>
                <a:gd name="connsiteY12" fmla="*/ 116644 h 11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28" h="116643">
                  <a:moveTo>
                    <a:pt x="4651" y="116644"/>
                  </a:moveTo>
                  <a:cubicBezTo>
                    <a:pt x="3721" y="116429"/>
                    <a:pt x="2791" y="116286"/>
                    <a:pt x="1789" y="116071"/>
                  </a:cubicBezTo>
                  <a:cubicBezTo>
                    <a:pt x="6297" y="102260"/>
                    <a:pt x="10018" y="88234"/>
                    <a:pt x="15386" y="74781"/>
                  </a:cubicBezTo>
                  <a:cubicBezTo>
                    <a:pt x="19894" y="63474"/>
                    <a:pt x="18606" y="58393"/>
                    <a:pt x="3363" y="61399"/>
                  </a:cubicBezTo>
                  <a:cubicBezTo>
                    <a:pt x="10734" y="56748"/>
                    <a:pt x="15314" y="52525"/>
                    <a:pt x="0" y="48160"/>
                  </a:cubicBezTo>
                  <a:cubicBezTo>
                    <a:pt x="19321" y="50021"/>
                    <a:pt x="20466" y="48661"/>
                    <a:pt x="15242" y="35351"/>
                  </a:cubicBezTo>
                  <a:cubicBezTo>
                    <a:pt x="12952" y="29483"/>
                    <a:pt x="10018" y="23901"/>
                    <a:pt x="7371" y="18248"/>
                  </a:cubicBezTo>
                  <a:cubicBezTo>
                    <a:pt x="12452" y="14742"/>
                    <a:pt x="14097" y="25261"/>
                    <a:pt x="18606" y="20896"/>
                  </a:cubicBezTo>
                  <a:cubicBezTo>
                    <a:pt x="21826" y="17890"/>
                    <a:pt x="20323" y="13096"/>
                    <a:pt x="20824" y="9017"/>
                  </a:cubicBezTo>
                  <a:cubicBezTo>
                    <a:pt x="21182" y="5868"/>
                    <a:pt x="20967" y="2576"/>
                    <a:pt x="23400" y="0"/>
                  </a:cubicBezTo>
                  <a:cubicBezTo>
                    <a:pt x="33633" y="4079"/>
                    <a:pt x="33633" y="15099"/>
                    <a:pt x="38929" y="22542"/>
                  </a:cubicBezTo>
                  <a:cubicBezTo>
                    <a:pt x="38500" y="28696"/>
                    <a:pt x="37140" y="34564"/>
                    <a:pt x="32560" y="39144"/>
                  </a:cubicBezTo>
                  <a:cubicBezTo>
                    <a:pt x="23257" y="64977"/>
                    <a:pt x="13954" y="90810"/>
                    <a:pt x="4651" y="116644"/>
                  </a:cubicBezTo>
                  <a:close/>
                </a:path>
              </a:pathLst>
            </a:custGeom>
            <a:solidFill>
              <a:srgbClr val="822F79"/>
            </a:solidFill>
            <a:ln w="71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431408D-8068-4D03-8B77-5377078BEB19}"/>
                </a:ext>
              </a:extLst>
            </p:cNvPr>
            <p:cNvSpPr/>
            <p:nvPr/>
          </p:nvSpPr>
          <p:spPr>
            <a:xfrm>
              <a:off x="8043226" y="1642010"/>
              <a:ext cx="46898" cy="114353"/>
            </a:xfrm>
            <a:custGeom>
              <a:avLst/>
              <a:gdLst>
                <a:gd name="connsiteX0" fmla="*/ 0 w 46898"/>
                <a:gd name="connsiteY0" fmla="*/ 111491 h 114353"/>
                <a:gd name="connsiteX1" fmla="*/ 4651 w 46898"/>
                <a:gd name="connsiteY1" fmla="*/ 94746 h 114353"/>
                <a:gd name="connsiteX2" fmla="*/ 15385 w 46898"/>
                <a:gd name="connsiteY2" fmla="*/ 60970 h 114353"/>
                <a:gd name="connsiteX3" fmla="*/ 20466 w 46898"/>
                <a:gd name="connsiteY3" fmla="*/ 46657 h 114353"/>
                <a:gd name="connsiteX4" fmla="*/ 37211 w 46898"/>
                <a:gd name="connsiteY4" fmla="*/ 7872 h 114353"/>
                <a:gd name="connsiteX5" fmla="*/ 43580 w 46898"/>
                <a:gd name="connsiteY5" fmla="*/ 0 h 114353"/>
                <a:gd name="connsiteX6" fmla="*/ 46514 w 46898"/>
                <a:gd name="connsiteY6" fmla="*/ 3721 h 114353"/>
                <a:gd name="connsiteX7" fmla="*/ 43366 w 46898"/>
                <a:gd name="connsiteY7" fmla="*/ 14455 h 114353"/>
                <a:gd name="connsiteX8" fmla="*/ 26263 w 46898"/>
                <a:gd name="connsiteY8" fmla="*/ 55746 h 114353"/>
                <a:gd name="connsiteX9" fmla="*/ 8730 w 46898"/>
                <a:gd name="connsiteY9" fmla="*/ 99827 h 114353"/>
                <a:gd name="connsiteX10" fmla="*/ 2361 w 46898"/>
                <a:gd name="connsiteY10" fmla="*/ 114354 h 114353"/>
                <a:gd name="connsiteX11" fmla="*/ 0 w 46898"/>
                <a:gd name="connsiteY11" fmla="*/ 111491 h 11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98" h="114353">
                  <a:moveTo>
                    <a:pt x="0" y="111491"/>
                  </a:moveTo>
                  <a:cubicBezTo>
                    <a:pt x="1574" y="105910"/>
                    <a:pt x="3077" y="100328"/>
                    <a:pt x="4651" y="94746"/>
                  </a:cubicBezTo>
                  <a:cubicBezTo>
                    <a:pt x="3864" y="82080"/>
                    <a:pt x="11879" y="72276"/>
                    <a:pt x="15385" y="60970"/>
                  </a:cubicBezTo>
                  <a:cubicBezTo>
                    <a:pt x="16888" y="56175"/>
                    <a:pt x="18892" y="51452"/>
                    <a:pt x="20466" y="46657"/>
                  </a:cubicBezTo>
                  <a:cubicBezTo>
                    <a:pt x="25905" y="33705"/>
                    <a:pt x="31487" y="20753"/>
                    <a:pt x="37211" y="7872"/>
                  </a:cubicBezTo>
                  <a:cubicBezTo>
                    <a:pt x="38500" y="4580"/>
                    <a:pt x="40074" y="1503"/>
                    <a:pt x="43580" y="0"/>
                  </a:cubicBezTo>
                  <a:cubicBezTo>
                    <a:pt x="45870" y="215"/>
                    <a:pt x="47731" y="716"/>
                    <a:pt x="46514" y="3721"/>
                  </a:cubicBezTo>
                  <a:cubicBezTo>
                    <a:pt x="45441" y="7299"/>
                    <a:pt x="44439" y="10877"/>
                    <a:pt x="43366" y="14455"/>
                  </a:cubicBezTo>
                  <a:cubicBezTo>
                    <a:pt x="36210" y="27622"/>
                    <a:pt x="30699" y="41434"/>
                    <a:pt x="26263" y="55746"/>
                  </a:cubicBezTo>
                  <a:cubicBezTo>
                    <a:pt x="18820" y="69843"/>
                    <a:pt x="14241" y="85014"/>
                    <a:pt x="8730" y="99827"/>
                  </a:cubicBezTo>
                  <a:cubicBezTo>
                    <a:pt x="6584" y="104622"/>
                    <a:pt x="4437" y="109488"/>
                    <a:pt x="2361" y="114354"/>
                  </a:cubicBezTo>
                  <a:cubicBezTo>
                    <a:pt x="1574" y="113352"/>
                    <a:pt x="787" y="112422"/>
                    <a:pt x="0" y="111491"/>
                  </a:cubicBezTo>
                  <a:close/>
                </a:path>
              </a:pathLst>
            </a:custGeom>
            <a:solidFill>
              <a:srgbClr val="EEDDE0"/>
            </a:solidFill>
            <a:ln w="71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52A0547-E0D8-4A21-B615-3CAD4C198E4C}"/>
                </a:ext>
              </a:extLst>
            </p:cNvPr>
            <p:cNvSpPr/>
            <p:nvPr/>
          </p:nvSpPr>
          <p:spPr>
            <a:xfrm>
              <a:off x="8056823" y="1579108"/>
              <a:ext cx="54314" cy="73194"/>
            </a:xfrm>
            <a:custGeom>
              <a:avLst/>
              <a:gdLst>
                <a:gd name="connsiteX0" fmla="*/ 30699 w 54314"/>
                <a:gd name="connsiteY0" fmla="*/ 63832 h 73194"/>
                <a:gd name="connsiteX1" fmla="*/ 26621 w 54314"/>
                <a:gd name="connsiteY1" fmla="*/ 71918 h 73194"/>
                <a:gd name="connsiteX2" fmla="*/ 0 w 54314"/>
                <a:gd name="connsiteY2" fmla="*/ 63617 h 73194"/>
                <a:gd name="connsiteX3" fmla="*/ 33920 w 54314"/>
                <a:gd name="connsiteY3" fmla="*/ 0 h 73194"/>
                <a:gd name="connsiteX4" fmla="*/ 54314 w 54314"/>
                <a:gd name="connsiteY4" fmla="*/ 17318 h 73194"/>
                <a:gd name="connsiteX5" fmla="*/ 30699 w 54314"/>
                <a:gd name="connsiteY5" fmla="*/ 63832 h 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4" h="73194">
                  <a:moveTo>
                    <a:pt x="30699" y="63832"/>
                  </a:moveTo>
                  <a:cubicBezTo>
                    <a:pt x="29340" y="66551"/>
                    <a:pt x="27980" y="69199"/>
                    <a:pt x="26621" y="71918"/>
                  </a:cubicBezTo>
                  <a:cubicBezTo>
                    <a:pt x="15386" y="76641"/>
                    <a:pt x="8659" y="66981"/>
                    <a:pt x="0" y="63617"/>
                  </a:cubicBezTo>
                  <a:cubicBezTo>
                    <a:pt x="9160" y="41290"/>
                    <a:pt x="20681" y="20180"/>
                    <a:pt x="33920" y="0"/>
                  </a:cubicBezTo>
                  <a:cubicBezTo>
                    <a:pt x="44296" y="1574"/>
                    <a:pt x="51237" y="7156"/>
                    <a:pt x="54314" y="17318"/>
                  </a:cubicBezTo>
                  <a:cubicBezTo>
                    <a:pt x="47659" y="33419"/>
                    <a:pt x="40217" y="49162"/>
                    <a:pt x="30699" y="63832"/>
                  </a:cubicBezTo>
                  <a:close/>
                </a:path>
              </a:pathLst>
            </a:custGeom>
            <a:solidFill>
              <a:srgbClr val="CA2236"/>
            </a:solidFill>
            <a:ln w="71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13284C8-1214-469C-8E5C-946A080E7DA0}"/>
                </a:ext>
              </a:extLst>
            </p:cNvPr>
            <p:cNvSpPr/>
            <p:nvPr/>
          </p:nvSpPr>
          <p:spPr>
            <a:xfrm>
              <a:off x="8041866" y="1641832"/>
              <a:ext cx="40932" cy="47241"/>
            </a:xfrm>
            <a:custGeom>
              <a:avLst/>
              <a:gdLst>
                <a:gd name="connsiteX0" fmla="*/ 14312 w 40932"/>
                <a:gd name="connsiteY0" fmla="*/ 441 h 47241"/>
                <a:gd name="connsiteX1" fmla="*/ 40933 w 40932"/>
                <a:gd name="connsiteY1" fmla="*/ 8742 h 47241"/>
                <a:gd name="connsiteX2" fmla="*/ 24402 w 40932"/>
                <a:gd name="connsiteY2" fmla="*/ 47242 h 47241"/>
                <a:gd name="connsiteX3" fmla="*/ 0 w 40932"/>
                <a:gd name="connsiteY3" fmla="*/ 39084 h 47241"/>
                <a:gd name="connsiteX4" fmla="*/ 14312 w 40932"/>
                <a:gd name="connsiteY4" fmla="*/ 441 h 4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2" h="47241">
                  <a:moveTo>
                    <a:pt x="14312" y="441"/>
                  </a:moveTo>
                  <a:cubicBezTo>
                    <a:pt x="24903" y="-2350"/>
                    <a:pt x="31129" y="9028"/>
                    <a:pt x="40933" y="8742"/>
                  </a:cubicBezTo>
                  <a:cubicBezTo>
                    <a:pt x="35422" y="21551"/>
                    <a:pt x="29912" y="34361"/>
                    <a:pt x="24402" y="47242"/>
                  </a:cubicBezTo>
                  <a:cubicBezTo>
                    <a:pt x="15672" y="46383"/>
                    <a:pt x="7585" y="43449"/>
                    <a:pt x="0" y="39084"/>
                  </a:cubicBezTo>
                  <a:cubicBezTo>
                    <a:pt x="2433" y="25344"/>
                    <a:pt x="8373" y="12893"/>
                    <a:pt x="14312" y="441"/>
                  </a:cubicBezTo>
                  <a:close/>
                </a:path>
              </a:pathLst>
            </a:custGeom>
            <a:solidFill>
              <a:srgbClr val="BE2344"/>
            </a:solidFill>
            <a:ln w="71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2329FAA-E6AC-465F-9A71-02DAA8AEB092}"/>
                </a:ext>
              </a:extLst>
            </p:cNvPr>
            <p:cNvSpPr/>
            <p:nvPr/>
          </p:nvSpPr>
          <p:spPr>
            <a:xfrm>
              <a:off x="8033995" y="1681133"/>
              <a:ext cx="32846" cy="55623"/>
            </a:xfrm>
            <a:custGeom>
              <a:avLst/>
              <a:gdLst>
                <a:gd name="connsiteX0" fmla="*/ 8444 w 32846"/>
                <a:gd name="connsiteY0" fmla="*/ 164 h 55623"/>
                <a:gd name="connsiteX1" fmla="*/ 32846 w 32846"/>
                <a:gd name="connsiteY1" fmla="*/ 8322 h 55623"/>
                <a:gd name="connsiteX2" fmla="*/ 13811 w 32846"/>
                <a:gd name="connsiteY2" fmla="*/ 55623 h 55623"/>
                <a:gd name="connsiteX3" fmla="*/ 0 w 32846"/>
                <a:gd name="connsiteY3" fmla="*/ 33225 h 55623"/>
                <a:gd name="connsiteX4" fmla="*/ 8444 w 32846"/>
                <a:gd name="connsiteY4" fmla="*/ 164 h 5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6" h="55623">
                  <a:moveTo>
                    <a:pt x="8444" y="164"/>
                  </a:moveTo>
                  <a:cubicBezTo>
                    <a:pt x="17819" y="-767"/>
                    <a:pt x="25833" y="2311"/>
                    <a:pt x="32846" y="8322"/>
                  </a:cubicBezTo>
                  <a:cubicBezTo>
                    <a:pt x="26477" y="24065"/>
                    <a:pt x="20180" y="39880"/>
                    <a:pt x="13811" y="55623"/>
                  </a:cubicBezTo>
                  <a:cubicBezTo>
                    <a:pt x="5725" y="50328"/>
                    <a:pt x="6369" y="39593"/>
                    <a:pt x="0" y="33225"/>
                  </a:cubicBezTo>
                  <a:cubicBezTo>
                    <a:pt x="716" y="21632"/>
                    <a:pt x="3721" y="10683"/>
                    <a:pt x="8444" y="164"/>
                  </a:cubicBezTo>
                  <a:close/>
                </a:path>
              </a:pathLst>
            </a:custGeom>
            <a:solidFill>
              <a:srgbClr val="AD2354"/>
            </a:solidFill>
            <a:ln w="71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0641FE2-D97B-4AFB-871C-98A853691AA1}"/>
                </a:ext>
              </a:extLst>
            </p:cNvPr>
            <p:cNvSpPr/>
            <p:nvPr/>
          </p:nvSpPr>
          <p:spPr>
            <a:xfrm>
              <a:off x="8090671" y="1543137"/>
              <a:ext cx="43938" cy="52787"/>
            </a:xfrm>
            <a:custGeom>
              <a:avLst/>
              <a:gdLst>
                <a:gd name="connsiteX0" fmla="*/ 18463 w 43938"/>
                <a:gd name="connsiteY0" fmla="*/ 52788 h 52787"/>
                <a:gd name="connsiteX1" fmla="*/ 0 w 43938"/>
                <a:gd name="connsiteY1" fmla="*/ 35971 h 52787"/>
                <a:gd name="connsiteX2" fmla="*/ 23830 w 43938"/>
                <a:gd name="connsiteY2" fmla="*/ 47 h 52787"/>
                <a:gd name="connsiteX3" fmla="*/ 43938 w 43938"/>
                <a:gd name="connsiteY3" fmla="*/ 8492 h 52787"/>
                <a:gd name="connsiteX4" fmla="*/ 37641 w 43938"/>
                <a:gd name="connsiteY4" fmla="*/ 23662 h 52787"/>
                <a:gd name="connsiteX5" fmla="*/ 35065 w 43938"/>
                <a:gd name="connsiteY5" fmla="*/ 26310 h 52787"/>
                <a:gd name="connsiteX6" fmla="*/ 18463 w 43938"/>
                <a:gd name="connsiteY6" fmla="*/ 52788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8" h="52787">
                  <a:moveTo>
                    <a:pt x="18463" y="52788"/>
                  </a:moveTo>
                  <a:cubicBezTo>
                    <a:pt x="14670" y="44630"/>
                    <a:pt x="5940" y="41767"/>
                    <a:pt x="0" y="35971"/>
                  </a:cubicBezTo>
                  <a:cubicBezTo>
                    <a:pt x="6870" y="23305"/>
                    <a:pt x="14741" y="11282"/>
                    <a:pt x="23830" y="47"/>
                  </a:cubicBezTo>
                  <a:cubicBezTo>
                    <a:pt x="31988" y="-525"/>
                    <a:pt x="37856" y="4198"/>
                    <a:pt x="43938" y="8492"/>
                  </a:cubicBezTo>
                  <a:cubicBezTo>
                    <a:pt x="43723" y="14288"/>
                    <a:pt x="39358" y="18438"/>
                    <a:pt x="37641" y="23662"/>
                  </a:cubicBezTo>
                  <a:cubicBezTo>
                    <a:pt x="36782" y="24521"/>
                    <a:pt x="35923" y="25380"/>
                    <a:pt x="35065" y="26310"/>
                  </a:cubicBezTo>
                  <a:cubicBezTo>
                    <a:pt x="29054" y="34826"/>
                    <a:pt x="28338" y="46633"/>
                    <a:pt x="18463" y="52788"/>
                  </a:cubicBezTo>
                  <a:close/>
                </a:path>
              </a:pathLst>
            </a:custGeom>
            <a:solidFill>
              <a:srgbClr val="DA4E2D"/>
            </a:solidFill>
            <a:ln w="71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EB715D0-4853-4566-8237-6E027C358CFE}"/>
                </a:ext>
              </a:extLst>
            </p:cNvPr>
            <p:cNvSpPr/>
            <p:nvPr/>
          </p:nvSpPr>
          <p:spPr>
            <a:xfrm>
              <a:off x="8114429" y="1514775"/>
              <a:ext cx="30680" cy="37740"/>
            </a:xfrm>
            <a:custGeom>
              <a:avLst/>
              <a:gdLst>
                <a:gd name="connsiteX0" fmla="*/ 19608 w 30680"/>
                <a:gd name="connsiteY0" fmla="*/ 36854 h 37740"/>
                <a:gd name="connsiteX1" fmla="*/ 0 w 30680"/>
                <a:gd name="connsiteY1" fmla="*/ 28410 h 37740"/>
                <a:gd name="connsiteX2" fmla="*/ 21325 w 30680"/>
                <a:gd name="connsiteY2" fmla="*/ 0 h 37740"/>
                <a:gd name="connsiteX3" fmla="*/ 30628 w 30680"/>
                <a:gd name="connsiteY3" fmla="*/ 25690 h 37740"/>
                <a:gd name="connsiteX4" fmla="*/ 22184 w 30680"/>
                <a:gd name="connsiteY4" fmla="*/ 36639 h 37740"/>
                <a:gd name="connsiteX5" fmla="*/ 19608 w 30680"/>
                <a:gd name="connsiteY5" fmla="*/ 36854 h 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0" h="37740">
                  <a:moveTo>
                    <a:pt x="19608" y="36854"/>
                  </a:moveTo>
                  <a:cubicBezTo>
                    <a:pt x="11593" y="37498"/>
                    <a:pt x="6154" y="32202"/>
                    <a:pt x="0" y="28410"/>
                  </a:cubicBezTo>
                  <a:cubicBezTo>
                    <a:pt x="5796" y="17962"/>
                    <a:pt x="12952" y="8516"/>
                    <a:pt x="21325" y="0"/>
                  </a:cubicBezTo>
                  <a:cubicBezTo>
                    <a:pt x="28910" y="6941"/>
                    <a:pt x="31057" y="15886"/>
                    <a:pt x="30628" y="25690"/>
                  </a:cubicBezTo>
                  <a:cubicBezTo>
                    <a:pt x="27837" y="29340"/>
                    <a:pt x="25046" y="32989"/>
                    <a:pt x="22184" y="36639"/>
                  </a:cubicBezTo>
                  <a:cubicBezTo>
                    <a:pt x="21540" y="38070"/>
                    <a:pt x="20609" y="38070"/>
                    <a:pt x="19608" y="36854"/>
                  </a:cubicBezTo>
                  <a:close/>
                </a:path>
              </a:pathLst>
            </a:custGeom>
            <a:solidFill>
              <a:srgbClr val="E5712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6DA5D7-0811-4C97-8F2E-1D1C7968ED44}"/>
                </a:ext>
              </a:extLst>
            </p:cNvPr>
            <p:cNvSpPr/>
            <p:nvPr/>
          </p:nvSpPr>
          <p:spPr>
            <a:xfrm>
              <a:off x="8360693" y="1598898"/>
              <a:ext cx="78924" cy="71506"/>
            </a:xfrm>
            <a:custGeom>
              <a:avLst/>
              <a:gdLst>
                <a:gd name="connsiteX0" fmla="*/ 29673 w 78925"/>
                <a:gd name="connsiteY0" fmla="*/ 1391 h 71506"/>
                <a:gd name="connsiteX1" fmla="*/ 43484 w 78925"/>
                <a:gd name="connsiteY1" fmla="*/ 1391 h 71506"/>
                <a:gd name="connsiteX2" fmla="*/ 78906 w 78925"/>
                <a:gd name="connsiteY2" fmla="*/ 37172 h 71506"/>
                <a:gd name="connsiteX3" fmla="*/ 42840 w 78925"/>
                <a:gd name="connsiteY3" fmla="*/ 71234 h 71506"/>
                <a:gd name="connsiteX4" fmla="*/ 9707 w 78925"/>
                <a:gd name="connsiteY4" fmla="*/ 71449 h 71506"/>
                <a:gd name="connsiteX5" fmla="*/ 118 w 78925"/>
                <a:gd name="connsiteY5" fmla="*/ 61001 h 71506"/>
                <a:gd name="connsiteX6" fmla="*/ 47 w 78925"/>
                <a:gd name="connsiteY6" fmla="*/ 11338 h 71506"/>
                <a:gd name="connsiteX7" fmla="*/ 11783 w 78925"/>
                <a:gd name="connsiteY7" fmla="*/ 175 h 71506"/>
                <a:gd name="connsiteX8" fmla="*/ 29744 w 78925"/>
                <a:gd name="connsiteY8" fmla="*/ 318 h 71506"/>
                <a:gd name="connsiteX9" fmla="*/ 29673 w 78925"/>
                <a:gd name="connsiteY9" fmla="*/ 1391 h 7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25" h="71506">
                  <a:moveTo>
                    <a:pt x="29673" y="1391"/>
                  </a:moveTo>
                  <a:cubicBezTo>
                    <a:pt x="34253" y="1391"/>
                    <a:pt x="38904" y="1248"/>
                    <a:pt x="43484" y="1391"/>
                  </a:cubicBezTo>
                  <a:cubicBezTo>
                    <a:pt x="67099" y="2250"/>
                    <a:pt x="79479" y="14702"/>
                    <a:pt x="78906" y="37172"/>
                  </a:cubicBezTo>
                  <a:cubicBezTo>
                    <a:pt x="78405" y="58783"/>
                    <a:pt x="65453" y="71091"/>
                    <a:pt x="42840" y="71234"/>
                  </a:cubicBezTo>
                  <a:cubicBezTo>
                    <a:pt x="31820" y="71306"/>
                    <a:pt x="20728" y="70734"/>
                    <a:pt x="9707" y="71449"/>
                  </a:cubicBezTo>
                  <a:cubicBezTo>
                    <a:pt x="1192" y="72022"/>
                    <a:pt x="-25" y="68300"/>
                    <a:pt x="118" y="61001"/>
                  </a:cubicBezTo>
                  <a:cubicBezTo>
                    <a:pt x="548" y="44471"/>
                    <a:pt x="834" y="27869"/>
                    <a:pt x="47" y="11338"/>
                  </a:cubicBezTo>
                  <a:cubicBezTo>
                    <a:pt x="-454" y="1892"/>
                    <a:pt x="3052" y="-755"/>
                    <a:pt x="11783" y="175"/>
                  </a:cubicBezTo>
                  <a:cubicBezTo>
                    <a:pt x="17722" y="747"/>
                    <a:pt x="23733" y="318"/>
                    <a:pt x="29744" y="318"/>
                  </a:cubicBezTo>
                  <a:cubicBezTo>
                    <a:pt x="29673" y="604"/>
                    <a:pt x="29673" y="962"/>
                    <a:pt x="29673" y="1391"/>
                  </a:cubicBezTo>
                  <a:close/>
                </a:path>
              </a:pathLst>
            </a:custGeom>
            <a:solidFill>
              <a:srgbClr val="FFFEFE"/>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5E20F5D-98A2-4813-B78C-5A8373F77961}"/>
                </a:ext>
              </a:extLst>
            </p:cNvPr>
            <p:cNvSpPr/>
            <p:nvPr/>
          </p:nvSpPr>
          <p:spPr>
            <a:xfrm>
              <a:off x="8227675" y="1604583"/>
              <a:ext cx="59227" cy="76284"/>
            </a:xfrm>
            <a:custGeom>
              <a:avLst/>
              <a:gdLst>
                <a:gd name="connsiteX0" fmla="*/ 30017 w 59227"/>
                <a:gd name="connsiteY0" fmla="*/ 0 h 76284"/>
                <a:gd name="connsiteX1" fmla="*/ 58498 w 59227"/>
                <a:gd name="connsiteY1" fmla="*/ 69628 h 76284"/>
                <a:gd name="connsiteX2" fmla="*/ 53060 w 59227"/>
                <a:gd name="connsiteY2" fmla="*/ 75783 h 76284"/>
                <a:gd name="connsiteX3" fmla="*/ 6259 w 59227"/>
                <a:gd name="connsiteY3" fmla="*/ 76284 h 76284"/>
                <a:gd name="connsiteX4" fmla="*/ 2610 w 59227"/>
                <a:gd name="connsiteY4" fmla="*/ 66408 h 76284"/>
                <a:gd name="connsiteX5" fmla="*/ 30017 w 59227"/>
                <a:gd name="connsiteY5" fmla="*/ 0 h 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27" h="76284">
                  <a:moveTo>
                    <a:pt x="30017" y="0"/>
                  </a:moveTo>
                  <a:cubicBezTo>
                    <a:pt x="40036" y="24474"/>
                    <a:pt x="49267" y="47087"/>
                    <a:pt x="58498" y="69628"/>
                  </a:cubicBezTo>
                  <a:cubicBezTo>
                    <a:pt x="60860" y="75353"/>
                    <a:pt x="57067" y="75783"/>
                    <a:pt x="53060" y="75783"/>
                  </a:cubicBezTo>
                  <a:cubicBezTo>
                    <a:pt x="37460" y="75997"/>
                    <a:pt x="21860" y="76140"/>
                    <a:pt x="6259" y="76284"/>
                  </a:cubicBezTo>
                  <a:cubicBezTo>
                    <a:pt x="-3759" y="76355"/>
                    <a:pt x="821" y="70630"/>
                    <a:pt x="2610" y="66408"/>
                  </a:cubicBezTo>
                  <a:cubicBezTo>
                    <a:pt x="11340" y="45083"/>
                    <a:pt x="20214" y="23687"/>
                    <a:pt x="30017" y="0"/>
                  </a:cubicBezTo>
                  <a:close/>
                </a:path>
              </a:pathLst>
            </a:custGeom>
            <a:solidFill>
              <a:srgbClr val="FDFBFA"/>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69DB09F-DD17-4536-8771-DE498B4D36B7}"/>
                </a:ext>
              </a:extLst>
            </p:cNvPr>
            <p:cNvSpPr/>
            <p:nvPr/>
          </p:nvSpPr>
          <p:spPr>
            <a:xfrm>
              <a:off x="8488735" y="1604440"/>
              <a:ext cx="58665" cy="76285"/>
            </a:xfrm>
            <a:custGeom>
              <a:avLst/>
              <a:gdLst>
                <a:gd name="connsiteX0" fmla="*/ 29725 w 58665"/>
                <a:gd name="connsiteY0" fmla="*/ 0 h 76285"/>
                <a:gd name="connsiteX1" fmla="*/ 57705 w 58665"/>
                <a:gd name="connsiteY1" fmla="*/ 69557 h 76285"/>
                <a:gd name="connsiteX2" fmla="*/ 53483 w 58665"/>
                <a:gd name="connsiteY2" fmla="*/ 76212 h 76285"/>
                <a:gd name="connsiteX3" fmla="*/ 6468 w 58665"/>
                <a:gd name="connsiteY3" fmla="*/ 76284 h 76285"/>
                <a:gd name="connsiteX4" fmla="*/ 1387 w 58665"/>
                <a:gd name="connsiteY4" fmla="*/ 68054 h 76285"/>
                <a:gd name="connsiteX5" fmla="*/ 29725 w 58665"/>
                <a:gd name="connsiteY5" fmla="*/ 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5" h="76285">
                  <a:moveTo>
                    <a:pt x="29725" y="0"/>
                  </a:moveTo>
                  <a:cubicBezTo>
                    <a:pt x="39743" y="25046"/>
                    <a:pt x="48617" y="47373"/>
                    <a:pt x="57705" y="69557"/>
                  </a:cubicBezTo>
                  <a:cubicBezTo>
                    <a:pt x="59709" y="74423"/>
                    <a:pt x="58707" y="76284"/>
                    <a:pt x="53483" y="76212"/>
                  </a:cubicBezTo>
                  <a:cubicBezTo>
                    <a:pt x="37811" y="76140"/>
                    <a:pt x="22139" y="76140"/>
                    <a:pt x="6468" y="76284"/>
                  </a:cubicBezTo>
                  <a:cubicBezTo>
                    <a:pt x="-116" y="76355"/>
                    <a:pt x="-1404" y="74423"/>
                    <a:pt x="1387" y="68054"/>
                  </a:cubicBezTo>
                  <a:cubicBezTo>
                    <a:pt x="10761" y="46514"/>
                    <a:pt x="19492" y="24688"/>
                    <a:pt x="29725" y="0"/>
                  </a:cubicBezTo>
                  <a:close/>
                </a:path>
              </a:pathLst>
            </a:custGeom>
            <a:solidFill>
              <a:srgbClr val="FDFBFA"/>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D5E4E52-7BFE-4EFF-A59B-4268E63B983D}"/>
                </a:ext>
              </a:extLst>
            </p:cNvPr>
            <p:cNvSpPr/>
            <p:nvPr/>
          </p:nvSpPr>
          <p:spPr>
            <a:xfrm>
              <a:off x="8087522" y="1569447"/>
              <a:ext cx="38229" cy="76355"/>
            </a:xfrm>
            <a:custGeom>
              <a:avLst/>
              <a:gdLst>
                <a:gd name="connsiteX0" fmla="*/ 21611 w 38229"/>
                <a:gd name="connsiteY0" fmla="*/ 26477 h 76355"/>
                <a:gd name="connsiteX1" fmla="*/ 38213 w 38229"/>
                <a:gd name="connsiteY1" fmla="*/ 0 h 76355"/>
                <a:gd name="connsiteX2" fmla="*/ 29483 w 38229"/>
                <a:gd name="connsiteY2" fmla="*/ 22756 h 76355"/>
                <a:gd name="connsiteX3" fmla="*/ 2290 w 38229"/>
                <a:gd name="connsiteY3" fmla="*/ 76355 h 76355"/>
                <a:gd name="connsiteX4" fmla="*/ 0 w 38229"/>
                <a:gd name="connsiteY4" fmla="*/ 73564 h 76355"/>
                <a:gd name="connsiteX5" fmla="*/ 21611 w 38229"/>
                <a:gd name="connsiteY5" fmla="*/ 26477 h 7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29" h="76355">
                  <a:moveTo>
                    <a:pt x="21611" y="26477"/>
                  </a:moveTo>
                  <a:cubicBezTo>
                    <a:pt x="28624" y="18606"/>
                    <a:pt x="30127" y="7228"/>
                    <a:pt x="38213" y="0"/>
                  </a:cubicBezTo>
                  <a:cubicBezTo>
                    <a:pt x="38643" y="8874"/>
                    <a:pt x="30628" y="14527"/>
                    <a:pt x="29483" y="22756"/>
                  </a:cubicBezTo>
                  <a:cubicBezTo>
                    <a:pt x="20395" y="40646"/>
                    <a:pt x="11378" y="58465"/>
                    <a:pt x="2290" y="76355"/>
                  </a:cubicBezTo>
                  <a:cubicBezTo>
                    <a:pt x="1503" y="75425"/>
                    <a:pt x="787" y="74495"/>
                    <a:pt x="0" y="73564"/>
                  </a:cubicBezTo>
                  <a:cubicBezTo>
                    <a:pt x="7156" y="57821"/>
                    <a:pt x="14384" y="42149"/>
                    <a:pt x="21611" y="26477"/>
                  </a:cubicBezTo>
                  <a:close/>
                </a:path>
              </a:pathLst>
            </a:custGeom>
            <a:solidFill>
              <a:srgbClr val="EFCAC5"/>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CF3C28C-DBBB-4826-B7B7-E76D9AE0371D}"/>
                </a:ext>
              </a:extLst>
            </p:cNvPr>
            <p:cNvSpPr/>
            <p:nvPr/>
          </p:nvSpPr>
          <p:spPr>
            <a:xfrm>
              <a:off x="8128148" y="1551387"/>
              <a:ext cx="9108" cy="15412"/>
            </a:xfrm>
            <a:custGeom>
              <a:avLst/>
              <a:gdLst>
                <a:gd name="connsiteX0" fmla="*/ 5888 w 9108"/>
                <a:gd name="connsiteY0" fmla="*/ 242 h 15412"/>
                <a:gd name="connsiteX1" fmla="*/ 8536 w 9108"/>
                <a:gd name="connsiteY1" fmla="*/ 27 h 15412"/>
                <a:gd name="connsiteX2" fmla="*/ 9108 w 9108"/>
                <a:gd name="connsiteY2" fmla="*/ 2961 h 15412"/>
                <a:gd name="connsiteX3" fmla="*/ 91 w 9108"/>
                <a:gd name="connsiteY3" fmla="*/ 15412 h 15412"/>
                <a:gd name="connsiteX4" fmla="*/ 5888 w 9108"/>
                <a:gd name="connsiteY4" fmla="*/ 242 h 1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 h="15412">
                  <a:moveTo>
                    <a:pt x="5888" y="242"/>
                  </a:moveTo>
                  <a:cubicBezTo>
                    <a:pt x="6747" y="27"/>
                    <a:pt x="7677" y="-45"/>
                    <a:pt x="8536" y="27"/>
                  </a:cubicBezTo>
                  <a:cubicBezTo>
                    <a:pt x="8750" y="1029"/>
                    <a:pt x="8893" y="1959"/>
                    <a:pt x="9108" y="2961"/>
                  </a:cubicBezTo>
                  <a:cubicBezTo>
                    <a:pt x="5602" y="6753"/>
                    <a:pt x="4886" y="12478"/>
                    <a:pt x="91" y="15412"/>
                  </a:cubicBezTo>
                  <a:cubicBezTo>
                    <a:pt x="-767" y="9258"/>
                    <a:pt x="4671" y="5537"/>
                    <a:pt x="5888" y="242"/>
                  </a:cubicBezTo>
                  <a:close/>
                </a:path>
              </a:pathLst>
            </a:custGeom>
            <a:solidFill>
              <a:srgbClr val="EFCAC5"/>
            </a:solidFill>
            <a:ln w="7144" cap="flat">
              <a:noFill/>
              <a:prstDash val="solid"/>
              <a:miter/>
            </a:ln>
          </p:spPr>
          <p:txBody>
            <a:bodyPr rtlCol="0" anchor="ctr"/>
            <a:lstStyle/>
            <a:p>
              <a:endParaRPr lang="en-US"/>
            </a:p>
          </p:txBody>
        </p:sp>
      </p:grpSp>
      <p:pic>
        <p:nvPicPr>
          <p:cNvPr id="112" name="Picture 12" descr="Official MariaDB Logos | MariaDB">
            <a:extLst>
              <a:ext uri="{FF2B5EF4-FFF2-40B4-BE49-F238E27FC236}">
                <a16:creationId xmlns:a16="http://schemas.microsoft.com/office/drawing/2014/main" id="{9725B589-DC8E-4194-94C1-0E3C3B3EBE79}"/>
              </a:ext>
            </a:extLst>
          </p:cNvPr>
          <p:cNvPicPr>
            <a:picLocks noChangeAspect="1" noChangeArrowheads="1"/>
          </p:cNvPicPr>
          <p:nvPr/>
        </p:nvPicPr>
        <p:blipFill>
          <a:blip r:embed="rId47">
            <a:duotone>
              <a:schemeClr val="accent5">
                <a:shade val="45000"/>
                <a:satMod val="135000"/>
              </a:schemeClr>
              <a:prstClr val="white"/>
            </a:duotone>
            <a:extLst>
              <a:ext uri="{BEBA8EAE-BF5A-486C-A8C5-ECC9F3942E4B}">
                <a14:imgProps xmlns:a14="http://schemas.microsoft.com/office/drawing/2010/main">
                  <a14:imgLayer r:embed="rId48">
                    <a14:imgEffect>
                      <a14:backgroundRemoval t="493" b="97537" l="402" r="99197">
                        <a14:foregroundMark x1="8032" y1="66010" x2="55823" y2="35468"/>
                        <a14:foregroundMark x1="55823" y1="35468" x2="16064" y2="75369"/>
                        <a14:foregroundMark x1="16064" y1="75369" x2="65462" y2="51724"/>
                        <a14:foregroundMark x1="65462" y1="51724" x2="66265" y2="50739"/>
                        <a14:foregroundMark x1="87149" y1="9852" x2="99598" y2="985"/>
                        <a14:foregroundMark x1="55020" y1="41872" x2="65060" y2="28079"/>
                        <a14:foregroundMark x1="1606" y1="96059" x2="53815" y2="84236"/>
                        <a14:foregroundMark x1="53815" y1="84236" x2="91968" y2="85714"/>
                        <a14:foregroundMark x1="4418" y1="88670" x2="87149" y2="96059"/>
                        <a14:foregroundMark x1="71084" y1="90148" x2="99598" y2="97537"/>
                        <a14:foregroundMark x1="94378" y1="90148" x2="99598" y2="97537"/>
                        <a14:foregroundMark x1="98394" y1="84236" x2="99598" y2="97537"/>
                        <a14:foregroundMark x1="81124" y1="88670" x2="26506" y2="91626"/>
                        <a14:foregroundMark x1="26506" y1="91626" x2="402" y2="82759"/>
                        <a14:foregroundMark x1="5622" y1="87192" x2="37751" y2="93103"/>
                        <a14:foregroundMark x1="14056" y1="80788" x2="47390" y2="93103"/>
                        <a14:foregroundMark x1="10442" y1="91626" x2="47390" y2="88670"/>
                        <a14:foregroundMark x1="44980" y1="84236" x2="63454" y2="85714"/>
                        <a14:foregroundMark x1="75904" y1="26601" x2="95984" y2="2463"/>
                        <a14:foregroundMark x1="65060" y1="31034" x2="55020" y2="43350"/>
                        <a14:foregroundMark x1="68675" y1="26601" x2="52610" y2="47783"/>
                        <a14:foregroundMark x1="68675" y1="22167" x2="37751" y2="49261"/>
                        <a14:foregroundMark x1="58635" y1="33990" x2="31325" y2="53695"/>
                      </a14:backgroundRemoval>
                    </a14:imgEffect>
                  </a14:imgLayer>
                </a14:imgProps>
              </a:ext>
              <a:ext uri="{28A0092B-C50C-407E-A947-70E740481C1C}">
                <a14:useLocalDpi xmlns:a14="http://schemas.microsoft.com/office/drawing/2010/main" val="0"/>
              </a:ext>
            </a:extLst>
          </a:blip>
          <a:srcRect/>
          <a:stretch>
            <a:fillRect/>
          </a:stretch>
        </p:blipFill>
        <p:spPr bwMode="auto">
          <a:xfrm>
            <a:off x="6825464" y="4413682"/>
            <a:ext cx="565145" cy="468266"/>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aphic 6">
            <a:extLst>
              <a:ext uri="{FF2B5EF4-FFF2-40B4-BE49-F238E27FC236}">
                <a16:creationId xmlns:a16="http://schemas.microsoft.com/office/drawing/2014/main" id="{C3764B66-B2CF-4035-9900-FB56D690CC13}"/>
              </a:ext>
            </a:extLst>
          </p:cNvPr>
          <p:cNvGrpSpPr/>
          <p:nvPr/>
        </p:nvGrpSpPr>
        <p:grpSpPr>
          <a:xfrm>
            <a:off x="7835920" y="4742921"/>
            <a:ext cx="537877" cy="375310"/>
            <a:chOff x="6698370" y="3567620"/>
            <a:chExt cx="644044" cy="443533"/>
          </a:xfrm>
          <a:solidFill>
            <a:schemeClr val="accent1"/>
          </a:solidFill>
        </p:grpSpPr>
        <p:sp>
          <p:nvSpPr>
            <p:cNvPr id="114" name="Freeform: Shape 113">
              <a:extLst>
                <a:ext uri="{FF2B5EF4-FFF2-40B4-BE49-F238E27FC236}">
                  <a16:creationId xmlns:a16="http://schemas.microsoft.com/office/drawing/2014/main" id="{BCA319A2-CD8F-4C08-B339-DE2E9E1665C7}"/>
                </a:ext>
              </a:extLst>
            </p:cNvPr>
            <p:cNvSpPr/>
            <p:nvPr/>
          </p:nvSpPr>
          <p:spPr>
            <a:xfrm>
              <a:off x="6698370" y="3567620"/>
              <a:ext cx="644044" cy="443533"/>
            </a:xfrm>
            <a:custGeom>
              <a:avLst/>
              <a:gdLst>
                <a:gd name="connsiteX0" fmla="*/ 0 w 644044"/>
                <a:gd name="connsiteY0" fmla="*/ 128452 h 443533"/>
                <a:gd name="connsiteX1" fmla="*/ 33347 w 644044"/>
                <a:gd name="connsiteY1" fmla="*/ 65837 h 443533"/>
                <a:gd name="connsiteX2" fmla="*/ 91240 w 644044"/>
                <a:gd name="connsiteY2" fmla="*/ 39717 h 443533"/>
                <a:gd name="connsiteX3" fmla="*/ 119363 w 644044"/>
                <a:gd name="connsiteY3" fmla="*/ 25047 h 443533"/>
                <a:gd name="connsiteX4" fmla="*/ 175896 w 644044"/>
                <a:gd name="connsiteY4" fmla="*/ 1289 h 443533"/>
                <a:gd name="connsiteX5" fmla="*/ 217830 w 644044"/>
                <a:gd name="connsiteY5" fmla="*/ 2506 h 443533"/>
                <a:gd name="connsiteX6" fmla="*/ 267278 w 644044"/>
                <a:gd name="connsiteY6" fmla="*/ 21326 h 443533"/>
                <a:gd name="connsiteX7" fmla="*/ 284596 w 644044"/>
                <a:gd name="connsiteY7" fmla="*/ 28339 h 443533"/>
                <a:gd name="connsiteX8" fmla="*/ 410256 w 644044"/>
                <a:gd name="connsiteY8" fmla="*/ 28339 h 443533"/>
                <a:gd name="connsiteX9" fmla="*/ 507650 w 644044"/>
                <a:gd name="connsiteY9" fmla="*/ 67268 h 443533"/>
                <a:gd name="connsiteX10" fmla="*/ 531695 w 644044"/>
                <a:gd name="connsiteY10" fmla="*/ 76499 h 443533"/>
                <a:gd name="connsiteX11" fmla="*/ 557385 w 644044"/>
                <a:gd name="connsiteY11" fmla="*/ 76428 h 443533"/>
                <a:gd name="connsiteX12" fmla="*/ 577493 w 644044"/>
                <a:gd name="connsiteY12" fmla="*/ 68771 h 443533"/>
                <a:gd name="connsiteX13" fmla="*/ 602038 w 644044"/>
                <a:gd name="connsiteY13" fmla="*/ 54888 h 443533"/>
                <a:gd name="connsiteX14" fmla="*/ 618712 w 644044"/>
                <a:gd name="connsiteY14" fmla="*/ 58609 h 443533"/>
                <a:gd name="connsiteX15" fmla="*/ 644045 w 644044"/>
                <a:gd name="connsiteY15" fmla="*/ 82725 h 443533"/>
                <a:gd name="connsiteX16" fmla="*/ 644045 w 644044"/>
                <a:gd name="connsiteY16" fmla="*/ 94175 h 443533"/>
                <a:gd name="connsiteX17" fmla="*/ 625725 w 644044"/>
                <a:gd name="connsiteY17" fmla="*/ 114212 h 443533"/>
                <a:gd name="connsiteX18" fmla="*/ 609051 w 644044"/>
                <a:gd name="connsiteY18" fmla="*/ 122441 h 443533"/>
                <a:gd name="connsiteX19" fmla="*/ 582789 w 644044"/>
                <a:gd name="connsiteY19" fmla="*/ 113138 h 443533"/>
                <a:gd name="connsiteX20" fmla="*/ 537992 w 644044"/>
                <a:gd name="connsiteY20" fmla="*/ 102476 h 443533"/>
                <a:gd name="connsiteX21" fmla="*/ 555166 w 644044"/>
                <a:gd name="connsiteY21" fmla="*/ 150565 h 443533"/>
                <a:gd name="connsiteX22" fmla="*/ 554809 w 644044"/>
                <a:gd name="connsiteY22" fmla="*/ 210031 h 443533"/>
                <a:gd name="connsiteX23" fmla="*/ 549513 w 644044"/>
                <a:gd name="connsiteY23" fmla="*/ 267995 h 443533"/>
                <a:gd name="connsiteX24" fmla="*/ 549513 w 644044"/>
                <a:gd name="connsiteY24" fmla="*/ 386714 h 443533"/>
                <a:gd name="connsiteX25" fmla="*/ 518098 w 644044"/>
                <a:gd name="connsiteY25" fmla="*/ 432012 h 443533"/>
                <a:gd name="connsiteX26" fmla="*/ 413477 w 644044"/>
                <a:gd name="connsiteY26" fmla="*/ 423139 h 443533"/>
                <a:gd name="connsiteX27" fmla="*/ 394585 w 644044"/>
                <a:gd name="connsiteY27" fmla="*/ 417771 h 443533"/>
                <a:gd name="connsiteX28" fmla="*/ 351720 w 644044"/>
                <a:gd name="connsiteY28" fmla="*/ 365461 h 443533"/>
                <a:gd name="connsiteX29" fmla="*/ 352078 w 644044"/>
                <a:gd name="connsiteY29" fmla="*/ 334046 h 443533"/>
                <a:gd name="connsiteX30" fmla="*/ 338696 w 644044"/>
                <a:gd name="connsiteY30" fmla="*/ 320163 h 443533"/>
                <a:gd name="connsiteX31" fmla="*/ 330252 w 644044"/>
                <a:gd name="connsiteY31" fmla="*/ 333545 h 443533"/>
                <a:gd name="connsiteX32" fmla="*/ 330252 w 644044"/>
                <a:gd name="connsiteY32" fmla="*/ 383566 h 443533"/>
                <a:gd name="connsiteX33" fmla="*/ 291108 w 644044"/>
                <a:gd name="connsiteY33" fmla="*/ 437880 h 443533"/>
                <a:gd name="connsiteX34" fmla="*/ 202230 w 644044"/>
                <a:gd name="connsiteY34" fmla="*/ 431440 h 443533"/>
                <a:gd name="connsiteX35" fmla="*/ 162585 w 644044"/>
                <a:gd name="connsiteY35" fmla="*/ 410830 h 443533"/>
                <a:gd name="connsiteX36" fmla="*/ 132244 w 644044"/>
                <a:gd name="connsiteY36" fmla="*/ 357088 h 443533"/>
                <a:gd name="connsiteX37" fmla="*/ 131671 w 644044"/>
                <a:gd name="connsiteY37" fmla="*/ 254184 h 443533"/>
                <a:gd name="connsiteX38" fmla="*/ 145268 w 644044"/>
                <a:gd name="connsiteY38" fmla="*/ 244810 h 443533"/>
                <a:gd name="connsiteX39" fmla="*/ 147558 w 644044"/>
                <a:gd name="connsiteY39" fmla="*/ 248960 h 443533"/>
                <a:gd name="connsiteX40" fmla="*/ 144051 w 644044"/>
                <a:gd name="connsiteY40" fmla="*/ 282379 h 443533"/>
                <a:gd name="connsiteX41" fmla="*/ 144838 w 644044"/>
                <a:gd name="connsiteY41" fmla="*/ 362884 h 443533"/>
                <a:gd name="connsiteX42" fmla="*/ 149848 w 644044"/>
                <a:gd name="connsiteY42" fmla="*/ 373977 h 443533"/>
                <a:gd name="connsiteX43" fmla="*/ 155859 w 644044"/>
                <a:gd name="connsiteY43" fmla="*/ 387716 h 443533"/>
                <a:gd name="connsiteX44" fmla="*/ 167237 w 644044"/>
                <a:gd name="connsiteY44" fmla="*/ 398307 h 443533"/>
                <a:gd name="connsiteX45" fmla="*/ 180905 w 644044"/>
                <a:gd name="connsiteY45" fmla="*/ 401384 h 443533"/>
                <a:gd name="connsiteX46" fmla="*/ 188133 w 644044"/>
                <a:gd name="connsiteY46" fmla="*/ 401742 h 443533"/>
                <a:gd name="connsiteX47" fmla="*/ 193213 w 644044"/>
                <a:gd name="connsiteY47" fmla="*/ 405248 h 443533"/>
                <a:gd name="connsiteX48" fmla="*/ 193929 w 644044"/>
                <a:gd name="connsiteY48" fmla="*/ 396804 h 443533"/>
                <a:gd name="connsiteX49" fmla="*/ 199725 w 644044"/>
                <a:gd name="connsiteY49" fmla="*/ 368323 h 443533"/>
                <a:gd name="connsiteX50" fmla="*/ 201371 w 644044"/>
                <a:gd name="connsiteY50" fmla="*/ 364316 h 443533"/>
                <a:gd name="connsiteX51" fmla="*/ 204806 w 644044"/>
                <a:gd name="connsiteY51" fmla="*/ 361740 h 443533"/>
                <a:gd name="connsiteX52" fmla="*/ 213322 w 644044"/>
                <a:gd name="connsiteY52" fmla="*/ 366463 h 443533"/>
                <a:gd name="connsiteX53" fmla="*/ 205665 w 644044"/>
                <a:gd name="connsiteY53" fmla="*/ 394443 h 443533"/>
                <a:gd name="connsiteX54" fmla="*/ 205522 w 644044"/>
                <a:gd name="connsiteY54" fmla="*/ 413048 h 443533"/>
                <a:gd name="connsiteX55" fmla="*/ 222338 w 644044"/>
                <a:gd name="connsiteY55" fmla="*/ 425142 h 443533"/>
                <a:gd name="connsiteX56" fmla="*/ 229995 w 644044"/>
                <a:gd name="connsiteY56" fmla="*/ 424641 h 443533"/>
                <a:gd name="connsiteX57" fmla="*/ 245452 w 644044"/>
                <a:gd name="connsiteY57" fmla="*/ 428434 h 443533"/>
                <a:gd name="connsiteX58" fmla="*/ 254254 w 644044"/>
                <a:gd name="connsiteY58" fmla="*/ 428363 h 443533"/>
                <a:gd name="connsiteX59" fmla="*/ 272717 w 644044"/>
                <a:gd name="connsiteY59" fmla="*/ 427647 h 443533"/>
                <a:gd name="connsiteX60" fmla="*/ 316369 w 644044"/>
                <a:gd name="connsiteY60" fmla="*/ 379415 h 443533"/>
                <a:gd name="connsiteX61" fmla="*/ 316441 w 644044"/>
                <a:gd name="connsiteY61" fmla="*/ 315511 h 443533"/>
                <a:gd name="connsiteX62" fmla="*/ 319518 w 644044"/>
                <a:gd name="connsiteY62" fmla="*/ 297621 h 443533"/>
                <a:gd name="connsiteX63" fmla="*/ 328606 w 644044"/>
                <a:gd name="connsiteY63" fmla="*/ 297049 h 443533"/>
                <a:gd name="connsiteX64" fmla="*/ 370755 w 644044"/>
                <a:gd name="connsiteY64" fmla="*/ 307854 h 443533"/>
                <a:gd name="connsiteX65" fmla="*/ 377839 w 644044"/>
                <a:gd name="connsiteY65" fmla="*/ 307854 h 443533"/>
                <a:gd name="connsiteX66" fmla="*/ 390863 w 644044"/>
                <a:gd name="connsiteY66" fmla="*/ 320807 h 443533"/>
                <a:gd name="connsiteX67" fmla="*/ 367535 w 644044"/>
                <a:gd name="connsiteY67" fmla="*/ 325673 h 443533"/>
                <a:gd name="connsiteX68" fmla="*/ 366247 w 644044"/>
                <a:gd name="connsiteY68" fmla="*/ 341917 h 443533"/>
                <a:gd name="connsiteX69" fmla="*/ 368393 w 644044"/>
                <a:gd name="connsiteY69" fmla="*/ 377626 h 443533"/>
                <a:gd name="connsiteX70" fmla="*/ 374548 w 644044"/>
                <a:gd name="connsiteY70" fmla="*/ 390078 h 443533"/>
                <a:gd name="connsiteX71" fmla="*/ 394656 w 644044"/>
                <a:gd name="connsiteY71" fmla="*/ 404032 h 443533"/>
                <a:gd name="connsiteX72" fmla="*/ 412761 w 644044"/>
                <a:gd name="connsiteY72" fmla="*/ 408898 h 443533"/>
                <a:gd name="connsiteX73" fmla="*/ 415981 w 644044"/>
                <a:gd name="connsiteY73" fmla="*/ 410758 h 443533"/>
                <a:gd name="connsiteX74" fmla="*/ 425570 w 644044"/>
                <a:gd name="connsiteY74" fmla="*/ 415911 h 443533"/>
                <a:gd name="connsiteX75" fmla="*/ 442530 w 644044"/>
                <a:gd name="connsiteY75" fmla="*/ 422280 h 443533"/>
                <a:gd name="connsiteX76" fmla="*/ 449972 w 644044"/>
                <a:gd name="connsiteY76" fmla="*/ 421922 h 443533"/>
                <a:gd name="connsiteX77" fmla="*/ 455339 w 644044"/>
                <a:gd name="connsiteY77" fmla="*/ 424069 h 443533"/>
                <a:gd name="connsiteX78" fmla="*/ 472657 w 644044"/>
                <a:gd name="connsiteY78" fmla="*/ 425643 h 443533"/>
                <a:gd name="connsiteX79" fmla="*/ 478883 w 644044"/>
                <a:gd name="connsiteY79" fmla="*/ 425500 h 443533"/>
                <a:gd name="connsiteX80" fmla="*/ 501925 w 644044"/>
                <a:gd name="connsiteY80" fmla="*/ 423640 h 443533"/>
                <a:gd name="connsiteX81" fmla="*/ 526685 w 644044"/>
                <a:gd name="connsiteY81" fmla="*/ 410401 h 443533"/>
                <a:gd name="connsiteX82" fmla="*/ 533841 w 644044"/>
                <a:gd name="connsiteY82" fmla="*/ 386500 h 443533"/>
                <a:gd name="connsiteX83" fmla="*/ 533770 w 644044"/>
                <a:gd name="connsiteY83" fmla="*/ 255114 h 443533"/>
                <a:gd name="connsiteX84" fmla="*/ 538493 w 644044"/>
                <a:gd name="connsiteY84" fmla="*/ 218475 h 443533"/>
                <a:gd name="connsiteX85" fmla="*/ 523322 w 644044"/>
                <a:gd name="connsiteY85" fmla="*/ 106913 h 443533"/>
                <a:gd name="connsiteX86" fmla="*/ 505432 w 644044"/>
                <a:gd name="connsiteY86" fmla="*/ 84729 h 443533"/>
                <a:gd name="connsiteX87" fmla="*/ 385282 w 644044"/>
                <a:gd name="connsiteY87" fmla="*/ 41077 h 443533"/>
                <a:gd name="connsiteX88" fmla="*/ 299767 w 644044"/>
                <a:gd name="connsiteY88" fmla="*/ 41578 h 443533"/>
                <a:gd name="connsiteX89" fmla="*/ 290392 w 644044"/>
                <a:gd name="connsiteY89" fmla="*/ 56606 h 443533"/>
                <a:gd name="connsiteX90" fmla="*/ 298694 w 644044"/>
                <a:gd name="connsiteY90" fmla="*/ 126162 h 443533"/>
                <a:gd name="connsiteX91" fmla="*/ 305206 w 644044"/>
                <a:gd name="connsiteY91" fmla="*/ 133390 h 443533"/>
                <a:gd name="connsiteX92" fmla="*/ 340270 w 644044"/>
                <a:gd name="connsiteY92" fmla="*/ 163374 h 443533"/>
                <a:gd name="connsiteX93" fmla="*/ 306923 w 644044"/>
                <a:gd name="connsiteY93" fmla="*/ 212965 h 443533"/>
                <a:gd name="connsiteX94" fmla="*/ 285741 w 644044"/>
                <a:gd name="connsiteY94" fmla="*/ 215470 h 443533"/>
                <a:gd name="connsiteX95" fmla="*/ 265060 w 644044"/>
                <a:gd name="connsiteY95" fmla="*/ 230355 h 443533"/>
                <a:gd name="connsiteX96" fmla="*/ 261411 w 644044"/>
                <a:gd name="connsiteY96" fmla="*/ 238012 h 443533"/>
                <a:gd name="connsiteX97" fmla="*/ 243234 w 644044"/>
                <a:gd name="connsiteY97" fmla="*/ 242591 h 443533"/>
                <a:gd name="connsiteX98" fmla="*/ 235219 w 644044"/>
                <a:gd name="connsiteY98" fmla="*/ 227707 h 443533"/>
                <a:gd name="connsiteX99" fmla="*/ 233573 w 644044"/>
                <a:gd name="connsiteY99" fmla="*/ 209817 h 443533"/>
                <a:gd name="connsiteX100" fmla="*/ 220120 w 644044"/>
                <a:gd name="connsiteY100" fmla="*/ 223270 h 443533"/>
                <a:gd name="connsiteX101" fmla="*/ 210316 w 644044"/>
                <a:gd name="connsiteY101" fmla="*/ 229854 h 443533"/>
                <a:gd name="connsiteX102" fmla="*/ 203089 w 644044"/>
                <a:gd name="connsiteY102" fmla="*/ 218833 h 443533"/>
                <a:gd name="connsiteX103" fmla="*/ 218045 w 644044"/>
                <a:gd name="connsiteY103" fmla="*/ 196292 h 443533"/>
                <a:gd name="connsiteX104" fmla="*/ 242232 w 644044"/>
                <a:gd name="connsiteY104" fmla="*/ 187561 h 443533"/>
                <a:gd name="connsiteX105" fmla="*/ 277941 w 644044"/>
                <a:gd name="connsiteY105" fmla="*/ 145842 h 443533"/>
                <a:gd name="connsiteX106" fmla="*/ 269497 w 644044"/>
                <a:gd name="connsiteY106" fmla="*/ 52741 h 443533"/>
                <a:gd name="connsiteX107" fmla="*/ 242161 w 644044"/>
                <a:gd name="connsiteY107" fmla="*/ 21255 h 443533"/>
                <a:gd name="connsiteX108" fmla="*/ 203733 w 644044"/>
                <a:gd name="connsiteY108" fmla="*/ 19967 h 443533"/>
                <a:gd name="connsiteX109" fmla="*/ 155716 w 644044"/>
                <a:gd name="connsiteY109" fmla="*/ 45299 h 443533"/>
                <a:gd name="connsiteX110" fmla="*/ 133961 w 644044"/>
                <a:gd name="connsiteY110" fmla="*/ 50022 h 443533"/>
                <a:gd name="connsiteX111" fmla="*/ 55674 w 644044"/>
                <a:gd name="connsiteY111" fmla="*/ 68628 h 443533"/>
                <a:gd name="connsiteX112" fmla="*/ 21468 w 644044"/>
                <a:gd name="connsiteY112" fmla="*/ 107414 h 443533"/>
                <a:gd name="connsiteX113" fmla="*/ 15743 w 644044"/>
                <a:gd name="connsiteY113" fmla="*/ 143838 h 443533"/>
                <a:gd name="connsiteX114" fmla="*/ 15672 w 644044"/>
                <a:gd name="connsiteY114" fmla="*/ 338482 h 443533"/>
                <a:gd name="connsiteX115" fmla="*/ 15600 w 644044"/>
                <a:gd name="connsiteY115" fmla="*/ 388432 h 443533"/>
                <a:gd name="connsiteX116" fmla="*/ 37641 w 644044"/>
                <a:gd name="connsiteY116" fmla="*/ 410902 h 443533"/>
                <a:gd name="connsiteX117" fmla="*/ 64834 w 644044"/>
                <a:gd name="connsiteY117" fmla="*/ 390507 h 443533"/>
                <a:gd name="connsiteX118" fmla="*/ 73707 w 644044"/>
                <a:gd name="connsiteY118" fmla="*/ 298194 h 443533"/>
                <a:gd name="connsiteX119" fmla="*/ 92957 w 644044"/>
                <a:gd name="connsiteY119" fmla="*/ 252109 h 443533"/>
                <a:gd name="connsiteX120" fmla="*/ 113209 w 644044"/>
                <a:gd name="connsiteY120" fmla="*/ 242520 h 443533"/>
                <a:gd name="connsiteX121" fmla="*/ 129167 w 644044"/>
                <a:gd name="connsiteY121" fmla="*/ 250678 h 443533"/>
                <a:gd name="connsiteX122" fmla="*/ 117645 w 644044"/>
                <a:gd name="connsiteY122" fmla="*/ 254184 h 443533"/>
                <a:gd name="connsiteX123" fmla="*/ 88520 w 644044"/>
                <a:gd name="connsiteY123" fmla="*/ 292111 h 443533"/>
                <a:gd name="connsiteX124" fmla="*/ 79074 w 644044"/>
                <a:gd name="connsiteY124" fmla="*/ 396017 h 443533"/>
                <a:gd name="connsiteX125" fmla="*/ 51953 w 644044"/>
                <a:gd name="connsiteY125" fmla="*/ 425214 h 443533"/>
                <a:gd name="connsiteX126" fmla="*/ 19464 w 644044"/>
                <a:gd name="connsiteY126" fmla="*/ 423353 h 443533"/>
                <a:gd name="connsiteX127" fmla="*/ 2719 w 644044"/>
                <a:gd name="connsiteY127" fmla="*/ 404175 h 443533"/>
                <a:gd name="connsiteX128" fmla="*/ 1574 w 644044"/>
                <a:gd name="connsiteY128" fmla="*/ 281592 h 443533"/>
                <a:gd name="connsiteX129" fmla="*/ 143 w 644044"/>
                <a:gd name="connsiteY129" fmla="*/ 266206 h 443533"/>
                <a:gd name="connsiteX130" fmla="*/ 0 w 644044"/>
                <a:gd name="connsiteY130" fmla="*/ 128452 h 44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44044" h="443533">
                  <a:moveTo>
                    <a:pt x="0" y="128452"/>
                  </a:moveTo>
                  <a:cubicBezTo>
                    <a:pt x="5582" y="104623"/>
                    <a:pt x="13096" y="81938"/>
                    <a:pt x="33347" y="65837"/>
                  </a:cubicBezTo>
                  <a:cubicBezTo>
                    <a:pt x="50522" y="52169"/>
                    <a:pt x="70129" y="44154"/>
                    <a:pt x="91240" y="39717"/>
                  </a:cubicBezTo>
                  <a:cubicBezTo>
                    <a:pt x="102188" y="37427"/>
                    <a:pt x="111133" y="33134"/>
                    <a:pt x="119363" y="25047"/>
                  </a:cubicBezTo>
                  <a:cubicBezTo>
                    <a:pt x="134892" y="9877"/>
                    <a:pt x="152710" y="-4435"/>
                    <a:pt x="175896" y="1289"/>
                  </a:cubicBezTo>
                  <a:cubicBezTo>
                    <a:pt x="190423" y="4867"/>
                    <a:pt x="203303" y="5368"/>
                    <a:pt x="217830" y="2506"/>
                  </a:cubicBezTo>
                  <a:cubicBezTo>
                    <a:pt x="237366" y="-1287"/>
                    <a:pt x="254684" y="5798"/>
                    <a:pt x="267278" y="21326"/>
                  </a:cubicBezTo>
                  <a:cubicBezTo>
                    <a:pt x="272216" y="27409"/>
                    <a:pt x="277583" y="28268"/>
                    <a:pt x="284596" y="28339"/>
                  </a:cubicBezTo>
                  <a:cubicBezTo>
                    <a:pt x="326459" y="28482"/>
                    <a:pt x="368465" y="24976"/>
                    <a:pt x="410256" y="28339"/>
                  </a:cubicBezTo>
                  <a:cubicBezTo>
                    <a:pt x="446466" y="31202"/>
                    <a:pt x="479956" y="42795"/>
                    <a:pt x="507650" y="67268"/>
                  </a:cubicBezTo>
                  <a:cubicBezTo>
                    <a:pt x="514949" y="73708"/>
                    <a:pt x="521891" y="77358"/>
                    <a:pt x="531695" y="76499"/>
                  </a:cubicBezTo>
                  <a:cubicBezTo>
                    <a:pt x="540210" y="75712"/>
                    <a:pt x="548869" y="75784"/>
                    <a:pt x="557385" y="76428"/>
                  </a:cubicBezTo>
                  <a:cubicBezTo>
                    <a:pt x="565614" y="77072"/>
                    <a:pt x="571983" y="74925"/>
                    <a:pt x="577493" y="68771"/>
                  </a:cubicBezTo>
                  <a:cubicBezTo>
                    <a:pt x="584077" y="61472"/>
                    <a:pt x="592879" y="57607"/>
                    <a:pt x="602038" y="54888"/>
                  </a:cubicBezTo>
                  <a:cubicBezTo>
                    <a:pt x="608121" y="53028"/>
                    <a:pt x="617209" y="52670"/>
                    <a:pt x="618712" y="58609"/>
                  </a:cubicBezTo>
                  <a:cubicBezTo>
                    <a:pt x="622362" y="72778"/>
                    <a:pt x="636316" y="74138"/>
                    <a:pt x="644045" y="82725"/>
                  </a:cubicBezTo>
                  <a:cubicBezTo>
                    <a:pt x="644045" y="86518"/>
                    <a:pt x="644045" y="90382"/>
                    <a:pt x="644045" y="94175"/>
                  </a:cubicBezTo>
                  <a:cubicBezTo>
                    <a:pt x="637103" y="99900"/>
                    <a:pt x="626369" y="101045"/>
                    <a:pt x="625725" y="114212"/>
                  </a:cubicBezTo>
                  <a:cubicBezTo>
                    <a:pt x="625439" y="120724"/>
                    <a:pt x="615850" y="122155"/>
                    <a:pt x="609051" y="122441"/>
                  </a:cubicBezTo>
                  <a:cubicBezTo>
                    <a:pt x="599105" y="122871"/>
                    <a:pt x="588871" y="119937"/>
                    <a:pt x="582789" y="113138"/>
                  </a:cubicBezTo>
                  <a:cubicBezTo>
                    <a:pt x="570266" y="99184"/>
                    <a:pt x="555381" y="100973"/>
                    <a:pt x="537992" y="102476"/>
                  </a:cubicBezTo>
                  <a:cubicBezTo>
                    <a:pt x="545076" y="118505"/>
                    <a:pt x="551875" y="133963"/>
                    <a:pt x="555166" y="150565"/>
                  </a:cubicBezTo>
                  <a:cubicBezTo>
                    <a:pt x="559102" y="170387"/>
                    <a:pt x="560605" y="190567"/>
                    <a:pt x="554809" y="210031"/>
                  </a:cubicBezTo>
                  <a:cubicBezTo>
                    <a:pt x="549084" y="229210"/>
                    <a:pt x="549513" y="248531"/>
                    <a:pt x="549513" y="267995"/>
                  </a:cubicBezTo>
                  <a:cubicBezTo>
                    <a:pt x="549513" y="307568"/>
                    <a:pt x="549513" y="347141"/>
                    <a:pt x="549513" y="386714"/>
                  </a:cubicBezTo>
                  <a:cubicBezTo>
                    <a:pt x="549513" y="410043"/>
                    <a:pt x="540139" y="425500"/>
                    <a:pt x="518098" y="432012"/>
                  </a:cubicBezTo>
                  <a:cubicBezTo>
                    <a:pt x="482389" y="442603"/>
                    <a:pt x="446681" y="443891"/>
                    <a:pt x="413477" y="423139"/>
                  </a:cubicBezTo>
                  <a:cubicBezTo>
                    <a:pt x="407465" y="419346"/>
                    <a:pt x="401025" y="418916"/>
                    <a:pt x="394585" y="417771"/>
                  </a:cubicBezTo>
                  <a:cubicBezTo>
                    <a:pt x="370898" y="413549"/>
                    <a:pt x="349358" y="392368"/>
                    <a:pt x="351720" y="365461"/>
                  </a:cubicBezTo>
                  <a:cubicBezTo>
                    <a:pt x="352650" y="355084"/>
                    <a:pt x="351076" y="344422"/>
                    <a:pt x="352078" y="334046"/>
                  </a:cubicBezTo>
                  <a:cubicBezTo>
                    <a:pt x="353151" y="323097"/>
                    <a:pt x="349072" y="320378"/>
                    <a:pt x="338696" y="320163"/>
                  </a:cubicBezTo>
                  <a:cubicBezTo>
                    <a:pt x="326531" y="319877"/>
                    <a:pt x="330323" y="327748"/>
                    <a:pt x="330252" y="333545"/>
                  </a:cubicBezTo>
                  <a:cubicBezTo>
                    <a:pt x="329965" y="350218"/>
                    <a:pt x="330037" y="366892"/>
                    <a:pt x="330252" y="383566"/>
                  </a:cubicBezTo>
                  <a:cubicBezTo>
                    <a:pt x="330681" y="415482"/>
                    <a:pt x="321664" y="429150"/>
                    <a:pt x="291108" y="437880"/>
                  </a:cubicBezTo>
                  <a:cubicBezTo>
                    <a:pt x="260981" y="446539"/>
                    <a:pt x="230425" y="445895"/>
                    <a:pt x="202230" y="431440"/>
                  </a:cubicBezTo>
                  <a:cubicBezTo>
                    <a:pt x="188991" y="424641"/>
                    <a:pt x="176397" y="416841"/>
                    <a:pt x="162585" y="410830"/>
                  </a:cubicBezTo>
                  <a:cubicBezTo>
                    <a:pt x="140044" y="400955"/>
                    <a:pt x="132387" y="380703"/>
                    <a:pt x="132244" y="357088"/>
                  </a:cubicBezTo>
                  <a:cubicBezTo>
                    <a:pt x="132101" y="322811"/>
                    <a:pt x="131886" y="288462"/>
                    <a:pt x="131671" y="254184"/>
                  </a:cubicBezTo>
                  <a:cubicBezTo>
                    <a:pt x="130669" y="243021"/>
                    <a:pt x="137396" y="243021"/>
                    <a:pt x="145268" y="244810"/>
                  </a:cubicBezTo>
                  <a:cubicBezTo>
                    <a:pt x="146556" y="245883"/>
                    <a:pt x="147343" y="247243"/>
                    <a:pt x="147558" y="248960"/>
                  </a:cubicBezTo>
                  <a:cubicBezTo>
                    <a:pt x="143693" y="259837"/>
                    <a:pt x="143765" y="271072"/>
                    <a:pt x="144051" y="282379"/>
                  </a:cubicBezTo>
                  <a:cubicBezTo>
                    <a:pt x="144767" y="309214"/>
                    <a:pt x="142405" y="336049"/>
                    <a:pt x="144838" y="362884"/>
                  </a:cubicBezTo>
                  <a:cubicBezTo>
                    <a:pt x="146055" y="366749"/>
                    <a:pt x="147057" y="370756"/>
                    <a:pt x="149848" y="373977"/>
                  </a:cubicBezTo>
                  <a:cubicBezTo>
                    <a:pt x="152209" y="378342"/>
                    <a:pt x="152639" y="383637"/>
                    <a:pt x="155859" y="387716"/>
                  </a:cubicBezTo>
                  <a:cubicBezTo>
                    <a:pt x="158363" y="392654"/>
                    <a:pt x="161798" y="396518"/>
                    <a:pt x="167237" y="398307"/>
                  </a:cubicBezTo>
                  <a:cubicBezTo>
                    <a:pt x="171530" y="400311"/>
                    <a:pt x="175681" y="403388"/>
                    <a:pt x="180905" y="401384"/>
                  </a:cubicBezTo>
                  <a:cubicBezTo>
                    <a:pt x="183338" y="400955"/>
                    <a:pt x="185771" y="400883"/>
                    <a:pt x="188133" y="401742"/>
                  </a:cubicBezTo>
                  <a:cubicBezTo>
                    <a:pt x="190136" y="402529"/>
                    <a:pt x="191424" y="404318"/>
                    <a:pt x="193213" y="405248"/>
                  </a:cubicBezTo>
                  <a:cubicBezTo>
                    <a:pt x="194859" y="402457"/>
                    <a:pt x="193643" y="399595"/>
                    <a:pt x="193929" y="396804"/>
                  </a:cubicBezTo>
                  <a:cubicBezTo>
                    <a:pt x="193285" y="386786"/>
                    <a:pt x="197435" y="377769"/>
                    <a:pt x="199725" y="368323"/>
                  </a:cubicBezTo>
                  <a:cubicBezTo>
                    <a:pt x="200083" y="366892"/>
                    <a:pt x="200656" y="365532"/>
                    <a:pt x="201371" y="364316"/>
                  </a:cubicBezTo>
                  <a:cubicBezTo>
                    <a:pt x="202230" y="363028"/>
                    <a:pt x="203375" y="362169"/>
                    <a:pt x="204806" y="361740"/>
                  </a:cubicBezTo>
                  <a:cubicBezTo>
                    <a:pt x="208885" y="361095"/>
                    <a:pt x="212105" y="361954"/>
                    <a:pt x="213322" y="366463"/>
                  </a:cubicBezTo>
                  <a:cubicBezTo>
                    <a:pt x="212392" y="376266"/>
                    <a:pt x="206881" y="384782"/>
                    <a:pt x="205665" y="394443"/>
                  </a:cubicBezTo>
                  <a:cubicBezTo>
                    <a:pt x="203804" y="400597"/>
                    <a:pt x="202874" y="406823"/>
                    <a:pt x="205522" y="413048"/>
                  </a:cubicBezTo>
                  <a:cubicBezTo>
                    <a:pt x="208742" y="420419"/>
                    <a:pt x="214181" y="424641"/>
                    <a:pt x="222338" y="425142"/>
                  </a:cubicBezTo>
                  <a:cubicBezTo>
                    <a:pt x="224915" y="424928"/>
                    <a:pt x="227419" y="424427"/>
                    <a:pt x="229995" y="424641"/>
                  </a:cubicBezTo>
                  <a:cubicBezTo>
                    <a:pt x="235219" y="425500"/>
                    <a:pt x="240014" y="428506"/>
                    <a:pt x="245452" y="428434"/>
                  </a:cubicBezTo>
                  <a:cubicBezTo>
                    <a:pt x="248386" y="428506"/>
                    <a:pt x="251320" y="428434"/>
                    <a:pt x="254254" y="428363"/>
                  </a:cubicBezTo>
                  <a:cubicBezTo>
                    <a:pt x="260409" y="428076"/>
                    <a:pt x="266563" y="428363"/>
                    <a:pt x="272717" y="427647"/>
                  </a:cubicBezTo>
                  <a:cubicBezTo>
                    <a:pt x="302558" y="424427"/>
                    <a:pt x="316369" y="409184"/>
                    <a:pt x="316369" y="379415"/>
                  </a:cubicBezTo>
                  <a:cubicBezTo>
                    <a:pt x="316441" y="358090"/>
                    <a:pt x="316297" y="336765"/>
                    <a:pt x="316441" y="315511"/>
                  </a:cubicBezTo>
                  <a:cubicBezTo>
                    <a:pt x="316441" y="309429"/>
                    <a:pt x="315796" y="303132"/>
                    <a:pt x="319518" y="297621"/>
                  </a:cubicBezTo>
                  <a:cubicBezTo>
                    <a:pt x="322452" y="295260"/>
                    <a:pt x="326531" y="294473"/>
                    <a:pt x="328606" y="297049"/>
                  </a:cubicBezTo>
                  <a:cubicBezTo>
                    <a:pt x="340127" y="311218"/>
                    <a:pt x="355942" y="307497"/>
                    <a:pt x="370755" y="307854"/>
                  </a:cubicBezTo>
                  <a:cubicBezTo>
                    <a:pt x="373116" y="307926"/>
                    <a:pt x="375478" y="307783"/>
                    <a:pt x="377839" y="307854"/>
                  </a:cubicBezTo>
                  <a:cubicBezTo>
                    <a:pt x="384423" y="309858"/>
                    <a:pt x="397590" y="305350"/>
                    <a:pt x="390863" y="320807"/>
                  </a:cubicBezTo>
                  <a:cubicBezTo>
                    <a:pt x="383922" y="326317"/>
                    <a:pt x="375049" y="322954"/>
                    <a:pt x="367535" y="325673"/>
                  </a:cubicBezTo>
                  <a:cubicBezTo>
                    <a:pt x="361595" y="330611"/>
                    <a:pt x="367320" y="336550"/>
                    <a:pt x="366247" y="341917"/>
                  </a:cubicBezTo>
                  <a:cubicBezTo>
                    <a:pt x="364959" y="353939"/>
                    <a:pt x="361023" y="366105"/>
                    <a:pt x="368393" y="377626"/>
                  </a:cubicBezTo>
                  <a:cubicBezTo>
                    <a:pt x="371471" y="381276"/>
                    <a:pt x="372115" y="386142"/>
                    <a:pt x="374548" y="390078"/>
                  </a:cubicBezTo>
                  <a:cubicBezTo>
                    <a:pt x="379700" y="397019"/>
                    <a:pt x="387429" y="400168"/>
                    <a:pt x="394656" y="404032"/>
                  </a:cubicBezTo>
                  <a:cubicBezTo>
                    <a:pt x="400453" y="406536"/>
                    <a:pt x="407108" y="405892"/>
                    <a:pt x="412761" y="408898"/>
                  </a:cubicBezTo>
                  <a:cubicBezTo>
                    <a:pt x="413906" y="409399"/>
                    <a:pt x="414979" y="410043"/>
                    <a:pt x="415981" y="410758"/>
                  </a:cubicBezTo>
                  <a:cubicBezTo>
                    <a:pt x="418915" y="412977"/>
                    <a:pt x="422135" y="414623"/>
                    <a:pt x="425570" y="415911"/>
                  </a:cubicBezTo>
                  <a:cubicBezTo>
                    <a:pt x="431009" y="418559"/>
                    <a:pt x="436161" y="421922"/>
                    <a:pt x="442530" y="422280"/>
                  </a:cubicBezTo>
                  <a:cubicBezTo>
                    <a:pt x="445035" y="422137"/>
                    <a:pt x="447468" y="421636"/>
                    <a:pt x="449972" y="421922"/>
                  </a:cubicBezTo>
                  <a:cubicBezTo>
                    <a:pt x="451905" y="422351"/>
                    <a:pt x="453622" y="423139"/>
                    <a:pt x="455339" y="424069"/>
                  </a:cubicBezTo>
                  <a:cubicBezTo>
                    <a:pt x="460921" y="426788"/>
                    <a:pt x="466861" y="425429"/>
                    <a:pt x="472657" y="425643"/>
                  </a:cubicBezTo>
                  <a:cubicBezTo>
                    <a:pt x="474732" y="425572"/>
                    <a:pt x="476808" y="425500"/>
                    <a:pt x="478883" y="425500"/>
                  </a:cubicBezTo>
                  <a:cubicBezTo>
                    <a:pt x="486611" y="425142"/>
                    <a:pt x="494483" y="426788"/>
                    <a:pt x="501925" y="423640"/>
                  </a:cubicBezTo>
                  <a:cubicBezTo>
                    <a:pt x="510656" y="420061"/>
                    <a:pt x="519959" y="417628"/>
                    <a:pt x="526685" y="410401"/>
                  </a:cubicBezTo>
                  <a:cubicBezTo>
                    <a:pt x="532911" y="403531"/>
                    <a:pt x="533913" y="395301"/>
                    <a:pt x="533841" y="386500"/>
                  </a:cubicBezTo>
                  <a:cubicBezTo>
                    <a:pt x="533770" y="342705"/>
                    <a:pt x="533913" y="298909"/>
                    <a:pt x="533770" y="255114"/>
                  </a:cubicBezTo>
                  <a:cubicBezTo>
                    <a:pt x="533698" y="242663"/>
                    <a:pt x="535845" y="230641"/>
                    <a:pt x="538493" y="218475"/>
                  </a:cubicBezTo>
                  <a:cubicBezTo>
                    <a:pt x="547080" y="179547"/>
                    <a:pt x="544075" y="141977"/>
                    <a:pt x="523322" y="106913"/>
                  </a:cubicBezTo>
                  <a:cubicBezTo>
                    <a:pt x="518170" y="98898"/>
                    <a:pt x="513590" y="90382"/>
                    <a:pt x="505432" y="84729"/>
                  </a:cubicBezTo>
                  <a:cubicBezTo>
                    <a:pt x="471798" y="52527"/>
                    <a:pt x="430365" y="41292"/>
                    <a:pt x="385282" y="41077"/>
                  </a:cubicBezTo>
                  <a:cubicBezTo>
                    <a:pt x="356801" y="40934"/>
                    <a:pt x="328248" y="40290"/>
                    <a:pt x="299767" y="41578"/>
                  </a:cubicBezTo>
                  <a:cubicBezTo>
                    <a:pt x="288818" y="42079"/>
                    <a:pt x="285097" y="46301"/>
                    <a:pt x="290392" y="56606"/>
                  </a:cubicBezTo>
                  <a:cubicBezTo>
                    <a:pt x="296475" y="79433"/>
                    <a:pt x="299338" y="102619"/>
                    <a:pt x="298694" y="126162"/>
                  </a:cubicBezTo>
                  <a:cubicBezTo>
                    <a:pt x="298264" y="130885"/>
                    <a:pt x="300554" y="132388"/>
                    <a:pt x="305206" y="133390"/>
                  </a:cubicBezTo>
                  <a:cubicBezTo>
                    <a:pt x="331826" y="138972"/>
                    <a:pt x="339483" y="145699"/>
                    <a:pt x="340270" y="163374"/>
                  </a:cubicBezTo>
                  <a:cubicBezTo>
                    <a:pt x="341344" y="186631"/>
                    <a:pt x="328176" y="206024"/>
                    <a:pt x="306923" y="212965"/>
                  </a:cubicBezTo>
                  <a:cubicBezTo>
                    <a:pt x="299982" y="215184"/>
                    <a:pt x="292897" y="215971"/>
                    <a:pt x="285741" y="215470"/>
                  </a:cubicBezTo>
                  <a:cubicBezTo>
                    <a:pt x="274435" y="214611"/>
                    <a:pt x="265919" y="216758"/>
                    <a:pt x="265060" y="230355"/>
                  </a:cubicBezTo>
                  <a:cubicBezTo>
                    <a:pt x="264917" y="233145"/>
                    <a:pt x="263271" y="235793"/>
                    <a:pt x="261411" y="238012"/>
                  </a:cubicBezTo>
                  <a:cubicBezTo>
                    <a:pt x="256473" y="243951"/>
                    <a:pt x="250032" y="244738"/>
                    <a:pt x="243234" y="242591"/>
                  </a:cubicBezTo>
                  <a:cubicBezTo>
                    <a:pt x="236007" y="240302"/>
                    <a:pt x="235720" y="234434"/>
                    <a:pt x="235219" y="227707"/>
                  </a:cubicBezTo>
                  <a:cubicBezTo>
                    <a:pt x="234790" y="221767"/>
                    <a:pt x="244021" y="214611"/>
                    <a:pt x="233573" y="209817"/>
                  </a:cubicBezTo>
                  <a:cubicBezTo>
                    <a:pt x="225773" y="211033"/>
                    <a:pt x="222911" y="217044"/>
                    <a:pt x="220120" y="223270"/>
                  </a:cubicBezTo>
                  <a:cubicBezTo>
                    <a:pt x="218260" y="227421"/>
                    <a:pt x="215397" y="231070"/>
                    <a:pt x="210316" y="229854"/>
                  </a:cubicBezTo>
                  <a:cubicBezTo>
                    <a:pt x="204878" y="228566"/>
                    <a:pt x="203017" y="223986"/>
                    <a:pt x="203089" y="218833"/>
                  </a:cubicBezTo>
                  <a:cubicBezTo>
                    <a:pt x="203160" y="208171"/>
                    <a:pt x="208814" y="200943"/>
                    <a:pt x="218045" y="196292"/>
                  </a:cubicBezTo>
                  <a:cubicBezTo>
                    <a:pt x="225702" y="192428"/>
                    <a:pt x="234074" y="190066"/>
                    <a:pt x="242232" y="187561"/>
                  </a:cubicBezTo>
                  <a:cubicBezTo>
                    <a:pt x="263200" y="181264"/>
                    <a:pt x="275365" y="167596"/>
                    <a:pt x="277941" y="145842"/>
                  </a:cubicBezTo>
                  <a:cubicBezTo>
                    <a:pt x="281734" y="114212"/>
                    <a:pt x="280231" y="83083"/>
                    <a:pt x="269497" y="52741"/>
                  </a:cubicBezTo>
                  <a:cubicBezTo>
                    <a:pt x="264488" y="38572"/>
                    <a:pt x="255757" y="27838"/>
                    <a:pt x="242161" y="21255"/>
                  </a:cubicBezTo>
                  <a:cubicBezTo>
                    <a:pt x="229566" y="14385"/>
                    <a:pt x="216757" y="14027"/>
                    <a:pt x="203733" y="19967"/>
                  </a:cubicBezTo>
                  <a:cubicBezTo>
                    <a:pt x="187274" y="27552"/>
                    <a:pt x="171960" y="37284"/>
                    <a:pt x="155716" y="45299"/>
                  </a:cubicBezTo>
                  <a:cubicBezTo>
                    <a:pt x="148631" y="48806"/>
                    <a:pt x="142048" y="50523"/>
                    <a:pt x="133961" y="50022"/>
                  </a:cubicBezTo>
                  <a:cubicBezTo>
                    <a:pt x="106124" y="48233"/>
                    <a:pt x="80219" y="56176"/>
                    <a:pt x="55674" y="68628"/>
                  </a:cubicBezTo>
                  <a:cubicBezTo>
                    <a:pt x="39358" y="76929"/>
                    <a:pt x="27909" y="90096"/>
                    <a:pt x="21468" y="107414"/>
                  </a:cubicBezTo>
                  <a:cubicBezTo>
                    <a:pt x="17031" y="119149"/>
                    <a:pt x="15743" y="131172"/>
                    <a:pt x="15743" y="143838"/>
                  </a:cubicBezTo>
                  <a:cubicBezTo>
                    <a:pt x="16030" y="208743"/>
                    <a:pt x="16244" y="273577"/>
                    <a:pt x="15672" y="338482"/>
                  </a:cubicBezTo>
                  <a:cubicBezTo>
                    <a:pt x="15242" y="355156"/>
                    <a:pt x="15171" y="371758"/>
                    <a:pt x="15600" y="388432"/>
                  </a:cubicBezTo>
                  <a:cubicBezTo>
                    <a:pt x="16030" y="406179"/>
                    <a:pt x="20395" y="410401"/>
                    <a:pt x="37641" y="410902"/>
                  </a:cubicBezTo>
                  <a:cubicBezTo>
                    <a:pt x="57678" y="411474"/>
                    <a:pt x="63045" y="407538"/>
                    <a:pt x="64834" y="390507"/>
                  </a:cubicBezTo>
                  <a:cubicBezTo>
                    <a:pt x="68054" y="359736"/>
                    <a:pt x="70916" y="328965"/>
                    <a:pt x="73707" y="298194"/>
                  </a:cubicBezTo>
                  <a:cubicBezTo>
                    <a:pt x="75282" y="281091"/>
                    <a:pt x="78287" y="264059"/>
                    <a:pt x="92957" y="252109"/>
                  </a:cubicBezTo>
                  <a:cubicBezTo>
                    <a:pt x="98968" y="247171"/>
                    <a:pt x="105122" y="242949"/>
                    <a:pt x="113209" y="242520"/>
                  </a:cubicBezTo>
                  <a:cubicBezTo>
                    <a:pt x="119721" y="242806"/>
                    <a:pt x="126304" y="243164"/>
                    <a:pt x="129167" y="250678"/>
                  </a:cubicBezTo>
                  <a:cubicBezTo>
                    <a:pt x="126161" y="255114"/>
                    <a:pt x="121080" y="251894"/>
                    <a:pt x="117645" y="254184"/>
                  </a:cubicBezTo>
                  <a:cubicBezTo>
                    <a:pt x="98539" y="259623"/>
                    <a:pt x="90238" y="273362"/>
                    <a:pt x="88520" y="292111"/>
                  </a:cubicBezTo>
                  <a:cubicBezTo>
                    <a:pt x="85372" y="326747"/>
                    <a:pt x="82366" y="361382"/>
                    <a:pt x="79074" y="396017"/>
                  </a:cubicBezTo>
                  <a:cubicBezTo>
                    <a:pt x="77357" y="414408"/>
                    <a:pt x="70058" y="422137"/>
                    <a:pt x="51953" y="425214"/>
                  </a:cubicBezTo>
                  <a:cubicBezTo>
                    <a:pt x="41004" y="427074"/>
                    <a:pt x="29984" y="426788"/>
                    <a:pt x="19464" y="423353"/>
                  </a:cubicBezTo>
                  <a:cubicBezTo>
                    <a:pt x="10448" y="420348"/>
                    <a:pt x="3793" y="414551"/>
                    <a:pt x="2719" y="404175"/>
                  </a:cubicBezTo>
                  <a:cubicBezTo>
                    <a:pt x="286" y="363314"/>
                    <a:pt x="2361" y="322453"/>
                    <a:pt x="1574" y="281592"/>
                  </a:cubicBezTo>
                  <a:cubicBezTo>
                    <a:pt x="1503" y="276440"/>
                    <a:pt x="2934" y="271144"/>
                    <a:pt x="143" y="266206"/>
                  </a:cubicBezTo>
                  <a:cubicBezTo>
                    <a:pt x="0" y="220050"/>
                    <a:pt x="0" y="174251"/>
                    <a:pt x="0" y="128452"/>
                  </a:cubicBezTo>
                  <a:close/>
                </a:path>
              </a:pathLst>
            </a:custGeom>
            <a:solidFill>
              <a:srgbClr val="373753"/>
            </a:solidFill>
            <a:ln w="7144" cap="flat">
              <a:noFill/>
              <a:prstDash val="solid"/>
              <a:miter/>
            </a:ln>
          </p:spPr>
          <p:txBody>
            <a:bodyPr rtlCol="0" anchor="ctr"/>
            <a:lstStyle/>
            <a:p>
              <a:endParaRPr lang="en-US" sz="2400"/>
            </a:p>
          </p:txBody>
        </p:sp>
        <p:sp>
          <p:nvSpPr>
            <p:cNvPr id="115" name="Freeform: Shape 114">
              <a:extLst>
                <a:ext uri="{FF2B5EF4-FFF2-40B4-BE49-F238E27FC236}">
                  <a16:creationId xmlns:a16="http://schemas.microsoft.com/office/drawing/2014/main" id="{490D9739-735C-4422-A947-CCC8C8544B11}"/>
                </a:ext>
              </a:extLst>
            </p:cNvPr>
            <p:cNvSpPr/>
            <p:nvPr/>
          </p:nvSpPr>
          <p:spPr>
            <a:xfrm>
              <a:off x="6698370" y="3833469"/>
              <a:ext cx="2647" cy="137968"/>
            </a:xfrm>
            <a:custGeom>
              <a:avLst/>
              <a:gdLst>
                <a:gd name="connsiteX0" fmla="*/ 0 w 2647"/>
                <a:gd name="connsiteY0" fmla="*/ 0 h 137968"/>
                <a:gd name="connsiteX1" fmla="*/ 2648 w 2647"/>
                <a:gd name="connsiteY1" fmla="*/ 7800 h 137968"/>
                <a:gd name="connsiteX2" fmla="*/ 2576 w 2647"/>
                <a:gd name="connsiteY2" fmla="*/ 137969 h 137968"/>
                <a:gd name="connsiteX3" fmla="*/ 0 w 2647"/>
                <a:gd name="connsiteY3" fmla="*/ 137468 h 137968"/>
                <a:gd name="connsiteX4" fmla="*/ 0 w 2647"/>
                <a:gd name="connsiteY4" fmla="*/ 0 h 1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 h="137968">
                  <a:moveTo>
                    <a:pt x="0" y="0"/>
                  </a:moveTo>
                  <a:cubicBezTo>
                    <a:pt x="2505" y="2075"/>
                    <a:pt x="2648" y="4866"/>
                    <a:pt x="2648" y="7800"/>
                  </a:cubicBezTo>
                  <a:cubicBezTo>
                    <a:pt x="2648" y="51166"/>
                    <a:pt x="2576" y="94603"/>
                    <a:pt x="2576" y="137969"/>
                  </a:cubicBezTo>
                  <a:cubicBezTo>
                    <a:pt x="1717" y="137826"/>
                    <a:pt x="859" y="137611"/>
                    <a:pt x="0" y="137468"/>
                  </a:cubicBezTo>
                  <a:cubicBezTo>
                    <a:pt x="0" y="91598"/>
                    <a:pt x="0" y="45799"/>
                    <a:pt x="0" y="0"/>
                  </a:cubicBezTo>
                  <a:close/>
                </a:path>
              </a:pathLst>
            </a:custGeom>
            <a:solidFill>
              <a:srgbClr val="615E78"/>
            </a:solidFill>
            <a:ln w="7144" cap="flat">
              <a:noFill/>
              <a:prstDash val="solid"/>
              <a:miter/>
            </a:ln>
          </p:spPr>
          <p:txBody>
            <a:bodyPr rtlCol="0" anchor="ctr"/>
            <a:lstStyle/>
            <a:p>
              <a:endParaRPr lang="en-US" sz="2400"/>
            </a:p>
          </p:txBody>
        </p:sp>
        <p:sp>
          <p:nvSpPr>
            <p:cNvPr id="116" name="Freeform: Shape 115">
              <a:extLst>
                <a:ext uri="{FF2B5EF4-FFF2-40B4-BE49-F238E27FC236}">
                  <a16:creationId xmlns:a16="http://schemas.microsoft.com/office/drawing/2014/main" id="{F88371A3-DFD9-4317-B8B9-C55951C64870}"/>
                </a:ext>
              </a:extLst>
            </p:cNvPr>
            <p:cNvSpPr/>
            <p:nvPr/>
          </p:nvSpPr>
          <p:spPr>
            <a:xfrm>
              <a:off x="6812509" y="3727375"/>
              <a:ext cx="74137" cy="94357"/>
            </a:xfrm>
            <a:custGeom>
              <a:avLst/>
              <a:gdLst>
                <a:gd name="connsiteX0" fmla="*/ 3435 w 74137"/>
                <a:gd name="connsiteY0" fmla="*/ 94143 h 94357"/>
                <a:gd name="connsiteX1" fmla="*/ 12237 w 74137"/>
                <a:gd name="connsiteY1" fmla="*/ 90350 h 94357"/>
                <a:gd name="connsiteX2" fmla="*/ 0 w 74137"/>
                <a:gd name="connsiteY2" fmla="*/ 85842 h 94357"/>
                <a:gd name="connsiteX3" fmla="*/ 13024 w 74137"/>
                <a:gd name="connsiteY3" fmla="*/ 79330 h 94357"/>
                <a:gd name="connsiteX4" fmla="*/ 46657 w 74137"/>
                <a:gd name="connsiteY4" fmla="*/ 27234 h 94357"/>
                <a:gd name="connsiteX5" fmla="*/ 37569 w 74137"/>
                <a:gd name="connsiteY5" fmla="*/ 16786 h 94357"/>
                <a:gd name="connsiteX6" fmla="*/ 34349 w 74137"/>
                <a:gd name="connsiteY6" fmla="*/ 6839 h 94357"/>
                <a:gd name="connsiteX7" fmla="*/ 43366 w 74137"/>
                <a:gd name="connsiteY7" fmla="*/ 5623 h 94357"/>
                <a:gd name="connsiteX8" fmla="*/ 64762 w 74137"/>
                <a:gd name="connsiteY8" fmla="*/ 1901 h 94357"/>
                <a:gd name="connsiteX9" fmla="*/ 72419 w 74137"/>
                <a:gd name="connsiteY9" fmla="*/ 1544 h 94357"/>
                <a:gd name="connsiteX10" fmla="*/ 73350 w 74137"/>
                <a:gd name="connsiteY10" fmla="*/ 8199 h 94357"/>
                <a:gd name="connsiteX11" fmla="*/ 49878 w 74137"/>
                <a:gd name="connsiteY11" fmla="*/ 68167 h 94357"/>
                <a:gd name="connsiteX12" fmla="*/ 32202 w 74137"/>
                <a:gd name="connsiteY12" fmla="*/ 85770 h 94357"/>
                <a:gd name="connsiteX13" fmla="*/ 17604 w 74137"/>
                <a:gd name="connsiteY13" fmla="*/ 94358 h 94357"/>
                <a:gd name="connsiteX14" fmla="*/ 3435 w 74137"/>
                <a:gd name="connsiteY14" fmla="*/ 94143 h 9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137" h="94357">
                  <a:moveTo>
                    <a:pt x="3435" y="94143"/>
                  </a:moveTo>
                  <a:cubicBezTo>
                    <a:pt x="6297" y="92926"/>
                    <a:pt x="9160" y="91710"/>
                    <a:pt x="12237" y="90350"/>
                  </a:cubicBezTo>
                  <a:cubicBezTo>
                    <a:pt x="9160" y="85985"/>
                    <a:pt x="4437" y="86343"/>
                    <a:pt x="0" y="85842"/>
                  </a:cubicBezTo>
                  <a:cubicBezTo>
                    <a:pt x="1789" y="78543"/>
                    <a:pt x="8086" y="80260"/>
                    <a:pt x="13024" y="79330"/>
                  </a:cubicBezTo>
                  <a:cubicBezTo>
                    <a:pt x="31988" y="74392"/>
                    <a:pt x="50379" y="45840"/>
                    <a:pt x="46657" y="27234"/>
                  </a:cubicBezTo>
                  <a:cubicBezTo>
                    <a:pt x="45584" y="21867"/>
                    <a:pt x="40789" y="20078"/>
                    <a:pt x="37569" y="16786"/>
                  </a:cubicBezTo>
                  <a:cubicBezTo>
                    <a:pt x="34850" y="13995"/>
                    <a:pt x="32059" y="10775"/>
                    <a:pt x="34349" y="6839"/>
                  </a:cubicBezTo>
                  <a:cubicBezTo>
                    <a:pt x="36424" y="3333"/>
                    <a:pt x="40289" y="4334"/>
                    <a:pt x="43366" y="5623"/>
                  </a:cubicBezTo>
                  <a:cubicBezTo>
                    <a:pt x="51380" y="8914"/>
                    <a:pt x="58107" y="6410"/>
                    <a:pt x="64762" y="1901"/>
                  </a:cubicBezTo>
                  <a:cubicBezTo>
                    <a:pt x="66981" y="399"/>
                    <a:pt x="69843" y="-1319"/>
                    <a:pt x="72419" y="1544"/>
                  </a:cubicBezTo>
                  <a:cubicBezTo>
                    <a:pt x="74137" y="3476"/>
                    <a:pt x="74781" y="6696"/>
                    <a:pt x="73350" y="8199"/>
                  </a:cubicBezTo>
                  <a:cubicBezTo>
                    <a:pt x="57535" y="25159"/>
                    <a:pt x="62401" y="50062"/>
                    <a:pt x="49878" y="68167"/>
                  </a:cubicBezTo>
                  <a:cubicBezTo>
                    <a:pt x="45083" y="75108"/>
                    <a:pt x="41434" y="83266"/>
                    <a:pt x="32202" y="85770"/>
                  </a:cubicBezTo>
                  <a:cubicBezTo>
                    <a:pt x="26191" y="86701"/>
                    <a:pt x="19321" y="86200"/>
                    <a:pt x="17604" y="94358"/>
                  </a:cubicBezTo>
                  <a:cubicBezTo>
                    <a:pt x="12952" y="94286"/>
                    <a:pt x="8158" y="94214"/>
                    <a:pt x="3435" y="94143"/>
                  </a:cubicBezTo>
                  <a:close/>
                </a:path>
              </a:pathLst>
            </a:custGeom>
            <a:solidFill>
              <a:srgbClr val="393C60"/>
            </a:solidFill>
            <a:ln w="7144" cap="flat">
              <a:noFill/>
              <a:prstDash val="solid"/>
              <a:miter/>
            </a:ln>
          </p:spPr>
          <p:txBody>
            <a:bodyPr rtlCol="0" anchor="ctr"/>
            <a:lstStyle/>
            <a:p>
              <a:endParaRPr lang="en-US" sz="2400"/>
            </a:p>
          </p:txBody>
        </p:sp>
        <p:sp>
          <p:nvSpPr>
            <p:cNvPr id="117" name="Freeform: Shape 116">
              <a:extLst>
                <a:ext uri="{FF2B5EF4-FFF2-40B4-BE49-F238E27FC236}">
                  <a16:creationId xmlns:a16="http://schemas.microsoft.com/office/drawing/2014/main" id="{26787B8B-ED24-4D92-B2C7-24B9AC385DB9}"/>
                </a:ext>
              </a:extLst>
            </p:cNvPr>
            <p:cNvSpPr/>
            <p:nvPr/>
          </p:nvSpPr>
          <p:spPr>
            <a:xfrm>
              <a:off x="6800356" y="3584653"/>
              <a:ext cx="182464" cy="355359"/>
            </a:xfrm>
            <a:custGeom>
              <a:avLst/>
              <a:gdLst>
                <a:gd name="connsiteX0" fmla="*/ 44426 w 182464"/>
                <a:gd name="connsiteY0" fmla="*/ 228421 h 355359"/>
                <a:gd name="connsiteX1" fmla="*/ 70403 w 182464"/>
                <a:gd name="connsiteY1" fmla="*/ 167237 h 355359"/>
                <a:gd name="connsiteX2" fmla="*/ 77702 w 182464"/>
                <a:gd name="connsiteY2" fmla="*/ 157290 h 355359"/>
                <a:gd name="connsiteX3" fmla="*/ 83427 w 182464"/>
                <a:gd name="connsiteY3" fmla="*/ 142906 h 355359"/>
                <a:gd name="connsiteX4" fmla="*/ 51511 w 182464"/>
                <a:gd name="connsiteY4" fmla="*/ 149204 h 355359"/>
                <a:gd name="connsiteX5" fmla="*/ 47146 w 182464"/>
                <a:gd name="connsiteY5" fmla="*/ 150921 h 355359"/>
                <a:gd name="connsiteX6" fmla="*/ 50509 w 182464"/>
                <a:gd name="connsiteY6" fmla="*/ 156503 h 355359"/>
                <a:gd name="connsiteX7" fmla="*/ 59025 w 182464"/>
                <a:gd name="connsiteY7" fmla="*/ 190351 h 355359"/>
                <a:gd name="connsiteX8" fmla="*/ 26822 w 182464"/>
                <a:gd name="connsiteY8" fmla="*/ 225344 h 355359"/>
                <a:gd name="connsiteX9" fmla="*/ 28110 w 182464"/>
                <a:gd name="connsiteY9" fmla="*/ 212248 h 355359"/>
                <a:gd name="connsiteX10" fmla="*/ 30615 w 182464"/>
                <a:gd name="connsiteY10" fmla="*/ 169598 h 355359"/>
                <a:gd name="connsiteX11" fmla="*/ 31689 w 182464"/>
                <a:gd name="connsiteY11" fmla="*/ 138326 h 355359"/>
                <a:gd name="connsiteX12" fmla="*/ 34336 w 182464"/>
                <a:gd name="connsiteY12" fmla="*/ 127592 h 355359"/>
                <a:gd name="connsiteX13" fmla="*/ 31689 w 182464"/>
                <a:gd name="connsiteY13" fmla="*/ 91454 h 355359"/>
                <a:gd name="connsiteX14" fmla="*/ 11580 w 182464"/>
                <a:gd name="connsiteY14" fmla="*/ 63975 h 355359"/>
                <a:gd name="connsiteX15" fmla="*/ 59 w 182464"/>
                <a:gd name="connsiteY15" fmla="*/ 54601 h 355359"/>
                <a:gd name="connsiteX16" fmla="*/ 23316 w 182464"/>
                <a:gd name="connsiteY16" fmla="*/ 48518 h 355359"/>
                <a:gd name="connsiteX17" fmla="*/ 49364 w 182464"/>
                <a:gd name="connsiteY17" fmla="*/ 41362 h 355359"/>
                <a:gd name="connsiteX18" fmla="*/ 103821 w 182464"/>
                <a:gd name="connsiteY18" fmla="*/ 8730 h 355359"/>
                <a:gd name="connsiteX19" fmla="*/ 141176 w 182464"/>
                <a:gd name="connsiteY19" fmla="*/ 0 h 355359"/>
                <a:gd name="connsiteX20" fmla="*/ 165220 w 182464"/>
                <a:gd name="connsiteY20" fmla="*/ 20609 h 355359"/>
                <a:gd name="connsiteX21" fmla="*/ 174953 w 182464"/>
                <a:gd name="connsiteY21" fmla="*/ 145482 h 355359"/>
                <a:gd name="connsiteX22" fmla="*/ 144682 w 182464"/>
                <a:gd name="connsiteY22" fmla="*/ 173176 h 355359"/>
                <a:gd name="connsiteX23" fmla="*/ 121497 w 182464"/>
                <a:gd name="connsiteY23" fmla="*/ 180046 h 355359"/>
                <a:gd name="connsiteX24" fmla="*/ 105539 w 182464"/>
                <a:gd name="connsiteY24" fmla="*/ 196863 h 355359"/>
                <a:gd name="connsiteX25" fmla="*/ 108544 w 182464"/>
                <a:gd name="connsiteY25" fmla="*/ 210459 h 355359"/>
                <a:gd name="connsiteX26" fmla="*/ 115557 w 182464"/>
                <a:gd name="connsiteY26" fmla="*/ 200727 h 355359"/>
                <a:gd name="connsiteX27" fmla="*/ 132660 w 182464"/>
                <a:gd name="connsiteY27" fmla="*/ 188490 h 355359"/>
                <a:gd name="connsiteX28" fmla="*/ 132875 w 182464"/>
                <a:gd name="connsiteY28" fmla="*/ 209815 h 355359"/>
                <a:gd name="connsiteX29" fmla="*/ 135022 w 182464"/>
                <a:gd name="connsiteY29" fmla="*/ 229995 h 355359"/>
                <a:gd name="connsiteX30" fmla="*/ 144253 w 182464"/>
                <a:gd name="connsiteY30" fmla="*/ 240443 h 355359"/>
                <a:gd name="connsiteX31" fmla="*/ 147545 w 182464"/>
                <a:gd name="connsiteY31" fmla="*/ 253109 h 355359"/>
                <a:gd name="connsiteX32" fmla="*/ 143609 w 182464"/>
                <a:gd name="connsiteY32" fmla="*/ 311217 h 355359"/>
                <a:gd name="connsiteX33" fmla="*/ 132016 w 182464"/>
                <a:gd name="connsiteY33" fmla="*/ 339912 h 355359"/>
                <a:gd name="connsiteX34" fmla="*/ 101460 w 182464"/>
                <a:gd name="connsiteY34" fmla="*/ 346281 h 355359"/>
                <a:gd name="connsiteX35" fmla="*/ 101460 w 182464"/>
                <a:gd name="connsiteY35" fmla="*/ 346281 h 355359"/>
                <a:gd name="connsiteX36" fmla="*/ 84572 w 182464"/>
                <a:gd name="connsiteY36" fmla="*/ 352006 h 355359"/>
                <a:gd name="connsiteX37" fmla="*/ 82783 w 182464"/>
                <a:gd name="connsiteY37" fmla="*/ 285383 h 355359"/>
                <a:gd name="connsiteX38" fmla="*/ 82783 w 182464"/>
                <a:gd name="connsiteY38" fmla="*/ 271143 h 355359"/>
                <a:gd name="connsiteX39" fmla="*/ 56878 w 182464"/>
                <a:gd name="connsiteY39" fmla="*/ 234718 h 355359"/>
                <a:gd name="connsiteX40" fmla="*/ 44355 w 182464"/>
                <a:gd name="connsiteY40" fmla="*/ 228421 h 355359"/>
                <a:gd name="connsiteX41" fmla="*/ 44426 w 182464"/>
                <a:gd name="connsiteY41" fmla="*/ 228421 h 35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2464" h="355359">
                  <a:moveTo>
                    <a:pt x="44426" y="228421"/>
                  </a:moveTo>
                  <a:cubicBezTo>
                    <a:pt x="60170" y="211032"/>
                    <a:pt x="70832" y="191496"/>
                    <a:pt x="70403" y="167237"/>
                  </a:cubicBezTo>
                  <a:cubicBezTo>
                    <a:pt x="70331" y="162299"/>
                    <a:pt x="74482" y="160152"/>
                    <a:pt x="77702" y="157290"/>
                  </a:cubicBezTo>
                  <a:cubicBezTo>
                    <a:pt x="81495" y="153927"/>
                    <a:pt x="85860" y="150706"/>
                    <a:pt x="83427" y="142906"/>
                  </a:cubicBezTo>
                  <a:cubicBezTo>
                    <a:pt x="73766" y="152495"/>
                    <a:pt x="64177" y="160725"/>
                    <a:pt x="51511" y="149204"/>
                  </a:cubicBezTo>
                  <a:cubicBezTo>
                    <a:pt x="50080" y="147915"/>
                    <a:pt x="47718" y="148560"/>
                    <a:pt x="47146" y="150921"/>
                  </a:cubicBezTo>
                  <a:cubicBezTo>
                    <a:pt x="46502" y="153712"/>
                    <a:pt x="48362" y="155787"/>
                    <a:pt x="50509" y="156503"/>
                  </a:cubicBezTo>
                  <a:cubicBezTo>
                    <a:pt x="71405" y="163229"/>
                    <a:pt x="62459" y="178472"/>
                    <a:pt x="59025" y="190351"/>
                  </a:cubicBezTo>
                  <a:cubicBezTo>
                    <a:pt x="54302" y="206738"/>
                    <a:pt x="47289" y="222696"/>
                    <a:pt x="26822" y="225344"/>
                  </a:cubicBezTo>
                  <a:cubicBezTo>
                    <a:pt x="22958" y="220550"/>
                    <a:pt x="26107" y="216614"/>
                    <a:pt x="28110" y="212248"/>
                  </a:cubicBezTo>
                  <a:cubicBezTo>
                    <a:pt x="34622" y="198437"/>
                    <a:pt x="36769" y="184125"/>
                    <a:pt x="30615" y="169598"/>
                  </a:cubicBezTo>
                  <a:cubicBezTo>
                    <a:pt x="26178" y="158936"/>
                    <a:pt x="24819" y="148631"/>
                    <a:pt x="31689" y="138326"/>
                  </a:cubicBezTo>
                  <a:cubicBezTo>
                    <a:pt x="33764" y="135178"/>
                    <a:pt x="36268" y="130741"/>
                    <a:pt x="34336" y="127592"/>
                  </a:cubicBezTo>
                  <a:cubicBezTo>
                    <a:pt x="27109" y="115785"/>
                    <a:pt x="31331" y="103548"/>
                    <a:pt x="31689" y="91454"/>
                  </a:cubicBezTo>
                  <a:cubicBezTo>
                    <a:pt x="32189" y="73278"/>
                    <a:pt x="29184" y="69414"/>
                    <a:pt x="11580" y="63975"/>
                  </a:cubicBezTo>
                  <a:cubicBezTo>
                    <a:pt x="6571" y="62401"/>
                    <a:pt x="-728" y="63402"/>
                    <a:pt x="59" y="54601"/>
                  </a:cubicBezTo>
                  <a:cubicBezTo>
                    <a:pt x="6213" y="46514"/>
                    <a:pt x="15086" y="46729"/>
                    <a:pt x="23316" y="48518"/>
                  </a:cubicBezTo>
                  <a:cubicBezTo>
                    <a:pt x="33692" y="50736"/>
                    <a:pt x="41635" y="47659"/>
                    <a:pt x="49364" y="41362"/>
                  </a:cubicBezTo>
                  <a:cubicBezTo>
                    <a:pt x="65966" y="27909"/>
                    <a:pt x="83641" y="16244"/>
                    <a:pt x="103821" y="8730"/>
                  </a:cubicBezTo>
                  <a:cubicBezTo>
                    <a:pt x="115557" y="2862"/>
                    <a:pt x="128581" y="2218"/>
                    <a:pt x="141176" y="0"/>
                  </a:cubicBezTo>
                  <a:cubicBezTo>
                    <a:pt x="153270" y="2075"/>
                    <a:pt x="160998" y="11593"/>
                    <a:pt x="165220" y="20609"/>
                  </a:cubicBezTo>
                  <a:cubicBezTo>
                    <a:pt x="183755" y="60755"/>
                    <a:pt x="187905" y="102689"/>
                    <a:pt x="174953" y="145482"/>
                  </a:cubicBezTo>
                  <a:cubicBezTo>
                    <a:pt x="170444" y="160439"/>
                    <a:pt x="159066" y="168668"/>
                    <a:pt x="144682" y="173176"/>
                  </a:cubicBezTo>
                  <a:cubicBezTo>
                    <a:pt x="137026" y="175538"/>
                    <a:pt x="129225" y="177756"/>
                    <a:pt x="121497" y="180046"/>
                  </a:cubicBezTo>
                  <a:cubicBezTo>
                    <a:pt x="112981" y="182551"/>
                    <a:pt x="107900" y="188705"/>
                    <a:pt x="105539" y="196863"/>
                  </a:cubicBezTo>
                  <a:cubicBezTo>
                    <a:pt x="104179" y="201657"/>
                    <a:pt x="101961" y="208670"/>
                    <a:pt x="108544" y="210459"/>
                  </a:cubicBezTo>
                  <a:cubicBezTo>
                    <a:pt x="115486" y="212320"/>
                    <a:pt x="114556" y="204878"/>
                    <a:pt x="115557" y="200727"/>
                  </a:cubicBezTo>
                  <a:cubicBezTo>
                    <a:pt x="117776" y="191711"/>
                    <a:pt x="124574" y="189206"/>
                    <a:pt x="132660" y="188490"/>
                  </a:cubicBezTo>
                  <a:cubicBezTo>
                    <a:pt x="138171" y="195503"/>
                    <a:pt x="133948" y="202945"/>
                    <a:pt x="132875" y="209815"/>
                  </a:cubicBezTo>
                  <a:cubicBezTo>
                    <a:pt x="131730" y="217043"/>
                    <a:pt x="131873" y="223555"/>
                    <a:pt x="135022" y="229995"/>
                  </a:cubicBezTo>
                  <a:cubicBezTo>
                    <a:pt x="136453" y="234933"/>
                    <a:pt x="140961" y="237151"/>
                    <a:pt x="144253" y="240443"/>
                  </a:cubicBezTo>
                  <a:cubicBezTo>
                    <a:pt x="147831" y="244021"/>
                    <a:pt x="150479" y="248386"/>
                    <a:pt x="147545" y="253109"/>
                  </a:cubicBezTo>
                  <a:cubicBezTo>
                    <a:pt x="136095" y="271858"/>
                    <a:pt x="142321" y="291681"/>
                    <a:pt x="143609" y="311217"/>
                  </a:cubicBezTo>
                  <a:cubicBezTo>
                    <a:pt x="144325" y="322523"/>
                    <a:pt x="145684" y="334331"/>
                    <a:pt x="132016" y="339912"/>
                  </a:cubicBezTo>
                  <a:cubicBezTo>
                    <a:pt x="120567" y="335905"/>
                    <a:pt x="111765" y="344850"/>
                    <a:pt x="101460" y="346281"/>
                  </a:cubicBezTo>
                  <a:lnTo>
                    <a:pt x="101460" y="346281"/>
                  </a:lnTo>
                  <a:cubicBezTo>
                    <a:pt x="96164" y="349144"/>
                    <a:pt x="93946" y="361094"/>
                    <a:pt x="84572" y="352006"/>
                  </a:cubicBezTo>
                  <a:cubicBezTo>
                    <a:pt x="80707" y="329894"/>
                    <a:pt x="83713" y="307567"/>
                    <a:pt x="82783" y="285383"/>
                  </a:cubicBezTo>
                  <a:cubicBezTo>
                    <a:pt x="82568" y="280660"/>
                    <a:pt x="82783" y="275937"/>
                    <a:pt x="82783" y="271143"/>
                  </a:cubicBezTo>
                  <a:cubicBezTo>
                    <a:pt x="82783" y="243234"/>
                    <a:pt x="82783" y="243234"/>
                    <a:pt x="56878" y="234718"/>
                  </a:cubicBezTo>
                  <a:cubicBezTo>
                    <a:pt x="52369" y="233216"/>
                    <a:pt x="47718" y="232214"/>
                    <a:pt x="44355" y="228421"/>
                  </a:cubicBezTo>
                  <a:lnTo>
                    <a:pt x="44426" y="228421"/>
                  </a:lnTo>
                  <a:close/>
                </a:path>
              </a:pathLst>
            </a:custGeom>
            <a:solidFill>
              <a:srgbClr val="818FBC"/>
            </a:solidFill>
            <a:ln w="7144" cap="flat">
              <a:noFill/>
              <a:prstDash val="solid"/>
              <a:miter/>
            </a:ln>
          </p:spPr>
          <p:txBody>
            <a:bodyPr rtlCol="0" anchor="ctr"/>
            <a:lstStyle/>
            <a:p>
              <a:endParaRPr lang="en-US" sz="2400"/>
            </a:p>
          </p:txBody>
        </p:sp>
        <p:sp>
          <p:nvSpPr>
            <p:cNvPr id="118" name="Freeform: Shape 117">
              <a:extLst>
                <a:ext uri="{FF2B5EF4-FFF2-40B4-BE49-F238E27FC236}">
                  <a16:creationId xmlns:a16="http://schemas.microsoft.com/office/drawing/2014/main" id="{D31FD5FE-D953-4A46-9EA4-F5184D409364}"/>
                </a:ext>
              </a:extLst>
            </p:cNvPr>
            <p:cNvSpPr/>
            <p:nvPr/>
          </p:nvSpPr>
          <p:spPr>
            <a:xfrm>
              <a:off x="6709604" y="3637858"/>
              <a:ext cx="130783" cy="345029"/>
            </a:xfrm>
            <a:custGeom>
              <a:avLst/>
              <a:gdLst>
                <a:gd name="connsiteX0" fmla="*/ 91956 w 130783"/>
                <a:gd name="connsiteY0" fmla="*/ 1253 h 345029"/>
                <a:gd name="connsiteX1" fmla="*/ 112422 w 130783"/>
                <a:gd name="connsiteY1" fmla="*/ 10055 h 345029"/>
                <a:gd name="connsiteX2" fmla="*/ 125661 w 130783"/>
                <a:gd name="connsiteY2" fmla="*/ 48411 h 345029"/>
                <a:gd name="connsiteX3" fmla="*/ 128881 w 130783"/>
                <a:gd name="connsiteY3" fmla="*/ 70595 h 345029"/>
                <a:gd name="connsiteX4" fmla="*/ 126090 w 130783"/>
                <a:gd name="connsiteY4" fmla="*/ 86267 h 345029"/>
                <a:gd name="connsiteX5" fmla="*/ 123729 w 130783"/>
                <a:gd name="connsiteY5" fmla="*/ 112816 h 345029"/>
                <a:gd name="connsiteX6" fmla="*/ 118791 w 130783"/>
                <a:gd name="connsiteY6" fmla="*/ 165413 h 345029"/>
                <a:gd name="connsiteX7" fmla="*/ 117503 w 130783"/>
                <a:gd name="connsiteY7" fmla="*/ 172283 h 345029"/>
                <a:gd name="connsiteX8" fmla="*/ 102905 w 130783"/>
                <a:gd name="connsiteY8" fmla="*/ 175431 h 345029"/>
                <a:gd name="connsiteX9" fmla="*/ 66337 w 130783"/>
                <a:gd name="connsiteY9" fmla="*/ 223448 h 345029"/>
                <a:gd name="connsiteX10" fmla="*/ 57821 w 130783"/>
                <a:gd name="connsiteY10" fmla="*/ 324349 h 345029"/>
                <a:gd name="connsiteX11" fmla="*/ 38643 w 130783"/>
                <a:gd name="connsiteY11" fmla="*/ 344457 h 345029"/>
                <a:gd name="connsiteX12" fmla="*/ 17247 w 130783"/>
                <a:gd name="connsiteY12" fmla="*/ 344529 h 345029"/>
                <a:gd name="connsiteX13" fmla="*/ 1 w 130783"/>
                <a:gd name="connsiteY13" fmla="*/ 325851 h 345029"/>
                <a:gd name="connsiteX14" fmla="*/ 502 w 130783"/>
                <a:gd name="connsiteY14" fmla="*/ 270249 h 345029"/>
                <a:gd name="connsiteX15" fmla="*/ 5439 w 130783"/>
                <a:gd name="connsiteY15" fmla="*/ 292433 h 345029"/>
                <a:gd name="connsiteX16" fmla="*/ 7586 w 130783"/>
                <a:gd name="connsiteY16" fmla="*/ 127843 h 345029"/>
                <a:gd name="connsiteX17" fmla="*/ 13096 w 130783"/>
                <a:gd name="connsiteY17" fmla="*/ 69593 h 345029"/>
                <a:gd name="connsiteX18" fmla="*/ 35351 w 130783"/>
                <a:gd name="connsiteY18" fmla="*/ 31738 h 345029"/>
                <a:gd name="connsiteX19" fmla="*/ 39144 w 130783"/>
                <a:gd name="connsiteY19" fmla="*/ 33240 h 345029"/>
                <a:gd name="connsiteX20" fmla="*/ 52454 w 130783"/>
                <a:gd name="connsiteY20" fmla="*/ 32740 h 345029"/>
                <a:gd name="connsiteX21" fmla="*/ 95963 w 130783"/>
                <a:gd name="connsiteY21" fmla="*/ 21648 h 345029"/>
                <a:gd name="connsiteX22" fmla="*/ 88306 w 130783"/>
                <a:gd name="connsiteY22" fmla="*/ 21147 h 345029"/>
                <a:gd name="connsiteX23" fmla="*/ 55388 w 130783"/>
                <a:gd name="connsiteY23" fmla="*/ 24152 h 345029"/>
                <a:gd name="connsiteX24" fmla="*/ 48876 w 130783"/>
                <a:gd name="connsiteY24" fmla="*/ 21791 h 345029"/>
                <a:gd name="connsiteX25" fmla="*/ 48447 w 130783"/>
                <a:gd name="connsiteY25" fmla="*/ 20503 h 345029"/>
                <a:gd name="connsiteX26" fmla="*/ 91956 w 130783"/>
                <a:gd name="connsiteY26" fmla="*/ 1253 h 3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783" h="345029">
                  <a:moveTo>
                    <a:pt x="91956" y="1253"/>
                  </a:moveTo>
                  <a:cubicBezTo>
                    <a:pt x="95176" y="11844"/>
                    <a:pt x="105695" y="5403"/>
                    <a:pt x="112422" y="10055"/>
                  </a:cubicBezTo>
                  <a:cubicBezTo>
                    <a:pt x="125732" y="19358"/>
                    <a:pt x="130026" y="25941"/>
                    <a:pt x="125661" y="48411"/>
                  </a:cubicBezTo>
                  <a:cubicBezTo>
                    <a:pt x="124086" y="56641"/>
                    <a:pt x="122297" y="63296"/>
                    <a:pt x="128881" y="70595"/>
                  </a:cubicBezTo>
                  <a:cubicBezTo>
                    <a:pt x="133103" y="75247"/>
                    <a:pt x="129454" y="82045"/>
                    <a:pt x="126090" y="86267"/>
                  </a:cubicBezTo>
                  <a:cubicBezTo>
                    <a:pt x="119220" y="94926"/>
                    <a:pt x="119578" y="103513"/>
                    <a:pt x="123729" y="112816"/>
                  </a:cubicBezTo>
                  <a:cubicBezTo>
                    <a:pt x="132030" y="131278"/>
                    <a:pt x="130885" y="148739"/>
                    <a:pt x="118791" y="165413"/>
                  </a:cubicBezTo>
                  <a:cubicBezTo>
                    <a:pt x="117575" y="167130"/>
                    <a:pt x="117861" y="169921"/>
                    <a:pt x="117503" y="172283"/>
                  </a:cubicBezTo>
                  <a:cubicBezTo>
                    <a:pt x="112708" y="173571"/>
                    <a:pt x="107127" y="171424"/>
                    <a:pt x="102905" y="175431"/>
                  </a:cubicBezTo>
                  <a:cubicBezTo>
                    <a:pt x="81866" y="179582"/>
                    <a:pt x="69056" y="195969"/>
                    <a:pt x="66337" y="223448"/>
                  </a:cubicBezTo>
                  <a:cubicBezTo>
                    <a:pt x="63117" y="257010"/>
                    <a:pt x="59825" y="290644"/>
                    <a:pt x="57821" y="324349"/>
                  </a:cubicBezTo>
                  <a:cubicBezTo>
                    <a:pt x="57034" y="337730"/>
                    <a:pt x="50379" y="343169"/>
                    <a:pt x="38643" y="344457"/>
                  </a:cubicBezTo>
                  <a:cubicBezTo>
                    <a:pt x="31559" y="345244"/>
                    <a:pt x="24331" y="345173"/>
                    <a:pt x="17247" y="344529"/>
                  </a:cubicBezTo>
                  <a:cubicBezTo>
                    <a:pt x="6226" y="343527"/>
                    <a:pt x="-71" y="337372"/>
                    <a:pt x="1" y="325851"/>
                  </a:cubicBezTo>
                  <a:cubicBezTo>
                    <a:pt x="72" y="307317"/>
                    <a:pt x="287" y="288783"/>
                    <a:pt x="502" y="270249"/>
                  </a:cubicBezTo>
                  <a:cubicBezTo>
                    <a:pt x="11236" y="276546"/>
                    <a:pt x="3292" y="286851"/>
                    <a:pt x="5439" y="292433"/>
                  </a:cubicBezTo>
                  <a:cubicBezTo>
                    <a:pt x="5296" y="239191"/>
                    <a:pt x="8373" y="183517"/>
                    <a:pt x="7586" y="127843"/>
                  </a:cubicBezTo>
                  <a:cubicBezTo>
                    <a:pt x="7300" y="108379"/>
                    <a:pt x="9447" y="88843"/>
                    <a:pt x="13096" y="69593"/>
                  </a:cubicBezTo>
                  <a:cubicBezTo>
                    <a:pt x="16173" y="54422"/>
                    <a:pt x="20753" y="40110"/>
                    <a:pt x="35351" y="31738"/>
                  </a:cubicBezTo>
                  <a:cubicBezTo>
                    <a:pt x="36783" y="31738"/>
                    <a:pt x="38071" y="32310"/>
                    <a:pt x="39144" y="33240"/>
                  </a:cubicBezTo>
                  <a:cubicBezTo>
                    <a:pt x="43796" y="39037"/>
                    <a:pt x="48304" y="35888"/>
                    <a:pt x="52454" y="32740"/>
                  </a:cubicBezTo>
                  <a:cubicBezTo>
                    <a:pt x="65478" y="22864"/>
                    <a:pt x="80220" y="20217"/>
                    <a:pt x="95963" y="21648"/>
                  </a:cubicBezTo>
                  <a:cubicBezTo>
                    <a:pt x="93459" y="19572"/>
                    <a:pt x="90811" y="22006"/>
                    <a:pt x="88306" y="21147"/>
                  </a:cubicBezTo>
                  <a:cubicBezTo>
                    <a:pt x="77214" y="20861"/>
                    <a:pt x="66337" y="23150"/>
                    <a:pt x="55388" y="24152"/>
                  </a:cubicBezTo>
                  <a:cubicBezTo>
                    <a:pt x="52955" y="24081"/>
                    <a:pt x="50809" y="23365"/>
                    <a:pt x="48876" y="21791"/>
                  </a:cubicBezTo>
                  <a:cubicBezTo>
                    <a:pt x="48733" y="21361"/>
                    <a:pt x="48375" y="20789"/>
                    <a:pt x="48447" y="20503"/>
                  </a:cubicBezTo>
                  <a:cubicBezTo>
                    <a:pt x="53098" y="7336"/>
                    <a:pt x="78646" y="-3828"/>
                    <a:pt x="91956" y="1253"/>
                  </a:cubicBezTo>
                  <a:close/>
                </a:path>
              </a:pathLst>
            </a:custGeom>
            <a:solidFill>
              <a:srgbClr val="90A0CC"/>
            </a:solidFill>
            <a:ln w="7144" cap="flat">
              <a:noFill/>
              <a:prstDash val="solid"/>
              <a:miter/>
            </a:ln>
          </p:spPr>
          <p:txBody>
            <a:bodyPr rtlCol="0" anchor="ctr"/>
            <a:lstStyle/>
            <a:p>
              <a:endParaRPr lang="en-US" sz="2400"/>
            </a:p>
          </p:txBody>
        </p:sp>
        <p:sp>
          <p:nvSpPr>
            <p:cNvPr id="119" name="Freeform: Shape 118">
              <a:extLst>
                <a:ext uri="{FF2B5EF4-FFF2-40B4-BE49-F238E27FC236}">
                  <a16:creationId xmlns:a16="http://schemas.microsoft.com/office/drawing/2014/main" id="{6AEB1603-B9AE-438E-940C-425A6B03D447}"/>
                </a:ext>
              </a:extLst>
            </p:cNvPr>
            <p:cNvSpPr/>
            <p:nvPr/>
          </p:nvSpPr>
          <p:spPr>
            <a:xfrm>
              <a:off x="7119245" y="3768393"/>
              <a:ext cx="121471" cy="228019"/>
            </a:xfrm>
            <a:custGeom>
              <a:avLst/>
              <a:gdLst>
                <a:gd name="connsiteX0" fmla="*/ 57006 w 121471"/>
                <a:gd name="connsiteY0" fmla="*/ 228020 h 228019"/>
                <a:gd name="connsiteX1" fmla="*/ 51925 w 121471"/>
                <a:gd name="connsiteY1" fmla="*/ 227876 h 228019"/>
                <a:gd name="connsiteX2" fmla="*/ 51782 w 121471"/>
                <a:gd name="connsiteY2" fmla="*/ 196676 h 228019"/>
                <a:gd name="connsiteX3" fmla="*/ 34536 w 121471"/>
                <a:gd name="connsiteY3" fmla="*/ 168553 h 228019"/>
                <a:gd name="connsiteX4" fmla="*/ 32318 w 121471"/>
                <a:gd name="connsiteY4" fmla="*/ 165190 h 228019"/>
                <a:gd name="connsiteX5" fmla="*/ 17147 w 121471"/>
                <a:gd name="connsiteY5" fmla="*/ 148587 h 228019"/>
                <a:gd name="connsiteX6" fmla="*/ 5554 w 121471"/>
                <a:gd name="connsiteY6" fmla="*/ 111161 h 228019"/>
                <a:gd name="connsiteX7" fmla="*/ 21011 w 121471"/>
                <a:gd name="connsiteY7" fmla="*/ 63931 h 228019"/>
                <a:gd name="connsiteX8" fmla="*/ 3908 w 121471"/>
                <a:gd name="connsiteY8" fmla="*/ 46399 h 228019"/>
                <a:gd name="connsiteX9" fmla="*/ 12066 w 121471"/>
                <a:gd name="connsiteY9" fmla="*/ 44324 h 228019"/>
                <a:gd name="connsiteX10" fmla="*/ 35037 w 121471"/>
                <a:gd name="connsiteY10" fmla="*/ 27507 h 228019"/>
                <a:gd name="connsiteX11" fmla="*/ 50494 w 121471"/>
                <a:gd name="connsiteY11" fmla="*/ 15628 h 228019"/>
                <a:gd name="connsiteX12" fmla="*/ 71748 w 121471"/>
                <a:gd name="connsiteY12" fmla="*/ 14125 h 228019"/>
                <a:gd name="connsiteX13" fmla="*/ 102018 w 121471"/>
                <a:gd name="connsiteY13" fmla="*/ 4894 h 228019"/>
                <a:gd name="connsiteX14" fmla="*/ 117332 w 121471"/>
                <a:gd name="connsiteY14" fmla="*/ 2389 h 228019"/>
                <a:gd name="connsiteX15" fmla="*/ 118548 w 121471"/>
                <a:gd name="connsiteY15" fmla="*/ 19063 h 228019"/>
                <a:gd name="connsiteX16" fmla="*/ 113109 w 121471"/>
                <a:gd name="connsiteY16" fmla="*/ 35021 h 228019"/>
                <a:gd name="connsiteX17" fmla="*/ 110676 w 121471"/>
                <a:gd name="connsiteY17" fmla="*/ 175065 h 228019"/>
                <a:gd name="connsiteX18" fmla="*/ 106097 w 121471"/>
                <a:gd name="connsiteY18" fmla="*/ 214495 h 228019"/>
                <a:gd name="connsiteX19" fmla="*/ 82911 w 121471"/>
                <a:gd name="connsiteY19" fmla="*/ 225515 h 228019"/>
                <a:gd name="connsiteX20" fmla="*/ 57006 w 121471"/>
                <a:gd name="connsiteY20" fmla="*/ 228020 h 2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471" h="228019">
                  <a:moveTo>
                    <a:pt x="57006" y="228020"/>
                  </a:moveTo>
                  <a:cubicBezTo>
                    <a:pt x="55289" y="227948"/>
                    <a:pt x="53571" y="227948"/>
                    <a:pt x="51925" y="227876"/>
                  </a:cubicBezTo>
                  <a:cubicBezTo>
                    <a:pt x="48920" y="217572"/>
                    <a:pt x="55790" y="207625"/>
                    <a:pt x="51782" y="196676"/>
                  </a:cubicBezTo>
                  <a:cubicBezTo>
                    <a:pt x="47775" y="185799"/>
                    <a:pt x="44769" y="175208"/>
                    <a:pt x="34536" y="168553"/>
                  </a:cubicBezTo>
                  <a:cubicBezTo>
                    <a:pt x="33677" y="167551"/>
                    <a:pt x="32962" y="166406"/>
                    <a:pt x="32318" y="165190"/>
                  </a:cubicBezTo>
                  <a:cubicBezTo>
                    <a:pt x="31316" y="155958"/>
                    <a:pt x="23086" y="153310"/>
                    <a:pt x="17147" y="148587"/>
                  </a:cubicBezTo>
                  <a:cubicBezTo>
                    <a:pt x="-1244" y="139284"/>
                    <a:pt x="-4393" y="130196"/>
                    <a:pt x="5554" y="111161"/>
                  </a:cubicBezTo>
                  <a:cubicBezTo>
                    <a:pt x="13354" y="96205"/>
                    <a:pt x="12495" y="78601"/>
                    <a:pt x="21011" y="63931"/>
                  </a:cubicBezTo>
                  <a:cubicBezTo>
                    <a:pt x="2835" y="61141"/>
                    <a:pt x="1404" y="59638"/>
                    <a:pt x="3908" y="46399"/>
                  </a:cubicBezTo>
                  <a:cubicBezTo>
                    <a:pt x="6484" y="44896"/>
                    <a:pt x="9275" y="44037"/>
                    <a:pt x="12066" y="44324"/>
                  </a:cubicBezTo>
                  <a:cubicBezTo>
                    <a:pt x="24947" y="45683"/>
                    <a:pt x="32747" y="41032"/>
                    <a:pt x="35037" y="27507"/>
                  </a:cubicBezTo>
                  <a:cubicBezTo>
                    <a:pt x="36397" y="19492"/>
                    <a:pt x="42408" y="15628"/>
                    <a:pt x="50494" y="15628"/>
                  </a:cubicBezTo>
                  <a:cubicBezTo>
                    <a:pt x="57579" y="15628"/>
                    <a:pt x="64591" y="13982"/>
                    <a:pt x="71748" y="14125"/>
                  </a:cubicBezTo>
                  <a:cubicBezTo>
                    <a:pt x="83555" y="16630"/>
                    <a:pt x="93073" y="12050"/>
                    <a:pt x="102018" y="4894"/>
                  </a:cubicBezTo>
                  <a:cubicBezTo>
                    <a:pt x="106526" y="1244"/>
                    <a:pt x="112179" y="-2620"/>
                    <a:pt x="117332" y="2389"/>
                  </a:cubicBezTo>
                  <a:cubicBezTo>
                    <a:pt x="121840" y="6755"/>
                    <a:pt x="123271" y="12837"/>
                    <a:pt x="118548" y="19063"/>
                  </a:cubicBezTo>
                  <a:cubicBezTo>
                    <a:pt x="115042" y="23643"/>
                    <a:pt x="113539" y="29368"/>
                    <a:pt x="113109" y="35021"/>
                  </a:cubicBezTo>
                  <a:cubicBezTo>
                    <a:pt x="109889" y="81678"/>
                    <a:pt x="108386" y="128407"/>
                    <a:pt x="110676" y="175065"/>
                  </a:cubicBezTo>
                  <a:cubicBezTo>
                    <a:pt x="111392" y="188947"/>
                    <a:pt x="115113" y="202186"/>
                    <a:pt x="106097" y="214495"/>
                  </a:cubicBezTo>
                  <a:cubicBezTo>
                    <a:pt x="99942" y="221579"/>
                    <a:pt x="90711" y="222009"/>
                    <a:pt x="82911" y="225515"/>
                  </a:cubicBezTo>
                  <a:cubicBezTo>
                    <a:pt x="74610" y="229165"/>
                    <a:pt x="65379" y="224585"/>
                    <a:pt x="57006" y="228020"/>
                  </a:cubicBezTo>
                  <a:close/>
                </a:path>
              </a:pathLst>
            </a:custGeom>
            <a:solidFill>
              <a:srgbClr val="6471A0"/>
            </a:solidFill>
            <a:ln w="7144" cap="flat">
              <a:noFill/>
              <a:prstDash val="solid"/>
              <a:miter/>
            </a:ln>
          </p:spPr>
          <p:txBody>
            <a:bodyPr rtlCol="0" anchor="ctr"/>
            <a:lstStyle/>
            <a:p>
              <a:endParaRPr lang="en-US" sz="2400"/>
            </a:p>
          </p:txBody>
        </p:sp>
        <p:sp>
          <p:nvSpPr>
            <p:cNvPr id="120" name="Freeform: Shape 119">
              <a:extLst>
                <a:ext uri="{FF2B5EF4-FFF2-40B4-BE49-F238E27FC236}">
                  <a16:creationId xmlns:a16="http://schemas.microsoft.com/office/drawing/2014/main" id="{20A3DDEF-AD0E-4B82-9856-ED6C6B4D64E4}"/>
                </a:ext>
              </a:extLst>
            </p:cNvPr>
            <p:cNvSpPr/>
            <p:nvPr/>
          </p:nvSpPr>
          <p:spPr>
            <a:xfrm>
              <a:off x="6930192" y="3782804"/>
              <a:ext cx="111615" cy="216510"/>
            </a:xfrm>
            <a:custGeom>
              <a:avLst/>
              <a:gdLst>
                <a:gd name="connsiteX0" fmla="*/ 248 w 111615"/>
                <a:gd name="connsiteY0" fmla="*/ 139328 h 216510"/>
                <a:gd name="connsiteX1" fmla="*/ 10124 w 111615"/>
                <a:gd name="connsiteY1" fmla="*/ 113566 h 216510"/>
                <a:gd name="connsiteX2" fmla="*/ 8621 w 111615"/>
                <a:gd name="connsiteY2" fmla="*/ 66265 h 216510"/>
                <a:gd name="connsiteX3" fmla="*/ 8693 w 111615"/>
                <a:gd name="connsiteY3" fmla="*/ 64905 h 216510"/>
                <a:gd name="connsiteX4" fmla="*/ 1608 w 111615"/>
                <a:gd name="connsiteY4" fmla="*/ 37641 h 216510"/>
                <a:gd name="connsiteX5" fmla="*/ 3326 w 111615"/>
                <a:gd name="connsiteY5" fmla="*/ 33204 h 216510"/>
                <a:gd name="connsiteX6" fmla="*/ 9623 w 111615"/>
                <a:gd name="connsiteY6" fmla="*/ 30199 h 216510"/>
                <a:gd name="connsiteX7" fmla="*/ 35528 w 111615"/>
                <a:gd name="connsiteY7" fmla="*/ 10734 h 216510"/>
                <a:gd name="connsiteX8" fmla="*/ 49768 w 111615"/>
                <a:gd name="connsiteY8" fmla="*/ 1145 h 216510"/>
                <a:gd name="connsiteX9" fmla="*/ 74027 w 111615"/>
                <a:gd name="connsiteY9" fmla="*/ 0 h 216510"/>
                <a:gd name="connsiteX10" fmla="*/ 104798 w 111615"/>
                <a:gd name="connsiteY10" fmla="*/ 10662 h 216510"/>
                <a:gd name="connsiteX11" fmla="*/ 110595 w 111615"/>
                <a:gd name="connsiteY11" fmla="*/ 24545 h 216510"/>
                <a:gd name="connsiteX12" fmla="*/ 106945 w 111615"/>
                <a:gd name="connsiteY12" fmla="*/ 51094 h 216510"/>
                <a:gd name="connsiteX13" fmla="*/ 88840 w 111615"/>
                <a:gd name="connsiteY13" fmla="*/ 82223 h 216510"/>
                <a:gd name="connsiteX14" fmla="*/ 88769 w 111615"/>
                <a:gd name="connsiteY14" fmla="*/ 166163 h 216510"/>
                <a:gd name="connsiteX15" fmla="*/ 42040 w 111615"/>
                <a:gd name="connsiteY15" fmla="*/ 216256 h 216510"/>
                <a:gd name="connsiteX16" fmla="*/ 20715 w 111615"/>
                <a:gd name="connsiteY16" fmla="*/ 216256 h 216510"/>
                <a:gd name="connsiteX17" fmla="*/ 21502 w 111615"/>
                <a:gd name="connsiteY17" fmla="*/ 206667 h 216510"/>
                <a:gd name="connsiteX18" fmla="*/ 9766 w 111615"/>
                <a:gd name="connsiteY18" fmla="*/ 160367 h 216510"/>
                <a:gd name="connsiteX19" fmla="*/ 248 w 111615"/>
                <a:gd name="connsiteY19" fmla="*/ 139328 h 21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615" h="216510">
                  <a:moveTo>
                    <a:pt x="248" y="139328"/>
                  </a:moveTo>
                  <a:cubicBezTo>
                    <a:pt x="12557" y="134176"/>
                    <a:pt x="10768" y="123800"/>
                    <a:pt x="10124" y="113566"/>
                  </a:cubicBezTo>
                  <a:cubicBezTo>
                    <a:pt x="9122" y="97823"/>
                    <a:pt x="3540" y="82223"/>
                    <a:pt x="8621" y="66265"/>
                  </a:cubicBezTo>
                  <a:cubicBezTo>
                    <a:pt x="8764" y="65836"/>
                    <a:pt x="8478" y="65192"/>
                    <a:pt x="8693" y="64905"/>
                  </a:cubicBezTo>
                  <a:cubicBezTo>
                    <a:pt x="17995" y="52812"/>
                    <a:pt x="16994" y="43509"/>
                    <a:pt x="1608" y="37641"/>
                  </a:cubicBezTo>
                  <a:cubicBezTo>
                    <a:pt x="105" y="37068"/>
                    <a:pt x="1608" y="34349"/>
                    <a:pt x="3326" y="33204"/>
                  </a:cubicBezTo>
                  <a:cubicBezTo>
                    <a:pt x="5043" y="31344"/>
                    <a:pt x="7261" y="30127"/>
                    <a:pt x="9623" y="30199"/>
                  </a:cubicBezTo>
                  <a:cubicBezTo>
                    <a:pt x="23577" y="30771"/>
                    <a:pt x="33381" y="26692"/>
                    <a:pt x="35528" y="10734"/>
                  </a:cubicBezTo>
                  <a:cubicBezTo>
                    <a:pt x="36458" y="3864"/>
                    <a:pt x="43042" y="1431"/>
                    <a:pt x="49768" y="1145"/>
                  </a:cubicBezTo>
                  <a:cubicBezTo>
                    <a:pt x="57855" y="787"/>
                    <a:pt x="65941" y="716"/>
                    <a:pt x="74027" y="0"/>
                  </a:cubicBezTo>
                  <a:cubicBezTo>
                    <a:pt x="85262" y="716"/>
                    <a:pt x="94279" y="7728"/>
                    <a:pt x="104798" y="10662"/>
                  </a:cubicBezTo>
                  <a:cubicBezTo>
                    <a:pt x="111811" y="12595"/>
                    <a:pt x="112742" y="18677"/>
                    <a:pt x="110595" y="24545"/>
                  </a:cubicBezTo>
                  <a:cubicBezTo>
                    <a:pt x="107446" y="33204"/>
                    <a:pt x="106659" y="42078"/>
                    <a:pt x="106945" y="51094"/>
                  </a:cubicBezTo>
                  <a:cubicBezTo>
                    <a:pt x="107375" y="65335"/>
                    <a:pt x="94851" y="71847"/>
                    <a:pt x="88840" y="82223"/>
                  </a:cubicBezTo>
                  <a:cubicBezTo>
                    <a:pt x="88840" y="110203"/>
                    <a:pt x="88840" y="138183"/>
                    <a:pt x="88769" y="166163"/>
                  </a:cubicBezTo>
                  <a:cubicBezTo>
                    <a:pt x="88697" y="197364"/>
                    <a:pt x="73526" y="213751"/>
                    <a:pt x="42040" y="216256"/>
                  </a:cubicBezTo>
                  <a:cubicBezTo>
                    <a:pt x="34955" y="216828"/>
                    <a:pt x="27871" y="216256"/>
                    <a:pt x="20715" y="216256"/>
                  </a:cubicBezTo>
                  <a:cubicBezTo>
                    <a:pt x="18783" y="212892"/>
                    <a:pt x="21216" y="209887"/>
                    <a:pt x="21502" y="206667"/>
                  </a:cubicBezTo>
                  <a:cubicBezTo>
                    <a:pt x="23005" y="189922"/>
                    <a:pt x="23792" y="173677"/>
                    <a:pt x="9766" y="160367"/>
                  </a:cubicBezTo>
                  <a:cubicBezTo>
                    <a:pt x="4327" y="155286"/>
                    <a:pt x="-1254" y="148416"/>
                    <a:pt x="248" y="139328"/>
                  </a:cubicBezTo>
                  <a:close/>
                </a:path>
              </a:pathLst>
            </a:custGeom>
            <a:solidFill>
              <a:srgbClr val="7986B3"/>
            </a:solidFill>
            <a:ln w="7144" cap="flat">
              <a:noFill/>
              <a:prstDash val="solid"/>
              <a:miter/>
            </a:ln>
          </p:spPr>
          <p:txBody>
            <a:bodyPr rtlCol="0" anchor="ctr"/>
            <a:lstStyle/>
            <a:p>
              <a:endParaRPr lang="en-US" sz="2400"/>
            </a:p>
          </p:txBody>
        </p:sp>
        <p:sp>
          <p:nvSpPr>
            <p:cNvPr id="121" name="Freeform: Shape 120">
              <a:extLst>
                <a:ext uri="{FF2B5EF4-FFF2-40B4-BE49-F238E27FC236}">
                  <a16:creationId xmlns:a16="http://schemas.microsoft.com/office/drawing/2014/main" id="{5E56F2C6-C273-40D1-AA7C-7BFD25927EA4}"/>
                </a:ext>
              </a:extLst>
            </p:cNvPr>
            <p:cNvSpPr/>
            <p:nvPr/>
          </p:nvSpPr>
          <p:spPr>
            <a:xfrm>
              <a:off x="7004720" y="3724491"/>
              <a:ext cx="145840" cy="202650"/>
            </a:xfrm>
            <a:custGeom>
              <a:avLst/>
              <a:gdLst>
                <a:gd name="connsiteX0" fmla="*/ 14312 w 145840"/>
                <a:gd name="connsiteY0" fmla="*/ 140536 h 202650"/>
                <a:gd name="connsiteX1" fmla="*/ 17962 w 145840"/>
                <a:gd name="connsiteY1" fmla="*/ 127655 h 202650"/>
                <a:gd name="connsiteX2" fmla="*/ 28624 w 145840"/>
                <a:gd name="connsiteY2" fmla="*/ 102394 h 202650"/>
                <a:gd name="connsiteX3" fmla="*/ 28553 w 145840"/>
                <a:gd name="connsiteY3" fmla="*/ 99603 h 202650"/>
                <a:gd name="connsiteX4" fmla="*/ 28052 w 145840"/>
                <a:gd name="connsiteY4" fmla="*/ 72482 h 202650"/>
                <a:gd name="connsiteX5" fmla="*/ 0 w 145840"/>
                <a:gd name="connsiteY5" fmla="*/ 60746 h 202650"/>
                <a:gd name="connsiteX6" fmla="*/ 3578 w 145840"/>
                <a:gd name="connsiteY6" fmla="*/ 56453 h 202650"/>
                <a:gd name="connsiteX7" fmla="*/ 34707 w 145840"/>
                <a:gd name="connsiteY7" fmla="*/ 60889 h 202650"/>
                <a:gd name="connsiteX8" fmla="*/ 52597 w 145840"/>
                <a:gd name="connsiteY8" fmla="*/ 59315 h 202650"/>
                <a:gd name="connsiteX9" fmla="*/ 64190 w 145840"/>
                <a:gd name="connsiteY9" fmla="*/ 32551 h 202650"/>
                <a:gd name="connsiteX10" fmla="*/ 68340 w 145840"/>
                <a:gd name="connsiteY10" fmla="*/ 11513 h 202650"/>
                <a:gd name="connsiteX11" fmla="*/ 83654 w 145840"/>
                <a:gd name="connsiteY11" fmla="*/ 206 h 202650"/>
                <a:gd name="connsiteX12" fmla="*/ 92385 w 145840"/>
                <a:gd name="connsiteY12" fmla="*/ 15234 h 202650"/>
                <a:gd name="connsiteX13" fmla="*/ 87375 w 145840"/>
                <a:gd name="connsiteY13" fmla="*/ 44788 h 202650"/>
                <a:gd name="connsiteX14" fmla="*/ 98968 w 145840"/>
                <a:gd name="connsiteY14" fmla="*/ 59315 h 202650"/>
                <a:gd name="connsiteX15" fmla="*/ 116357 w 145840"/>
                <a:gd name="connsiteY15" fmla="*/ 79853 h 202650"/>
                <a:gd name="connsiteX16" fmla="*/ 117431 w 145840"/>
                <a:gd name="connsiteY16" fmla="*/ 91016 h 202650"/>
                <a:gd name="connsiteX17" fmla="*/ 145840 w 145840"/>
                <a:gd name="connsiteY17" fmla="*/ 104827 h 202650"/>
                <a:gd name="connsiteX18" fmla="*/ 133103 w 145840"/>
                <a:gd name="connsiteY18" fmla="*/ 124650 h 202650"/>
                <a:gd name="connsiteX19" fmla="*/ 120508 w 145840"/>
                <a:gd name="connsiteY19" fmla="*/ 164294 h 202650"/>
                <a:gd name="connsiteX20" fmla="*/ 132315 w 145840"/>
                <a:gd name="connsiteY20" fmla="*/ 186120 h 202650"/>
                <a:gd name="connsiteX21" fmla="*/ 134319 w 145840"/>
                <a:gd name="connsiteY21" fmla="*/ 188338 h 202650"/>
                <a:gd name="connsiteX22" fmla="*/ 131457 w 145840"/>
                <a:gd name="connsiteY22" fmla="*/ 191416 h 202650"/>
                <a:gd name="connsiteX23" fmla="*/ 131170 w 145840"/>
                <a:gd name="connsiteY23" fmla="*/ 193276 h 202650"/>
                <a:gd name="connsiteX24" fmla="*/ 123370 w 145840"/>
                <a:gd name="connsiteY24" fmla="*/ 201506 h 202650"/>
                <a:gd name="connsiteX25" fmla="*/ 119649 w 145840"/>
                <a:gd name="connsiteY25" fmla="*/ 202651 h 202650"/>
                <a:gd name="connsiteX26" fmla="*/ 102689 w 145840"/>
                <a:gd name="connsiteY26" fmla="*/ 176817 h 202650"/>
                <a:gd name="connsiteX27" fmla="*/ 98610 w 145840"/>
                <a:gd name="connsiteY27" fmla="*/ 146977 h 202650"/>
                <a:gd name="connsiteX28" fmla="*/ 71131 w 145840"/>
                <a:gd name="connsiteY28" fmla="*/ 154347 h 202650"/>
                <a:gd name="connsiteX29" fmla="*/ 47015 w 145840"/>
                <a:gd name="connsiteY29" fmla="*/ 154490 h 202650"/>
                <a:gd name="connsiteX30" fmla="*/ 22041 w 145840"/>
                <a:gd name="connsiteY30" fmla="*/ 141824 h 202650"/>
                <a:gd name="connsiteX31" fmla="*/ 14312 w 145840"/>
                <a:gd name="connsiteY31" fmla="*/ 140536 h 20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840" h="202650">
                  <a:moveTo>
                    <a:pt x="14312" y="140536"/>
                  </a:moveTo>
                  <a:cubicBezTo>
                    <a:pt x="14455" y="135885"/>
                    <a:pt x="12952" y="130017"/>
                    <a:pt x="17962" y="127655"/>
                  </a:cubicBezTo>
                  <a:cubicBezTo>
                    <a:pt x="29483" y="122217"/>
                    <a:pt x="29125" y="112485"/>
                    <a:pt x="28624" y="102394"/>
                  </a:cubicBezTo>
                  <a:cubicBezTo>
                    <a:pt x="28553" y="101464"/>
                    <a:pt x="28982" y="100248"/>
                    <a:pt x="28553" y="99603"/>
                  </a:cubicBezTo>
                  <a:cubicBezTo>
                    <a:pt x="21897" y="90372"/>
                    <a:pt x="44367" y="79137"/>
                    <a:pt x="28052" y="72482"/>
                  </a:cubicBezTo>
                  <a:cubicBezTo>
                    <a:pt x="18749" y="68689"/>
                    <a:pt x="10162" y="62607"/>
                    <a:pt x="0" y="60746"/>
                  </a:cubicBezTo>
                  <a:cubicBezTo>
                    <a:pt x="716" y="58886"/>
                    <a:pt x="2004" y="57526"/>
                    <a:pt x="3578" y="56453"/>
                  </a:cubicBezTo>
                  <a:cubicBezTo>
                    <a:pt x="21253" y="44287"/>
                    <a:pt x="22255" y="44430"/>
                    <a:pt x="34707" y="60889"/>
                  </a:cubicBezTo>
                  <a:cubicBezTo>
                    <a:pt x="41362" y="68260"/>
                    <a:pt x="46944" y="63680"/>
                    <a:pt x="52597" y="59315"/>
                  </a:cubicBezTo>
                  <a:cubicBezTo>
                    <a:pt x="62115" y="52803"/>
                    <a:pt x="61614" y="41926"/>
                    <a:pt x="64190" y="32551"/>
                  </a:cubicBezTo>
                  <a:cubicBezTo>
                    <a:pt x="66050" y="25682"/>
                    <a:pt x="67052" y="18597"/>
                    <a:pt x="68340" y="11513"/>
                  </a:cubicBezTo>
                  <a:cubicBezTo>
                    <a:pt x="69843" y="3211"/>
                    <a:pt x="75210" y="-1011"/>
                    <a:pt x="83654" y="206"/>
                  </a:cubicBezTo>
                  <a:cubicBezTo>
                    <a:pt x="92528" y="1422"/>
                    <a:pt x="93673" y="8006"/>
                    <a:pt x="92385" y="15234"/>
                  </a:cubicBezTo>
                  <a:cubicBezTo>
                    <a:pt x="90667" y="25109"/>
                    <a:pt x="89236" y="34984"/>
                    <a:pt x="87375" y="44788"/>
                  </a:cubicBezTo>
                  <a:cubicBezTo>
                    <a:pt x="85729" y="53590"/>
                    <a:pt x="88019" y="58957"/>
                    <a:pt x="98968" y="59315"/>
                  </a:cubicBezTo>
                  <a:cubicBezTo>
                    <a:pt x="116715" y="59959"/>
                    <a:pt x="116787" y="60675"/>
                    <a:pt x="116357" y="79853"/>
                  </a:cubicBezTo>
                  <a:cubicBezTo>
                    <a:pt x="116286" y="83646"/>
                    <a:pt x="118934" y="87152"/>
                    <a:pt x="117431" y="91016"/>
                  </a:cubicBezTo>
                  <a:cubicBezTo>
                    <a:pt x="119005" y="108978"/>
                    <a:pt x="134391" y="100605"/>
                    <a:pt x="145840" y="104827"/>
                  </a:cubicBezTo>
                  <a:cubicBezTo>
                    <a:pt x="136251" y="109479"/>
                    <a:pt x="135321" y="116993"/>
                    <a:pt x="133103" y="124650"/>
                  </a:cubicBezTo>
                  <a:cubicBezTo>
                    <a:pt x="129310" y="137888"/>
                    <a:pt x="127020" y="151556"/>
                    <a:pt x="120508" y="164294"/>
                  </a:cubicBezTo>
                  <a:cubicBezTo>
                    <a:pt x="115427" y="174313"/>
                    <a:pt x="114282" y="186478"/>
                    <a:pt x="132315" y="186120"/>
                  </a:cubicBezTo>
                  <a:cubicBezTo>
                    <a:pt x="133818" y="186120"/>
                    <a:pt x="135106" y="186621"/>
                    <a:pt x="134319" y="188338"/>
                  </a:cubicBezTo>
                  <a:cubicBezTo>
                    <a:pt x="133747" y="189555"/>
                    <a:pt x="132458" y="190414"/>
                    <a:pt x="131457" y="191416"/>
                  </a:cubicBezTo>
                  <a:cubicBezTo>
                    <a:pt x="131314" y="192060"/>
                    <a:pt x="131242" y="192632"/>
                    <a:pt x="131170" y="193276"/>
                  </a:cubicBezTo>
                  <a:cubicBezTo>
                    <a:pt x="129167" y="196568"/>
                    <a:pt x="126233" y="199001"/>
                    <a:pt x="123370" y="201506"/>
                  </a:cubicBezTo>
                  <a:cubicBezTo>
                    <a:pt x="122225" y="202150"/>
                    <a:pt x="120937" y="202508"/>
                    <a:pt x="119649" y="202651"/>
                  </a:cubicBezTo>
                  <a:cubicBezTo>
                    <a:pt x="99898" y="197570"/>
                    <a:pt x="100614" y="197355"/>
                    <a:pt x="102689" y="176817"/>
                  </a:cubicBezTo>
                  <a:cubicBezTo>
                    <a:pt x="103691" y="167014"/>
                    <a:pt x="105051" y="156136"/>
                    <a:pt x="98610" y="146977"/>
                  </a:cubicBezTo>
                  <a:cubicBezTo>
                    <a:pt x="89880" y="151270"/>
                    <a:pt x="80792" y="153846"/>
                    <a:pt x="71131" y="154347"/>
                  </a:cubicBezTo>
                  <a:cubicBezTo>
                    <a:pt x="63116" y="154419"/>
                    <a:pt x="55030" y="154705"/>
                    <a:pt x="47015" y="154490"/>
                  </a:cubicBezTo>
                  <a:cubicBezTo>
                    <a:pt x="36854" y="154133"/>
                    <a:pt x="25619" y="156065"/>
                    <a:pt x="22041" y="141824"/>
                  </a:cubicBezTo>
                  <a:cubicBezTo>
                    <a:pt x="21325" y="139176"/>
                    <a:pt x="17103" y="140321"/>
                    <a:pt x="14312" y="140536"/>
                  </a:cubicBezTo>
                  <a:close/>
                </a:path>
              </a:pathLst>
            </a:custGeom>
            <a:solidFill>
              <a:srgbClr val="6F7CA8"/>
            </a:solidFill>
            <a:ln w="7144" cap="flat">
              <a:noFill/>
              <a:prstDash val="solid"/>
              <a:miter/>
            </a:ln>
          </p:spPr>
          <p:txBody>
            <a:bodyPr rtlCol="0" anchor="ctr"/>
            <a:lstStyle/>
            <a:p>
              <a:endParaRPr lang="en-US" sz="2400"/>
            </a:p>
          </p:txBody>
        </p:sp>
        <p:sp>
          <p:nvSpPr>
            <p:cNvPr id="122" name="Freeform: Shape 121">
              <a:extLst>
                <a:ext uri="{FF2B5EF4-FFF2-40B4-BE49-F238E27FC236}">
                  <a16:creationId xmlns:a16="http://schemas.microsoft.com/office/drawing/2014/main" id="{BFD95DD0-925C-4BAE-945E-AABE0064B8DA}"/>
                </a:ext>
              </a:extLst>
            </p:cNvPr>
            <p:cNvSpPr/>
            <p:nvPr/>
          </p:nvSpPr>
          <p:spPr>
            <a:xfrm>
              <a:off x="6928209" y="3663505"/>
              <a:ext cx="308348" cy="152610"/>
            </a:xfrm>
            <a:custGeom>
              <a:avLst/>
              <a:gdLst>
                <a:gd name="connsiteX0" fmla="*/ 194013 w 308348"/>
                <a:gd name="connsiteY0" fmla="*/ 152146 h 152610"/>
                <a:gd name="connsiteX1" fmla="*/ 190364 w 308348"/>
                <a:gd name="connsiteY1" fmla="*/ 135186 h 152610"/>
                <a:gd name="connsiteX2" fmla="*/ 180632 w 308348"/>
                <a:gd name="connsiteY2" fmla="*/ 123808 h 152610"/>
                <a:gd name="connsiteX3" fmla="*/ 161310 w 308348"/>
                <a:gd name="connsiteY3" fmla="*/ 98690 h 152610"/>
                <a:gd name="connsiteX4" fmla="*/ 165389 w 308348"/>
                <a:gd name="connsiteY4" fmla="*/ 74860 h 152610"/>
                <a:gd name="connsiteX5" fmla="*/ 160809 w 308348"/>
                <a:gd name="connsiteY5" fmla="*/ 64412 h 152610"/>
                <a:gd name="connsiteX6" fmla="*/ 147857 w 308348"/>
                <a:gd name="connsiteY6" fmla="*/ 73286 h 152610"/>
                <a:gd name="connsiteX7" fmla="*/ 141488 w 308348"/>
                <a:gd name="connsiteY7" fmla="*/ 108207 h 152610"/>
                <a:gd name="connsiteX8" fmla="*/ 127963 w 308348"/>
                <a:gd name="connsiteY8" fmla="*/ 124595 h 152610"/>
                <a:gd name="connsiteX9" fmla="*/ 110788 w 308348"/>
                <a:gd name="connsiteY9" fmla="*/ 124595 h 152610"/>
                <a:gd name="connsiteX10" fmla="*/ 101056 w 308348"/>
                <a:gd name="connsiteY10" fmla="*/ 109424 h 152610"/>
                <a:gd name="connsiteX11" fmla="*/ 76511 w 308348"/>
                <a:gd name="connsiteY11" fmla="*/ 121804 h 152610"/>
                <a:gd name="connsiteX12" fmla="*/ 65562 w 308348"/>
                <a:gd name="connsiteY12" fmla="*/ 123951 h 152610"/>
                <a:gd name="connsiteX13" fmla="*/ 37582 w 308348"/>
                <a:gd name="connsiteY13" fmla="*/ 142914 h 152610"/>
                <a:gd name="connsiteX14" fmla="*/ 22340 w 308348"/>
                <a:gd name="connsiteY14" fmla="*/ 152575 h 152610"/>
                <a:gd name="connsiteX15" fmla="*/ 5380 w 308348"/>
                <a:gd name="connsiteY15" fmla="*/ 152432 h 152610"/>
                <a:gd name="connsiteX16" fmla="*/ 2088 w 308348"/>
                <a:gd name="connsiteY16" fmla="*/ 127600 h 152610"/>
                <a:gd name="connsiteX17" fmla="*/ 4736 w 308348"/>
                <a:gd name="connsiteY17" fmla="*/ 109567 h 152610"/>
                <a:gd name="connsiteX18" fmla="*/ 13323 w 308348"/>
                <a:gd name="connsiteY18" fmla="*/ 114362 h 152610"/>
                <a:gd name="connsiteX19" fmla="*/ 9888 w 308348"/>
                <a:gd name="connsiteY19" fmla="*/ 130964 h 152610"/>
                <a:gd name="connsiteX20" fmla="*/ 14754 w 308348"/>
                <a:gd name="connsiteY20" fmla="*/ 143844 h 152610"/>
                <a:gd name="connsiteX21" fmla="*/ 31356 w 308348"/>
                <a:gd name="connsiteY21" fmla="*/ 134542 h 152610"/>
                <a:gd name="connsiteX22" fmla="*/ 55401 w 308348"/>
                <a:gd name="connsiteY22" fmla="*/ 115793 h 152610"/>
                <a:gd name="connsiteX23" fmla="*/ 105922 w 308348"/>
                <a:gd name="connsiteY23" fmla="*/ 78653 h 152610"/>
                <a:gd name="connsiteX24" fmla="*/ 76439 w 308348"/>
                <a:gd name="connsiteY24" fmla="*/ 40153 h 152610"/>
                <a:gd name="connsiteX25" fmla="*/ 64990 w 308348"/>
                <a:gd name="connsiteY25" fmla="*/ 32353 h 152610"/>
                <a:gd name="connsiteX26" fmla="*/ 110574 w 308348"/>
                <a:gd name="connsiteY26" fmla="*/ 49742 h 152610"/>
                <a:gd name="connsiteX27" fmla="*/ 118231 w 308348"/>
                <a:gd name="connsiteY27" fmla="*/ 14177 h 152610"/>
                <a:gd name="connsiteX28" fmla="*/ 139055 w 308348"/>
                <a:gd name="connsiteY28" fmla="*/ 8 h 152610"/>
                <a:gd name="connsiteX29" fmla="*/ 162169 w 308348"/>
                <a:gd name="connsiteY29" fmla="*/ 11529 h 152610"/>
                <a:gd name="connsiteX30" fmla="*/ 179844 w 308348"/>
                <a:gd name="connsiteY30" fmla="*/ 29562 h 152610"/>
                <a:gd name="connsiteX31" fmla="*/ 222208 w 308348"/>
                <a:gd name="connsiteY31" fmla="*/ 30278 h 152610"/>
                <a:gd name="connsiteX32" fmla="*/ 291693 w 308348"/>
                <a:gd name="connsiteY32" fmla="*/ 35931 h 152610"/>
                <a:gd name="connsiteX33" fmla="*/ 304002 w 308348"/>
                <a:gd name="connsiteY33" fmla="*/ 91176 h 152610"/>
                <a:gd name="connsiteX34" fmla="*/ 262711 w 308348"/>
                <a:gd name="connsiteY34" fmla="*/ 121875 h 152610"/>
                <a:gd name="connsiteX35" fmla="*/ 251691 w 308348"/>
                <a:gd name="connsiteY35" fmla="*/ 123521 h 152610"/>
                <a:gd name="connsiteX36" fmla="*/ 227003 w 308348"/>
                <a:gd name="connsiteY36" fmla="*/ 142485 h 152610"/>
                <a:gd name="connsiteX37" fmla="*/ 212333 w 308348"/>
                <a:gd name="connsiteY37" fmla="*/ 152503 h 152610"/>
                <a:gd name="connsiteX38" fmla="*/ 194013 w 308348"/>
                <a:gd name="connsiteY38" fmla="*/ 152146 h 15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348" h="152610">
                  <a:moveTo>
                    <a:pt x="194013" y="152146"/>
                  </a:moveTo>
                  <a:cubicBezTo>
                    <a:pt x="189577" y="147208"/>
                    <a:pt x="188074" y="141984"/>
                    <a:pt x="190364" y="135186"/>
                  </a:cubicBezTo>
                  <a:cubicBezTo>
                    <a:pt x="193155" y="126885"/>
                    <a:pt x="189863" y="123736"/>
                    <a:pt x="180632" y="123808"/>
                  </a:cubicBezTo>
                  <a:cubicBezTo>
                    <a:pt x="158305" y="124022"/>
                    <a:pt x="156730" y="121375"/>
                    <a:pt x="161310" y="98690"/>
                  </a:cubicBezTo>
                  <a:cubicBezTo>
                    <a:pt x="162885" y="90818"/>
                    <a:pt x="164173" y="82875"/>
                    <a:pt x="165389" y="74860"/>
                  </a:cubicBezTo>
                  <a:cubicBezTo>
                    <a:pt x="166033" y="70567"/>
                    <a:pt x="169039" y="64913"/>
                    <a:pt x="160809" y="64412"/>
                  </a:cubicBezTo>
                  <a:cubicBezTo>
                    <a:pt x="154154" y="63983"/>
                    <a:pt x="148859" y="64341"/>
                    <a:pt x="147857" y="73286"/>
                  </a:cubicBezTo>
                  <a:cubicBezTo>
                    <a:pt x="146569" y="85022"/>
                    <a:pt x="143993" y="96615"/>
                    <a:pt x="141488" y="108207"/>
                  </a:cubicBezTo>
                  <a:cubicBezTo>
                    <a:pt x="139842" y="115793"/>
                    <a:pt x="137123" y="123020"/>
                    <a:pt x="127963" y="124595"/>
                  </a:cubicBezTo>
                  <a:cubicBezTo>
                    <a:pt x="122238" y="127099"/>
                    <a:pt x="116513" y="128101"/>
                    <a:pt x="110788" y="124595"/>
                  </a:cubicBezTo>
                  <a:cubicBezTo>
                    <a:pt x="101486" y="124237"/>
                    <a:pt x="102774" y="115936"/>
                    <a:pt x="101056" y="109424"/>
                  </a:cubicBezTo>
                  <a:cubicBezTo>
                    <a:pt x="91968" y="113431"/>
                    <a:pt x="85456" y="120086"/>
                    <a:pt x="76511" y="121804"/>
                  </a:cubicBezTo>
                  <a:cubicBezTo>
                    <a:pt x="72861" y="122591"/>
                    <a:pt x="69140" y="124237"/>
                    <a:pt x="65562" y="123951"/>
                  </a:cubicBezTo>
                  <a:cubicBezTo>
                    <a:pt x="51179" y="123020"/>
                    <a:pt x="38512" y="122806"/>
                    <a:pt x="37582" y="142914"/>
                  </a:cubicBezTo>
                  <a:cubicBezTo>
                    <a:pt x="37224" y="149498"/>
                    <a:pt x="29925" y="153004"/>
                    <a:pt x="22340" y="152575"/>
                  </a:cubicBezTo>
                  <a:cubicBezTo>
                    <a:pt x="16686" y="152289"/>
                    <a:pt x="11033" y="152503"/>
                    <a:pt x="5380" y="152432"/>
                  </a:cubicBezTo>
                  <a:cubicBezTo>
                    <a:pt x="-3207" y="145133"/>
                    <a:pt x="728" y="136259"/>
                    <a:pt x="2088" y="127600"/>
                  </a:cubicBezTo>
                  <a:cubicBezTo>
                    <a:pt x="3090" y="121589"/>
                    <a:pt x="3877" y="115578"/>
                    <a:pt x="4736" y="109567"/>
                  </a:cubicBezTo>
                  <a:cubicBezTo>
                    <a:pt x="10747" y="105631"/>
                    <a:pt x="14754" y="105345"/>
                    <a:pt x="13323" y="114362"/>
                  </a:cubicBezTo>
                  <a:cubicBezTo>
                    <a:pt x="12393" y="119943"/>
                    <a:pt x="11105" y="125453"/>
                    <a:pt x="9888" y="130964"/>
                  </a:cubicBezTo>
                  <a:cubicBezTo>
                    <a:pt x="8743" y="136331"/>
                    <a:pt x="5308" y="142986"/>
                    <a:pt x="14754" y="143844"/>
                  </a:cubicBezTo>
                  <a:cubicBezTo>
                    <a:pt x="22053" y="144560"/>
                    <a:pt x="31070" y="146421"/>
                    <a:pt x="31356" y="134542"/>
                  </a:cubicBezTo>
                  <a:cubicBezTo>
                    <a:pt x="31786" y="118297"/>
                    <a:pt x="40802" y="115435"/>
                    <a:pt x="55401" y="115793"/>
                  </a:cubicBezTo>
                  <a:cubicBezTo>
                    <a:pt x="84740" y="116580"/>
                    <a:pt x="102058" y="102840"/>
                    <a:pt x="105922" y="78653"/>
                  </a:cubicBezTo>
                  <a:cubicBezTo>
                    <a:pt x="109787" y="54537"/>
                    <a:pt x="101056" y="43517"/>
                    <a:pt x="76439" y="40153"/>
                  </a:cubicBezTo>
                  <a:cubicBezTo>
                    <a:pt x="72146" y="39581"/>
                    <a:pt x="62342" y="44304"/>
                    <a:pt x="64990" y="32353"/>
                  </a:cubicBezTo>
                  <a:cubicBezTo>
                    <a:pt x="83166" y="24768"/>
                    <a:pt x="105708" y="32926"/>
                    <a:pt x="110574" y="49742"/>
                  </a:cubicBezTo>
                  <a:cubicBezTo>
                    <a:pt x="112434" y="37005"/>
                    <a:pt x="114080" y="25340"/>
                    <a:pt x="118231" y="14177"/>
                  </a:cubicBezTo>
                  <a:cubicBezTo>
                    <a:pt x="121809" y="4516"/>
                    <a:pt x="128893" y="8"/>
                    <a:pt x="139055" y="8"/>
                  </a:cubicBezTo>
                  <a:cubicBezTo>
                    <a:pt x="148716" y="8"/>
                    <a:pt x="158662" y="-708"/>
                    <a:pt x="162169" y="11529"/>
                  </a:cubicBezTo>
                  <a:cubicBezTo>
                    <a:pt x="160666" y="24911"/>
                    <a:pt x="166820" y="28060"/>
                    <a:pt x="179844" y="29562"/>
                  </a:cubicBezTo>
                  <a:cubicBezTo>
                    <a:pt x="194228" y="31208"/>
                    <a:pt x="206823" y="33212"/>
                    <a:pt x="222208" y="30278"/>
                  </a:cubicBezTo>
                  <a:cubicBezTo>
                    <a:pt x="244535" y="25984"/>
                    <a:pt x="269438" y="23694"/>
                    <a:pt x="291693" y="35931"/>
                  </a:cubicBezTo>
                  <a:cubicBezTo>
                    <a:pt x="308152" y="50887"/>
                    <a:pt x="312732" y="69135"/>
                    <a:pt x="304002" y="91176"/>
                  </a:cubicBezTo>
                  <a:cubicBezTo>
                    <a:pt x="296703" y="109496"/>
                    <a:pt x="284180" y="121947"/>
                    <a:pt x="262711" y="121875"/>
                  </a:cubicBezTo>
                  <a:cubicBezTo>
                    <a:pt x="259062" y="122448"/>
                    <a:pt x="255269" y="123879"/>
                    <a:pt x="251691" y="123521"/>
                  </a:cubicBezTo>
                  <a:cubicBezTo>
                    <a:pt x="237379" y="122162"/>
                    <a:pt x="227647" y="125096"/>
                    <a:pt x="227003" y="142485"/>
                  </a:cubicBezTo>
                  <a:cubicBezTo>
                    <a:pt x="226717" y="149569"/>
                    <a:pt x="220133" y="153076"/>
                    <a:pt x="212333" y="152503"/>
                  </a:cubicBezTo>
                  <a:cubicBezTo>
                    <a:pt x="206250" y="152146"/>
                    <a:pt x="200096" y="152289"/>
                    <a:pt x="194013" y="152146"/>
                  </a:cubicBezTo>
                  <a:close/>
                </a:path>
              </a:pathLst>
            </a:custGeom>
            <a:solidFill>
              <a:srgbClr val="F2F2F8"/>
            </a:solidFill>
            <a:ln w="7144" cap="flat">
              <a:noFill/>
              <a:prstDash val="solid"/>
              <a:miter/>
            </a:ln>
          </p:spPr>
          <p:txBody>
            <a:bodyPr rtlCol="0" anchor="ctr"/>
            <a:lstStyle/>
            <a:p>
              <a:endParaRPr lang="en-US" sz="2400"/>
            </a:p>
          </p:txBody>
        </p:sp>
        <p:sp>
          <p:nvSpPr>
            <p:cNvPr id="123" name="Freeform: Shape 122">
              <a:extLst>
                <a:ext uri="{FF2B5EF4-FFF2-40B4-BE49-F238E27FC236}">
                  <a16:creationId xmlns:a16="http://schemas.microsoft.com/office/drawing/2014/main" id="{08B5A959-CEAF-4777-96C2-119AE263A219}"/>
                </a:ext>
              </a:extLst>
            </p:cNvPr>
            <p:cNvSpPr/>
            <p:nvPr/>
          </p:nvSpPr>
          <p:spPr>
            <a:xfrm>
              <a:off x="6984683" y="3617225"/>
              <a:ext cx="124729" cy="98168"/>
            </a:xfrm>
            <a:custGeom>
              <a:avLst/>
              <a:gdLst>
                <a:gd name="connsiteX0" fmla="*/ 103476 w 124729"/>
                <a:gd name="connsiteY0" fmla="*/ 58739 h 98168"/>
                <a:gd name="connsiteX1" fmla="*/ 76140 w 124729"/>
                <a:gd name="connsiteY1" fmla="*/ 50438 h 98168"/>
                <a:gd name="connsiteX2" fmla="*/ 63760 w 124729"/>
                <a:gd name="connsiteY2" fmla="*/ 65609 h 98168"/>
                <a:gd name="connsiteX3" fmla="*/ 57105 w 124729"/>
                <a:gd name="connsiteY3" fmla="*/ 98169 h 98168"/>
                <a:gd name="connsiteX4" fmla="*/ 8587 w 124729"/>
                <a:gd name="connsiteY4" fmla="*/ 78776 h 98168"/>
                <a:gd name="connsiteX5" fmla="*/ 0 w 124729"/>
                <a:gd name="connsiteY5" fmla="*/ 7144 h 98168"/>
                <a:gd name="connsiteX6" fmla="*/ 13239 w 124729"/>
                <a:gd name="connsiteY6" fmla="*/ 3065 h 98168"/>
                <a:gd name="connsiteX7" fmla="*/ 105480 w 124729"/>
                <a:gd name="connsiteY7" fmla="*/ 59 h 98168"/>
                <a:gd name="connsiteX8" fmla="*/ 124730 w 124729"/>
                <a:gd name="connsiteY8" fmla="*/ 3351 h 98168"/>
                <a:gd name="connsiteX9" fmla="*/ 101187 w 124729"/>
                <a:gd name="connsiteY9" fmla="*/ 10293 h 98168"/>
                <a:gd name="connsiteX10" fmla="*/ 113924 w 124729"/>
                <a:gd name="connsiteY10" fmla="*/ 37486 h 98168"/>
                <a:gd name="connsiteX11" fmla="*/ 103476 w 124729"/>
                <a:gd name="connsiteY11" fmla="*/ 58739 h 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729" h="98168">
                  <a:moveTo>
                    <a:pt x="103476" y="58739"/>
                  </a:moveTo>
                  <a:cubicBezTo>
                    <a:pt x="97823" y="44928"/>
                    <a:pt x="85730" y="50581"/>
                    <a:pt x="76140" y="50438"/>
                  </a:cubicBezTo>
                  <a:cubicBezTo>
                    <a:pt x="66981" y="50295"/>
                    <a:pt x="65406" y="58668"/>
                    <a:pt x="63760" y="65609"/>
                  </a:cubicBezTo>
                  <a:cubicBezTo>
                    <a:pt x="61327" y="75699"/>
                    <a:pt x="59538" y="86004"/>
                    <a:pt x="57105" y="98169"/>
                  </a:cubicBezTo>
                  <a:cubicBezTo>
                    <a:pt x="43867" y="81352"/>
                    <a:pt x="27121" y="77631"/>
                    <a:pt x="8587" y="78776"/>
                  </a:cubicBezTo>
                  <a:cubicBezTo>
                    <a:pt x="8516" y="54589"/>
                    <a:pt x="6584" y="30616"/>
                    <a:pt x="0" y="7144"/>
                  </a:cubicBezTo>
                  <a:cubicBezTo>
                    <a:pt x="3793" y="3709"/>
                    <a:pt x="8516" y="2850"/>
                    <a:pt x="13239" y="3065"/>
                  </a:cubicBezTo>
                  <a:cubicBezTo>
                    <a:pt x="44081" y="4282"/>
                    <a:pt x="74709" y="417"/>
                    <a:pt x="105480" y="59"/>
                  </a:cubicBezTo>
                  <a:cubicBezTo>
                    <a:pt x="112064" y="-12"/>
                    <a:pt x="118862" y="-513"/>
                    <a:pt x="124730" y="3351"/>
                  </a:cubicBezTo>
                  <a:cubicBezTo>
                    <a:pt x="122225" y="11867"/>
                    <a:pt x="116357" y="13799"/>
                    <a:pt x="101187" y="10293"/>
                  </a:cubicBezTo>
                  <a:cubicBezTo>
                    <a:pt x="109702" y="18164"/>
                    <a:pt x="112636" y="27897"/>
                    <a:pt x="113924" y="37486"/>
                  </a:cubicBezTo>
                  <a:cubicBezTo>
                    <a:pt x="115212" y="46001"/>
                    <a:pt x="115499" y="55948"/>
                    <a:pt x="103476" y="58739"/>
                  </a:cubicBezTo>
                  <a:close/>
                </a:path>
              </a:pathLst>
            </a:custGeom>
            <a:solidFill>
              <a:srgbClr val="737FAC"/>
            </a:solidFill>
            <a:ln w="7144" cap="flat">
              <a:noFill/>
              <a:prstDash val="solid"/>
              <a:miter/>
            </a:ln>
          </p:spPr>
          <p:txBody>
            <a:bodyPr rtlCol="0" anchor="ctr"/>
            <a:lstStyle/>
            <a:p>
              <a:endParaRPr lang="en-US" sz="2400"/>
            </a:p>
          </p:txBody>
        </p:sp>
        <p:sp>
          <p:nvSpPr>
            <p:cNvPr id="124" name="Freeform: Shape 123">
              <a:extLst>
                <a:ext uri="{FF2B5EF4-FFF2-40B4-BE49-F238E27FC236}">
                  <a16:creationId xmlns:a16="http://schemas.microsoft.com/office/drawing/2014/main" id="{7ADFE223-A3C8-4DB5-93FB-D0A270DEE51B}"/>
                </a:ext>
              </a:extLst>
            </p:cNvPr>
            <p:cNvSpPr/>
            <p:nvPr/>
          </p:nvSpPr>
          <p:spPr>
            <a:xfrm>
              <a:off x="6715616" y="3584224"/>
              <a:ext cx="191549" cy="123504"/>
            </a:xfrm>
            <a:custGeom>
              <a:avLst/>
              <a:gdLst>
                <a:gd name="connsiteX0" fmla="*/ 31057 w 191549"/>
                <a:gd name="connsiteY0" fmla="*/ 85658 h 123504"/>
                <a:gd name="connsiteX1" fmla="*/ 11378 w 191549"/>
                <a:gd name="connsiteY1" fmla="*/ 120436 h 123504"/>
                <a:gd name="connsiteX2" fmla="*/ 0 w 191549"/>
                <a:gd name="connsiteY2" fmla="*/ 113066 h 123504"/>
                <a:gd name="connsiteX3" fmla="*/ 2362 w 191549"/>
                <a:gd name="connsiteY3" fmla="*/ 84942 h 123504"/>
                <a:gd name="connsiteX4" fmla="*/ 37999 w 191549"/>
                <a:gd name="connsiteY4" fmla="*/ 47588 h 123504"/>
                <a:gd name="connsiteX5" fmla="*/ 121868 w 191549"/>
                <a:gd name="connsiteY5" fmla="*/ 29841 h 123504"/>
                <a:gd name="connsiteX6" fmla="*/ 133675 w 191549"/>
                <a:gd name="connsiteY6" fmla="*/ 26477 h 123504"/>
                <a:gd name="connsiteX7" fmla="*/ 185700 w 191549"/>
                <a:gd name="connsiteY7" fmla="*/ 0 h 123504"/>
                <a:gd name="connsiteX8" fmla="*/ 188920 w 191549"/>
                <a:gd name="connsiteY8" fmla="*/ 11664 h 123504"/>
                <a:gd name="connsiteX9" fmla="*/ 130383 w 191549"/>
                <a:gd name="connsiteY9" fmla="*/ 48947 h 123504"/>
                <a:gd name="connsiteX10" fmla="*/ 110847 w 191549"/>
                <a:gd name="connsiteY10" fmla="*/ 52812 h 123504"/>
                <a:gd name="connsiteX11" fmla="*/ 85873 w 191549"/>
                <a:gd name="connsiteY11" fmla="*/ 54887 h 123504"/>
                <a:gd name="connsiteX12" fmla="*/ 42650 w 191549"/>
                <a:gd name="connsiteY12" fmla="*/ 74423 h 123504"/>
                <a:gd name="connsiteX13" fmla="*/ 31057 w 191549"/>
                <a:gd name="connsiteY13" fmla="*/ 85658 h 12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549" h="123504">
                  <a:moveTo>
                    <a:pt x="31057" y="85658"/>
                  </a:moveTo>
                  <a:cubicBezTo>
                    <a:pt x="20538" y="95032"/>
                    <a:pt x="14241" y="106768"/>
                    <a:pt x="11378" y="120436"/>
                  </a:cubicBezTo>
                  <a:cubicBezTo>
                    <a:pt x="787" y="128594"/>
                    <a:pt x="0" y="118504"/>
                    <a:pt x="0" y="113066"/>
                  </a:cubicBezTo>
                  <a:cubicBezTo>
                    <a:pt x="0" y="103763"/>
                    <a:pt x="501" y="94245"/>
                    <a:pt x="2362" y="84942"/>
                  </a:cubicBezTo>
                  <a:cubicBezTo>
                    <a:pt x="9088" y="67625"/>
                    <a:pt x="22112" y="55674"/>
                    <a:pt x="37999" y="47588"/>
                  </a:cubicBezTo>
                  <a:cubicBezTo>
                    <a:pt x="64190" y="34206"/>
                    <a:pt x="92098" y="26549"/>
                    <a:pt x="121868" y="29841"/>
                  </a:cubicBezTo>
                  <a:cubicBezTo>
                    <a:pt x="126877" y="30413"/>
                    <a:pt x="129954" y="28338"/>
                    <a:pt x="133675" y="26477"/>
                  </a:cubicBezTo>
                  <a:cubicBezTo>
                    <a:pt x="150993" y="17675"/>
                    <a:pt x="168310" y="8873"/>
                    <a:pt x="185700" y="0"/>
                  </a:cubicBezTo>
                  <a:cubicBezTo>
                    <a:pt x="194573" y="1717"/>
                    <a:pt x="191353" y="6798"/>
                    <a:pt x="188920" y="11664"/>
                  </a:cubicBezTo>
                  <a:cubicBezTo>
                    <a:pt x="168096" y="22041"/>
                    <a:pt x="148631" y="34564"/>
                    <a:pt x="130383" y="48947"/>
                  </a:cubicBezTo>
                  <a:cubicBezTo>
                    <a:pt x="124229" y="53813"/>
                    <a:pt x="118647" y="56032"/>
                    <a:pt x="110847" y="52812"/>
                  </a:cubicBezTo>
                  <a:cubicBezTo>
                    <a:pt x="102475" y="49377"/>
                    <a:pt x="94030" y="51810"/>
                    <a:pt x="85873" y="54887"/>
                  </a:cubicBezTo>
                  <a:cubicBezTo>
                    <a:pt x="69127" y="56103"/>
                    <a:pt x="55173" y="63689"/>
                    <a:pt x="42650" y="74423"/>
                  </a:cubicBezTo>
                  <a:cubicBezTo>
                    <a:pt x="41076" y="80506"/>
                    <a:pt x="37426" y="84441"/>
                    <a:pt x="31057" y="85658"/>
                  </a:cubicBezTo>
                  <a:close/>
                </a:path>
              </a:pathLst>
            </a:custGeom>
            <a:solidFill>
              <a:srgbClr val="D6DDEF"/>
            </a:solidFill>
            <a:ln w="7144" cap="flat">
              <a:noFill/>
              <a:prstDash val="solid"/>
              <a:miter/>
            </a:ln>
          </p:spPr>
          <p:txBody>
            <a:bodyPr rtlCol="0" anchor="ctr"/>
            <a:lstStyle/>
            <a:p>
              <a:endParaRPr lang="en-US" sz="2400"/>
            </a:p>
          </p:txBody>
        </p:sp>
        <p:sp>
          <p:nvSpPr>
            <p:cNvPr id="125" name="Freeform: Shape 124">
              <a:extLst>
                <a:ext uri="{FF2B5EF4-FFF2-40B4-BE49-F238E27FC236}">
                  <a16:creationId xmlns:a16="http://schemas.microsoft.com/office/drawing/2014/main" id="{529B5DAC-CC7C-46DD-A7C1-6F6BDDFADF9E}"/>
                </a:ext>
              </a:extLst>
            </p:cNvPr>
            <p:cNvSpPr/>
            <p:nvPr/>
          </p:nvSpPr>
          <p:spPr>
            <a:xfrm>
              <a:off x="7190921" y="3653315"/>
              <a:ext cx="55170" cy="329285"/>
            </a:xfrm>
            <a:custGeom>
              <a:avLst/>
              <a:gdLst>
                <a:gd name="connsiteX0" fmla="*/ 0 w 55170"/>
                <a:gd name="connsiteY0" fmla="*/ 132136 h 329285"/>
                <a:gd name="connsiteX1" fmla="*/ 40288 w 55170"/>
                <a:gd name="connsiteY1" fmla="*/ 68949 h 329285"/>
                <a:gd name="connsiteX2" fmla="*/ 27265 w 55170"/>
                <a:gd name="connsiteY2" fmla="*/ 49055 h 329285"/>
                <a:gd name="connsiteX3" fmla="*/ 15385 w 55170"/>
                <a:gd name="connsiteY3" fmla="*/ 24653 h 329285"/>
                <a:gd name="connsiteX4" fmla="*/ 1646 w 55170"/>
                <a:gd name="connsiteY4" fmla="*/ 6834 h 329285"/>
                <a:gd name="connsiteX5" fmla="*/ 11307 w 55170"/>
                <a:gd name="connsiteY5" fmla="*/ 36 h 329285"/>
                <a:gd name="connsiteX6" fmla="*/ 15028 w 55170"/>
                <a:gd name="connsiteY6" fmla="*/ 1324 h 329285"/>
                <a:gd name="connsiteX7" fmla="*/ 31844 w 55170"/>
                <a:gd name="connsiteY7" fmla="*/ 16781 h 329285"/>
                <a:gd name="connsiteX8" fmla="*/ 53957 w 55170"/>
                <a:gd name="connsiteY8" fmla="*/ 75747 h 329285"/>
                <a:gd name="connsiteX9" fmla="*/ 48518 w 55170"/>
                <a:gd name="connsiteY9" fmla="*/ 139221 h 329285"/>
                <a:gd name="connsiteX10" fmla="*/ 45942 w 55170"/>
                <a:gd name="connsiteY10" fmla="*/ 163122 h 329285"/>
                <a:gd name="connsiteX11" fmla="*/ 45870 w 55170"/>
                <a:gd name="connsiteY11" fmla="*/ 303238 h 329285"/>
                <a:gd name="connsiteX12" fmla="*/ 34421 w 55170"/>
                <a:gd name="connsiteY12" fmla="*/ 329285 h 329285"/>
                <a:gd name="connsiteX13" fmla="*/ 33777 w 55170"/>
                <a:gd name="connsiteY13" fmla="*/ 268459 h 329285"/>
                <a:gd name="connsiteX14" fmla="*/ 34063 w 55170"/>
                <a:gd name="connsiteY14" fmla="*/ 207060 h 329285"/>
                <a:gd name="connsiteX15" fmla="*/ 37355 w 55170"/>
                <a:gd name="connsiteY15" fmla="*/ 148881 h 329285"/>
                <a:gd name="connsiteX16" fmla="*/ 44081 w 55170"/>
                <a:gd name="connsiteY16" fmla="*/ 132279 h 329285"/>
                <a:gd name="connsiteX17" fmla="*/ 43723 w 55170"/>
                <a:gd name="connsiteY17" fmla="*/ 118898 h 329285"/>
                <a:gd name="connsiteX18" fmla="*/ 33132 w 55170"/>
                <a:gd name="connsiteY18" fmla="*/ 122333 h 329285"/>
                <a:gd name="connsiteX19" fmla="*/ 0 w 55170"/>
                <a:gd name="connsiteY19" fmla="*/ 132136 h 3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170" h="329285">
                  <a:moveTo>
                    <a:pt x="0" y="132136"/>
                  </a:moveTo>
                  <a:cubicBezTo>
                    <a:pt x="33132" y="119900"/>
                    <a:pt x="46872" y="97787"/>
                    <a:pt x="40288" y="68949"/>
                  </a:cubicBezTo>
                  <a:cubicBezTo>
                    <a:pt x="38285" y="60290"/>
                    <a:pt x="32417" y="55137"/>
                    <a:pt x="27265" y="49055"/>
                  </a:cubicBezTo>
                  <a:cubicBezTo>
                    <a:pt x="35780" y="33598"/>
                    <a:pt x="33991" y="29376"/>
                    <a:pt x="15385" y="24653"/>
                  </a:cubicBezTo>
                  <a:cubicBezTo>
                    <a:pt x="5725" y="22220"/>
                    <a:pt x="3149" y="14491"/>
                    <a:pt x="1646" y="6834"/>
                  </a:cubicBezTo>
                  <a:cubicBezTo>
                    <a:pt x="429" y="393"/>
                    <a:pt x="6297" y="-179"/>
                    <a:pt x="11307" y="36"/>
                  </a:cubicBezTo>
                  <a:cubicBezTo>
                    <a:pt x="12595" y="250"/>
                    <a:pt x="13811" y="751"/>
                    <a:pt x="15028" y="1324"/>
                  </a:cubicBezTo>
                  <a:cubicBezTo>
                    <a:pt x="21182" y="5832"/>
                    <a:pt x="26334" y="11557"/>
                    <a:pt x="31844" y="16781"/>
                  </a:cubicBezTo>
                  <a:cubicBezTo>
                    <a:pt x="45656" y="34027"/>
                    <a:pt x="51667" y="54565"/>
                    <a:pt x="53957" y="75747"/>
                  </a:cubicBezTo>
                  <a:cubicBezTo>
                    <a:pt x="56247" y="97000"/>
                    <a:pt x="55746" y="118540"/>
                    <a:pt x="48518" y="139221"/>
                  </a:cubicBezTo>
                  <a:cubicBezTo>
                    <a:pt x="45799" y="147021"/>
                    <a:pt x="45942" y="154964"/>
                    <a:pt x="45942" y="163122"/>
                  </a:cubicBezTo>
                  <a:cubicBezTo>
                    <a:pt x="46157" y="209851"/>
                    <a:pt x="46013" y="256509"/>
                    <a:pt x="45870" y="303238"/>
                  </a:cubicBezTo>
                  <a:cubicBezTo>
                    <a:pt x="45870" y="313471"/>
                    <a:pt x="44153" y="323203"/>
                    <a:pt x="34421" y="329285"/>
                  </a:cubicBezTo>
                  <a:cubicBezTo>
                    <a:pt x="42865" y="308962"/>
                    <a:pt x="32059" y="288925"/>
                    <a:pt x="33777" y="268459"/>
                  </a:cubicBezTo>
                  <a:cubicBezTo>
                    <a:pt x="35494" y="248136"/>
                    <a:pt x="34492" y="227526"/>
                    <a:pt x="34063" y="207060"/>
                  </a:cubicBezTo>
                  <a:cubicBezTo>
                    <a:pt x="33633" y="187596"/>
                    <a:pt x="38499" y="168418"/>
                    <a:pt x="37355" y="148881"/>
                  </a:cubicBezTo>
                  <a:cubicBezTo>
                    <a:pt x="36997" y="143085"/>
                    <a:pt x="38786" y="136358"/>
                    <a:pt x="44081" y="132279"/>
                  </a:cubicBezTo>
                  <a:cubicBezTo>
                    <a:pt x="50522" y="127413"/>
                    <a:pt x="46657" y="122046"/>
                    <a:pt x="43723" y="118898"/>
                  </a:cubicBezTo>
                  <a:cubicBezTo>
                    <a:pt x="39716" y="114533"/>
                    <a:pt x="36281" y="119685"/>
                    <a:pt x="33132" y="122333"/>
                  </a:cubicBezTo>
                  <a:cubicBezTo>
                    <a:pt x="23543" y="130490"/>
                    <a:pt x="13525" y="137289"/>
                    <a:pt x="0" y="132136"/>
                  </a:cubicBezTo>
                  <a:close/>
                </a:path>
              </a:pathLst>
            </a:custGeom>
            <a:solidFill>
              <a:srgbClr val="626B94"/>
            </a:solidFill>
            <a:ln w="7144" cap="flat">
              <a:noFill/>
              <a:prstDash val="solid"/>
              <a:miter/>
            </a:ln>
          </p:spPr>
          <p:txBody>
            <a:bodyPr rtlCol="0" anchor="ctr"/>
            <a:lstStyle/>
            <a:p>
              <a:endParaRPr lang="en-US" sz="2400"/>
            </a:p>
          </p:txBody>
        </p:sp>
        <p:sp>
          <p:nvSpPr>
            <p:cNvPr id="126" name="Freeform: Shape 125">
              <a:extLst>
                <a:ext uri="{FF2B5EF4-FFF2-40B4-BE49-F238E27FC236}">
                  <a16:creationId xmlns:a16="http://schemas.microsoft.com/office/drawing/2014/main" id="{65337ABD-D77E-4002-A31E-20DE346D5EEA}"/>
                </a:ext>
              </a:extLst>
            </p:cNvPr>
            <p:cNvSpPr/>
            <p:nvPr/>
          </p:nvSpPr>
          <p:spPr>
            <a:xfrm>
              <a:off x="6981339" y="3604272"/>
              <a:ext cx="227802" cy="51800"/>
            </a:xfrm>
            <a:custGeom>
              <a:avLst/>
              <a:gdLst>
                <a:gd name="connsiteX0" fmla="*/ 129577 w 227802"/>
                <a:gd name="connsiteY0" fmla="*/ 20026 h 51800"/>
                <a:gd name="connsiteX1" fmla="*/ 83134 w 227802"/>
                <a:gd name="connsiteY1" fmla="*/ 18237 h 51800"/>
                <a:gd name="connsiteX2" fmla="*/ 3416 w 227802"/>
                <a:gd name="connsiteY2" fmla="*/ 20097 h 51800"/>
                <a:gd name="connsiteX3" fmla="*/ 16082 w 227802"/>
                <a:gd name="connsiteY3" fmla="*/ 1420 h 51800"/>
                <a:gd name="connsiteX4" fmla="*/ 146966 w 227802"/>
                <a:gd name="connsiteY4" fmla="*/ 4926 h 51800"/>
                <a:gd name="connsiteX5" fmla="*/ 226327 w 227802"/>
                <a:gd name="connsiteY5" fmla="*/ 46503 h 51800"/>
                <a:gd name="connsiteX6" fmla="*/ 223750 w 227802"/>
                <a:gd name="connsiteY6" fmla="*/ 51799 h 51800"/>
                <a:gd name="connsiteX7" fmla="*/ 223679 w 227802"/>
                <a:gd name="connsiteY7" fmla="*/ 51727 h 51800"/>
                <a:gd name="connsiteX8" fmla="*/ 134228 w 227802"/>
                <a:gd name="connsiteY8" fmla="*/ 22960 h 51800"/>
                <a:gd name="connsiteX9" fmla="*/ 129577 w 227802"/>
                <a:gd name="connsiteY9" fmla="*/ 20026 h 5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802" h="51800">
                  <a:moveTo>
                    <a:pt x="129577" y="20026"/>
                  </a:moveTo>
                  <a:cubicBezTo>
                    <a:pt x="114334" y="14515"/>
                    <a:pt x="98376" y="16591"/>
                    <a:pt x="83134" y="18237"/>
                  </a:cubicBezTo>
                  <a:cubicBezTo>
                    <a:pt x="56513" y="21099"/>
                    <a:pt x="29964" y="19739"/>
                    <a:pt x="3416" y="20097"/>
                  </a:cubicBezTo>
                  <a:cubicBezTo>
                    <a:pt x="-2381" y="2064"/>
                    <a:pt x="-2381" y="1205"/>
                    <a:pt x="16082" y="1420"/>
                  </a:cubicBezTo>
                  <a:cubicBezTo>
                    <a:pt x="59734" y="1992"/>
                    <a:pt x="103457" y="-3947"/>
                    <a:pt x="146966" y="4926"/>
                  </a:cubicBezTo>
                  <a:cubicBezTo>
                    <a:pt x="177594" y="11152"/>
                    <a:pt x="204286" y="24319"/>
                    <a:pt x="226327" y="46503"/>
                  </a:cubicBezTo>
                  <a:cubicBezTo>
                    <a:pt x="228831" y="49938"/>
                    <a:pt x="228259" y="51870"/>
                    <a:pt x="223750" y="51799"/>
                  </a:cubicBezTo>
                  <a:lnTo>
                    <a:pt x="223679" y="51727"/>
                  </a:lnTo>
                  <a:cubicBezTo>
                    <a:pt x="194410" y="40349"/>
                    <a:pt x="166359" y="25464"/>
                    <a:pt x="134228" y="22960"/>
                  </a:cubicBezTo>
                  <a:cubicBezTo>
                    <a:pt x="132296" y="22816"/>
                    <a:pt x="130793" y="21528"/>
                    <a:pt x="129577" y="20026"/>
                  </a:cubicBezTo>
                  <a:close/>
                </a:path>
              </a:pathLst>
            </a:custGeom>
            <a:solidFill>
              <a:srgbClr val="B3BCD9"/>
            </a:solidFill>
            <a:ln w="7144" cap="flat">
              <a:noFill/>
              <a:prstDash val="solid"/>
              <a:miter/>
            </a:ln>
          </p:spPr>
          <p:txBody>
            <a:bodyPr rtlCol="0" anchor="ctr"/>
            <a:lstStyle/>
            <a:p>
              <a:endParaRPr lang="en-US" sz="2400"/>
            </a:p>
          </p:txBody>
        </p:sp>
        <p:sp>
          <p:nvSpPr>
            <p:cNvPr id="127" name="Freeform: Shape 126">
              <a:extLst>
                <a:ext uri="{FF2B5EF4-FFF2-40B4-BE49-F238E27FC236}">
                  <a16:creationId xmlns:a16="http://schemas.microsoft.com/office/drawing/2014/main" id="{B4F4647E-A443-4647-AE23-F87B346DA935}"/>
                </a:ext>
              </a:extLst>
            </p:cNvPr>
            <p:cNvSpPr/>
            <p:nvPr/>
          </p:nvSpPr>
          <p:spPr>
            <a:xfrm>
              <a:off x="6837839" y="3813066"/>
              <a:ext cx="54388" cy="157941"/>
            </a:xfrm>
            <a:custGeom>
              <a:avLst/>
              <a:gdLst>
                <a:gd name="connsiteX0" fmla="*/ 6872 w 54388"/>
                <a:gd name="connsiteY0" fmla="*/ 8 h 157941"/>
                <a:gd name="connsiteX1" fmla="*/ 43082 w 54388"/>
                <a:gd name="connsiteY1" fmla="*/ 6949 h 157941"/>
                <a:gd name="connsiteX2" fmla="*/ 48807 w 54388"/>
                <a:gd name="connsiteY2" fmla="*/ 19186 h 157941"/>
                <a:gd name="connsiteX3" fmla="*/ 49451 w 54388"/>
                <a:gd name="connsiteY3" fmla="*/ 126455 h 157941"/>
                <a:gd name="connsiteX4" fmla="*/ 54388 w 54388"/>
                <a:gd name="connsiteY4" fmla="*/ 135257 h 157941"/>
                <a:gd name="connsiteX5" fmla="*/ 49021 w 54388"/>
                <a:gd name="connsiteY5" fmla="*/ 157942 h 157941"/>
                <a:gd name="connsiteX6" fmla="*/ 40864 w 54388"/>
                <a:gd name="connsiteY6" fmla="*/ 157942 h 157941"/>
                <a:gd name="connsiteX7" fmla="*/ 32419 w 54388"/>
                <a:gd name="connsiteY7" fmla="*/ 147065 h 157941"/>
                <a:gd name="connsiteX8" fmla="*/ 25406 w 54388"/>
                <a:gd name="connsiteY8" fmla="*/ 117153 h 157941"/>
                <a:gd name="connsiteX9" fmla="*/ 14601 w 54388"/>
                <a:gd name="connsiteY9" fmla="*/ 143702 h 157941"/>
                <a:gd name="connsiteX10" fmla="*/ 9305 w 54388"/>
                <a:gd name="connsiteY10" fmla="*/ 129103 h 157941"/>
                <a:gd name="connsiteX11" fmla="*/ 10665 w 54388"/>
                <a:gd name="connsiteY11" fmla="*/ 110784 h 157941"/>
                <a:gd name="connsiteX12" fmla="*/ 13957 w 54388"/>
                <a:gd name="connsiteY12" fmla="*/ 94683 h 157941"/>
                <a:gd name="connsiteX13" fmla="*/ 3080 w 54388"/>
                <a:gd name="connsiteY13" fmla="*/ 120731 h 157941"/>
                <a:gd name="connsiteX14" fmla="*/ 217 w 54388"/>
                <a:gd name="connsiteY14" fmla="*/ 91462 h 157941"/>
                <a:gd name="connsiteX15" fmla="*/ 718 w 54388"/>
                <a:gd name="connsiteY15" fmla="*/ 32997 h 157941"/>
                <a:gd name="connsiteX16" fmla="*/ 6872 w 54388"/>
                <a:gd name="connsiteY16" fmla="*/ 8 h 15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388" h="157941">
                  <a:moveTo>
                    <a:pt x="6872" y="8"/>
                  </a:moveTo>
                  <a:cubicBezTo>
                    <a:pt x="19395" y="-278"/>
                    <a:pt x="30344" y="7307"/>
                    <a:pt x="43082" y="6949"/>
                  </a:cubicBezTo>
                  <a:cubicBezTo>
                    <a:pt x="50954" y="6735"/>
                    <a:pt x="48735" y="14392"/>
                    <a:pt x="48807" y="19186"/>
                  </a:cubicBezTo>
                  <a:cubicBezTo>
                    <a:pt x="49165" y="54967"/>
                    <a:pt x="49236" y="90675"/>
                    <a:pt x="49451" y="126455"/>
                  </a:cubicBezTo>
                  <a:cubicBezTo>
                    <a:pt x="50954" y="129461"/>
                    <a:pt x="54245" y="131465"/>
                    <a:pt x="54388" y="135257"/>
                  </a:cubicBezTo>
                  <a:cubicBezTo>
                    <a:pt x="52814" y="142843"/>
                    <a:pt x="55605" y="151502"/>
                    <a:pt x="49021" y="157942"/>
                  </a:cubicBezTo>
                  <a:cubicBezTo>
                    <a:pt x="46302" y="157942"/>
                    <a:pt x="43583" y="157942"/>
                    <a:pt x="40864" y="157942"/>
                  </a:cubicBezTo>
                  <a:cubicBezTo>
                    <a:pt x="33564" y="157727"/>
                    <a:pt x="34495" y="151287"/>
                    <a:pt x="32419" y="147065"/>
                  </a:cubicBezTo>
                  <a:cubicBezTo>
                    <a:pt x="30917" y="137046"/>
                    <a:pt x="32205" y="126312"/>
                    <a:pt x="25406" y="117153"/>
                  </a:cubicBezTo>
                  <a:cubicBezTo>
                    <a:pt x="16390" y="124022"/>
                    <a:pt x="22186" y="136545"/>
                    <a:pt x="14601" y="143702"/>
                  </a:cubicBezTo>
                  <a:cubicBezTo>
                    <a:pt x="8518" y="140410"/>
                    <a:pt x="9448" y="134613"/>
                    <a:pt x="9305" y="129103"/>
                  </a:cubicBezTo>
                  <a:cubicBezTo>
                    <a:pt x="4081" y="122591"/>
                    <a:pt x="8160" y="116723"/>
                    <a:pt x="10665" y="110784"/>
                  </a:cubicBezTo>
                  <a:cubicBezTo>
                    <a:pt x="12740" y="105918"/>
                    <a:pt x="17105" y="101552"/>
                    <a:pt x="13957" y="94683"/>
                  </a:cubicBezTo>
                  <a:cubicBezTo>
                    <a:pt x="2793" y="100908"/>
                    <a:pt x="11452" y="114362"/>
                    <a:pt x="3080" y="120731"/>
                  </a:cubicBezTo>
                  <a:cubicBezTo>
                    <a:pt x="-1500" y="111356"/>
                    <a:pt x="575" y="101195"/>
                    <a:pt x="217" y="91462"/>
                  </a:cubicBezTo>
                  <a:cubicBezTo>
                    <a:pt x="-498" y="71998"/>
                    <a:pt x="790" y="52462"/>
                    <a:pt x="718" y="32997"/>
                  </a:cubicBezTo>
                  <a:cubicBezTo>
                    <a:pt x="718" y="21405"/>
                    <a:pt x="360" y="10098"/>
                    <a:pt x="6872" y="8"/>
                  </a:cubicBezTo>
                  <a:close/>
                </a:path>
              </a:pathLst>
            </a:custGeom>
            <a:solidFill>
              <a:srgbClr val="393C60"/>
            </a:solidFill>
            <a:ln w="7144" cap="flat">
              <a:noFill/>
              <a:prstDash val="solid"/>
              <a:miter/>
            </a:ln>
          </p:spPr>
          <p:txBody>
            <a:bodyPr rtlCol="0" anchor="ctr"/>
            <a:lstStyle/>
            <a:p>
              <a:endParaRPr lang="en-US" sz="2400"/>
            </a:p>
          </p:txBody>
        </p:sp>
        <p:sp>
          <p:nvSpPr>
            <p:cNvPr id="128" name="Freeform: Shape 127">
              <a:extLst>
                <a:ext uri="{FF2B5EF4-FFF2-40B4-BE49-F238E27FC236}">
                  <a16:creationId xmlns:a16="http://schemas.microsoft.com/office/drawing/2014/main" id="{F30D73E5-2A75-44AA-9BEE-2C5306486EBA}"/>
                </a:ext>
              </a:extLst>
            </p:cNvPr>
            <p:cNvSpPr/>
            <p:nvPr/>
          </p:nvSpPr>
          <p:spPr>
            <a:xfrm>
              <a:off x="6708925" y="3669166"/>
              <a:ext cx="18069" cy="282663"/>
            </a:xfrm>
            <a:custGeom>
              <a:avLst/>
              <a:gdLst>
                <a:gd name="connsiteX0" fmla="*/ 9124 w 18069"/>
                <a:gd name="connsiteY0" fmla="*/ 0 h 282663"/>
                <a:gd name="connsiteX1" fmla="*/ 9840 w 18069"/>
                <a:gd name="connsiteY1" fmla="*/ 27694 h 282663"/>
                <a:gd name="connsiteX2" fmla="*/ 18069 w 18069"/>
                <a:gd name="connsiteY2" fmla="*/ 35423 h 282663"/>
                <a:gd name="connsiteX3" fmla="*/ 11843 w 18069"/>
                <a:gd name="connsiteY3" fmla="*/ 191854 h 282663"/>
                <a:gd name="connsiteX4" fmla="*/ 7550 w 18069"/>
                <a:gd name="connsiteY4" fmla="*/ 282664 h 282663"/>
                <a:gd name="connsiteX5" fmla="*/ 1181 w 18069"/>
                <a:gd name="connsiteY5" fmla="*/ 238726 h 282663"/>
                <a:gd name="connsiteX6" fmla="*/ 966 w 18069"/>
                <a:gd name="connsiteY6" fmla="*/ 31344 h 282663"/>
                <a:gd name="connsiteX7" fmla="*/ 9124 w 18069"/>
                <a:gd name="connsiteY7" fmla="*/ 0 h 28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9" h="282663">
                  <a:moveTo>
                    <a:pt x="9124" y="0"/>
                  </a:moveTo>
                  <a:cubicBezTo>
                    <a:pt x="9410" y="9231"/>
                    <a:pt x="12917" y="18105"/>
                    <a:pt x="9840" y="27694"/>
                  </a:cubicBezTo>
                  <a:cubicBezTo>
                    <a:pt x="8337" y="32489"/>
                    <a:pt x="9553" y="39001"/>
                    <a:pt x="18069" y="35423"/>
                  </a:cubicBezTo>
                  <a:cubicBezTo>
                    <a:pt x="9625" y="87304"/>
                    <a:pt x="14491" y="139758"/>
                    <a:pt x="11843" y="191854"/>
                  </a:cubicBezTo>
                  <a:cubicBezTo>
                    <a:pt x="10269" y="222052"/>
                    <a:pt x="10484" y="252322"/>
                    <a:pt x="7550" y="282664"/>
                  </a:cubicBezTo>
                  <a:cubicBezTo>
                    <a:pt x="-394" y="268781"/>
                    <a:pt x="7979" y="252608"/>
                    <a:pt x="1181" y="238726"/>
                  </a:cubicBezTo>
                  <a:cubicBezTo>
                    <a:pt x="-465" y="169598"/>
                    <a:pt x="-250" y="100471"/>
                    <a:pt x="966" y="31344"/>
                  </a:cubicBezTo>
                  <a:cubicBezTo>
                    <a:pt x="1181" y="20395"/>
                    <a:pt x="3256" y="9661"/>
                    <a:pt x="9124" y="0"/>
                  </a:cubicBezTo>
                  <a:close/>
                </a:path>
              </a:pathLst>
            </a:custGeom>
            <a:solidFill>
              <a:srgbClr val="BBC5E2"/>
            </a:solidFill>
            <a:ln w="7144" cap="flat">
              <a:noFill/>
              <a:prstDash val="solid"/>
              <a:miter/>
            </a:ln>
          </p:spPr>
          <p:txBody>
            <a:bodyPr rtlCol="0" anchor="ctr"/>
            <a:lstStyle/>
            <a:p>
              <a:endParaRPr lang="en-US" sz="2400"/>
            </a:p>
          </p:txBody>
        </p:sp>
        <p:sp>
          <p:nvSpPr>
            <p:cNvPr id="129" name="Freeform: Shape 128">
              <a:extLst>
                <a:ext uri="{FF2B5EF4-FFF2-40B4-BE49-F238E27FC236}">
                  <a16:creationId xmlns:a16="http://schemas.microsoft.com/office/drawing/2014/main" id="{0ED64B86-E374-41B9-A8E3-5D902A471822}"/>
                </a:ext>
              </a:extLst>
            </p:cNvPr>
            <p:cNvSpPr/>
            <p:nvPr/>
          </p:nvSpPr>
          <p:spPr>
            <a:xfrm>
              <a:off x="7075851" y="3864550"/>
              <a:ext cx="59180" cy="120400"/>
            </a:xfrm>
            <a:custGeom>
              <a:avLst/>
              <a:gdLst>
                <a:gd name="connsiteX0" fmla="*/ 0 w 59180"/>
                <a:gd name="connsiteY0" fmla="*/ 14503 h 120400"/>
                <a:gd name="connsiteX1" fmla="*/ 21325 w 59180"/>
                <a:gd name="connsiteY1" fmla="*/ 1407 h 120400"/>
                <a:gd name="connsiteX2" fmla="*/ 29268 w 59180"/>
                <a:gd name="connsiteY2" fmla="*/ 3339 h 120400"/>
                <a:gd name="connsiteX3" fmla="*/ 31987 w 59180"/>
                <a:gd name="connsiteY3" fmla="*/ 20013 h 120400"/>
                <a:gd name="connsiteX4" fmla="*/ 33276 w 59180"/>
                <a:gd name="connsiteY4" fmla="*/ 67744 h 120400"/>
                <a:gd name="connsiteX5" fmla="*/ 51881 w 59180"/>
                <a:gd name="connsiteY5" fmla="*/ 60516 h 120400"/>
                <a:gd name="connsiteX6" fmla="*/ 51953 w 59180"/>
                <a:gd name="connsiteY6" fmla="*/ 60445 h 120400"/>
                <a:gd name="connsiteX7" fmla="*/ 59181 w 59180"/>
                <a:gd name="connsiteY7" fmla="*/ 61876 h 120400"/>
                <a:gd name="connsiteX8" fmla="*/ 47301 w 59180"/>
                <a:gd name="connsiteY8" fmla="*/ 120269 h 120400"/>
                <a:gd name="connsiteX9" fmla="*/ 37855 w 59180"/>
                <a:gd name="connsiteY9" fmla="*/ 114688 h 120400"/>
                <a:gd name="connsiteX10" fmla="*/ 40074 w 59180"/>
                <a:gd name="connsiteY10" fmla="*/ 77619 h 120400"/>
                <a:gd name="connsiteX11" fmla="*/ 37927 w 59180"/>
                <a:gd name="connsiteY11" fmla="*/ 114831 h 120400"/>
                <a:gd name="connsiteX12" fmla="*/ 17675 w 59180"/>
                <a:gd name="connsiteY12" fmla="*/ 110179 h 120400"/>
                <a:gd name="connsiteX13" fmla="*/ 12666 w 59180"/>
                <a:gd name="connsiteY13" fmla="*/ 74829 h 120400"/>
                <a:gd name="connsiteX14" fmla="*/ 14670 w 59180"/>
                <a:gd name="connsiteY14" fmla="*/ 28314 h 120400"/>
                <a:gd name="connsiteX15" fmla="*/ 11807 w 59180"/>
                <a:gd name="connsiteY15" fmla="*/ 22733 h 120400"/>
                <a:gd name="connsiteX16" fmla="*/ 0 w 59180"/>
                <a:gd name="connsiteY16" fmla="*/ 14503 h 12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180" h="120400">
                  <a:moveTo>
                    <a:pt x="0" y="14503"/>
                  </a:moveTo>
                  <a:cubicBezTo>
                    <a:pt x="7514" y="10996"/>
                    <a:pt x="18391" y="13501"/>
                    <a:pt x="21325" y="1407"/>
                  </a:cubicBezTo>
                  <a:cubicBezTo>
                    <a:pt x="22041" y="-1598"/>
                    <a:pt x="26907" y="763"/>
                    <a:pt x="29268" y="3339"/>
                  </a:cubicBezTo>
                  <a:cubicBezTo>
                    <a:pt x="32632" y="8492"/>
                    <a:pt x="31558" y="14360"/>
                    <a:pt x="31987" y="20013"/>
                  </a:cubicBezTo>
                  <a:cubicBezTo>
                    <a:pt x="33132" y="36329"/>
                    <a:pt x="28338" y="52716"/>
                    <a:pt x="33276" y="67744"/>
                  </a:cubicBezTo>
                  <a:cubicBezTo>
                    <a:pt x="35995" y="59944"/>
                    <a:pt x="45369" y="63522"/>
                    <a:pt x="51881" y="60516"/>
                  </a:cubicBezTo>
                  <a:lnTo>
                    <a:pt x="51953" y="60445"/>
                  </a:lnTo>
                  <a:cubicBezTo>
                    <a:pt x="55173" y="56724"/>
                    <a:pt x="57892" y="55579"/>
                    <a:pt x="59181" y="61876"/>
                  </a:cubicBezTo>
                  <a:cubicBezTo>
                    <a:pt x="49949" y="80267"/>
                    <a:pt x="46371" y="99803"/>
                    <a:pt x="47301" y="120269"/>
                  </a:cubicBezTo>
                  <a:cubicBezTo>
                    <a:pt x="42650" y="120914"/>
                    <a:pt x="39430" y="119196"/>
                    <a:pt x="37855" y="114688"/>
                  </a:cubicBezTo>
                  <a:cubicBezTo>
                    <a:pt x="37283" y="102093"/>
                    <a:pt x="35566" y="89355"/>
                    <a:pt x="40074" y="77619"/>
                  </a:cubicBezTo>
                  <a:cubicBezTo>
                    <a:pt x="30771" y="89141"/>
                    <a:pt x="33991" y="101950"/>
                    <a:pt x="37927" y="114831"/>
                  </a:cubicBezTo>
                  <a:cubicBezTo>
                    <a:pt x="31200" y="113256"/>
                    <a:pt x="24402" y="111754"/>
                    <a:pt x="17675" y="110179"/>
                  </a:cubicBezTo>
                  <a:cubicBezTo>
                    <a:pt x="13811" y="98730"/>
                    <a:pt x="8086" y="87495"/>
                    <a:pt x="12666" y="74829"/>
                  </a:cubicBezTo>
                  <a:cubicBezTo>
                    <a:pt x="19321" y="59586"/>
                    <a:pt x="17461" y="43986"/>
                    <a:pt x="14670" y="28314"/>
                  </a:cubicBezTo>
                  <a:cubicBezTo>
                    <a:pt x="13453" y="26597"/>
                    <a:pt x="12380" y="24808"/>
                    <a:pt x="11807" y="22733"/>
                  </a:cubicBezTo>
                  <a:cubicBezTo>
                    <a:pt x="16030" y="8062"/>
                    <a:pt x="3506" y="17795"/>
                    <a:pt x="0" y="14503"/>
                  </a:cubicBezTo>
                  <a:close/>
                </a:path>
              </a:pathLst>
            </a:custGeom>
            <a:solidFill>
              <a:srgbClr val="3B3E64"/>
            </a:solidFill>
            <a:ln w="7144" cap="flat">
              <a:noFill/>
              <a:prstDash val="solid"/>
              <a:miter/>
            </a:ln>
          </p:spPr>
          <p:txBody>
            <a:bodyPr rtlCol="0" anchor="ctr"/>
            <a:lstStyle/>
            <a:p>
              <a:endParaRPr lang="en-US" sz="2400"/>
            </a:p>
          </p:txBody>
        </p:sp>
        <p:sp>
          <p:nvSpPr>
            <p:cNvPr id="130" name="Freeform: Shape 129">
              <a:extLst>
                <a:ext uri="{FF2B5EF4-FFF2-40B4-BE49-F238E27FC236}">
                  <a16:creationId xmlns:a16="http://schemas.microsoft.com/office/drawing/2014/main" id="{AB0D4DFF-68EC-4A56-82F7-EB65C35C1A52}"/>
                </a:ext>
              </a:extLst>
            </p:cNvPr>
            <p:cNvSpPr/>
            <p:nvPr/>
          </p:nvSpPr>
          <p:spPr>
            <a:xfrm>
              <a:off x="6900063" y="3921492"/>
              <a:ext cx="37006" cy="75063"/>
            </a:xfrm>
            <a:custGeom>
              <a:avLst/>
              <a:gdLst>
                <a:gd name="connsiteX0" fmla="*/ 1252 w 37006"/>
                <a:gd name="connsiteY0" fmla="*/ 40714 h 75063"/>
                <a:gd name="connsiteX1" fmla="*/ 10269 w 37006"/>
                <a:gd name="connsiteY1" fmla="*/ 12519 h 75063"/>
                <a:gd name="connsiteX2" fmla="*/ 24223 w 37006"/>
                <a:gd name="connsiteY2" fmla="*/ 426 h 75063"/>
                <a:gd name="connsiteX3" fmla="*/ 36102 w 37006"/>
                <a:gd name="connsiteY3" fmla="*/ 26259 h 75063"/>
                <a:gd name="connsiteX4" fmla="*/ 25654 w 37006"/>
                <a:gd name="connsiteY4" fmla="*/ 50733 h 75063"/>
                <a:gd name="connsiteX5" fmla="*/ 25368 w 37006"/>
                <a:gd name="connsiteY5" fmla="*/ 64257 h 75063"/>
                <a:gd name="connsiteX6" fmla="*/ 21432 w 37006"/>
                <a:gd name="connsiteY6" fmla="*/ 75063 h 75063"/>
                <a:gd name="connsiteX7" fmla="*/ 1324 w 37006"/>
                <a:gd name="connsiteY7" fmla="*/ 60966 h 75063"/>
                <a:gd name="connsiteX8" fmla="*/ 1252 w 37006"/>
                <a:gd name="connsiteY8" fmla="*/ 40714 h 7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6" h="75063">
                  <a:moveTo>
                    <a:pt x="1252" y="40714"/>
                  </a:moveTo>
                  <a:cubicBezTo>
                    <a:pt x="1610" y="30481"/>
                    <a:pt x="5474" y="21321"/>
                    <a:pt x="10269" y="12519"/>
                  </a:cubicBezTo>
                  <a:cubicBezTo>
                    <a:pt x="12845" y="6007"/>
                    <a:pt x="14706" y="-1936"/>
                    <a:pt x="24223" y="426"/>
                  </a:cubicBezTo>
                  <a:cubicBezTo>
                    <a:pt x="32667" y="2501"/>
                    <a:pt x="39537" y="18172"/>
                    <a:pt x="36102" y="26259"/>
                  </a:cubicBezTo>
                  <a:cubicBezTo>
                    <a:pt x="32596" y="34417"/>
                    <a:pt x="26656" y="41501"/>
                    <a:pt x="25654" y="50733"/>
                  </a:cubicBezTo>
                  <a:cubicBezTo>
                    <a:pt x="25368" y="55241"/>
                    <a:pt x="25511" y="59749"/>
                    <a:pt x="25368" y="64257"/>
                  </a:cubicBezTo>
                  <a:cubicBezTo>
                    <a:pt x="25225" y="68265"/>
                    <a:pt x="23937" y="71914"/>
                    <a:pt x="21432" y="75063"/>
                  </a:cubicBezTo>
                  <a:cubicBezTo>
                    <a:pt x="12845" y="73059"/>
                    <a:pt x="4115" y="71199"/>
                    <a:pt x="1324" y="60966"/>
                  </a:cubicBezTo>
                  <a:cubicBezTo>
                    <a:pt x="-465" y="54239"/>
                    <a:pt x="-394" y="47441"/>
                    <a:pt x="1252" y="40714"/>
                  </a:cubicBezTo>
                  <a:close/>
                </a:path>
              </a:pathLst>
            </a:custGeom>
            <a:solidFill>
              <a:srgbClr val="97A9D2"/>
            </a:solidFill>
            <a:ln w="7144" cap="flat">
              <a:noFill/>
              <a:prstDash val="solid"/>
              <a:miter/>
            </a:ln>
          </p:spPr>
          <p:txBody>
            <a:bodyPr rtlCol="0" anchor="ctr"/>
            <a:lstStyle/>
            <a:p>
              <a:endParaRPr lang="en-US" sz="2400"/>
            </a:p>
          </p:txBody>
        </p:sp>
        <p:sp>
          <p:nvSpPr>
            <p:cNvPr id="131" name="Freeform: Shape 130">
              <a:extLst>
                <a:ext uri="{FF2B5EF4-FFF2-40B4-BE49-F238E27FC236}">
                  <a16:creationId xmlns:a16="http://schemas.microsoft.com/office/drawing/2014/main" id="{CCC04025-A807-441C-BFF0-99FD32E50381}"/>
                </a:ext>
              </a:extLst>
            </p:cNvPr>
            <p:cNvSpPr/>
            <p:nvPr/>
          </p:nvSpPr>
          <p:spPr>
            <a:xfrm>
              <a:off x="7119814" y="3918411"/>
              <a:ext cx="35598" cy="74923"/>
            </a:xfrm>
            <a:custGeom>
              <a:avLst/>
              <a:gdLst>
                <a:gd name="connsiteX0" fmla="*/ 3267 w 35598"/>
                <a:gd name="connsiteY0" fmla="*/ 66337 h 74923"/>
                <a:gd name="connsiteX1" fmla="*/ 13572 w 35598"/>
                <a:gd name="connsiteY1" fmla="*/ 6655 h 74923"/>
                <a:gd name="connsiteX2" fmla="*/ 20298 w 35598"/>
                <a:gd name="connsiteY2" fmla="*/ 0 h 74923"/>
                <a:gd name="connsiteX3" fmla="*/ 33752 w 35598"/>
                <a:gd name="connsiteY3" fmla="*/ 15386 h 74923"/>
                <a:gd name="connsiteX4" fmla="*/ 33680 w 35598"/>
                <a:gd name="connsiteY4" fmla="*/ 15242 h 74923"/>
                <a:gd name="connsiteX5" fmla="*/ 32893 w 35598"/>
                <a:gd name="connsiteY5" fmla="*/ 27050 h 74923"/>
                <a:gd name="connsiteX6" fmla="*/ 24091 w 35598"/>
                <a:gd name="connsiteY6" fmla="*/ 68913 h 74923"/>
                <a:gd name="connsiteX7" fmla="*/ 21586 w 35598"/>
                <a:gd name="connsiteY7" fmla="*/ 74924 h 74923"/>
                <a:gd name="connsiteX8" fmla="*/ 3267 w 35598"/>
                <a:gd name="connsiteY8" fmla="*/ 66337 h 7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98" h="74923">
                  <a:moveTo>
                    <a:pt x="3267" y="66337"/>
                  </a:moveTo>
                  <a:cubicBezTo>
                    <a:pt x="-4032" y="44582"/>
                    <a:pt x="1549" y="25046"/>
                    <a:pt x="13572" y="6655"/>
                  </a:cubicBezTo>
                  <a:cubicBezTo>
                    <a:pt x="15074" y="3721"/>
                    <a:pt x="16649" y="787"/>
                    <a:pt x="20298" y="0"/>
                  </a:cubicBezTo>
                  <a:cubicBezTo>
                    <a:pt x="27741" y="2576"/>
                    <a:pt x="31533" y="8301"/>
                    <a:pt x="33752" y="15386"/>
                  </a:cubicBezTo>
                  <a:lnTo>
                    <a:pt x="33680" y="15242"/>
                  </a:lnTo>
                  <a:cubicBezTo>
                    <a:pt x="37043" y="19393"/>
                    <a:pt x="35469" y="23687"/>
                    <a:pt x="32893" y="27050"/>
                  </a:cubicBezTo>
                  <a:cubicBezTo>
                    <a:pt x="23232" y="39645"/>
                    <a:pt x="21944" y="53814"/>
                    <a:pt x="24091" y="68913"/>
                  </a:cubicBezTo>
                  <a:cubicBezTo>
                    <a:pt x="24449" y="71203"/>
                    <a:pt x="24234" y="73707"/>
                    <a:pt x="21586" y="74924"/>
                  </a:cubicBezTo>
                  <a:cubicBezTo>
                    <a:pt x="14430" y="74065"/>
                    <a:pt x="8705" y="70559"/>
                    <a:pt x="3267" y="66337"/>
                  </a:cubicBezTo>
                  <a:close/>
                </a:path>
              </a:pathLst>
            </a:custGeom>
            <a:solidFill>
              <a:srgbClr val="96A7D2"/>
            </a:solidFill>
            <a:ln w="7144" cap="flat">
              <a:noFill/>
              <a:prstDash val="solid"/>
              <a:miter/>
            </a:ln>
          </p:spPr>
          <p:txBody>
            <a:bodyPr rtlCol="0" anchor="ctr"/>
            <a:lstStyle/>
            <a:p>
              <a:endParaRPr lang="en-US" sz="2400"/>
            </a:p>
          </p:txBody>
        </p:sp>
        <p:sp>
          <p:nvSpPr>
            <p:cNvPr id="132" name="Freeform: Shape 131">
              <a:extLst>
                <a:ext uri="{FF2B5EF4-FFF2-40B4-BE49-F238E27FC236}">
                  <a16:creationId xmlns:a16="http://schemas.microsoft.com/office/drawing/2014/main" id="{744295C0-F246-4FEE-8D6E-E5AB6A328AB0}"/>
                </a:ext>
              </a:extLst>
            </p:cNvPr>
            <p:cNvSpPr/>
            <p:nvPr/>
          </p:nvSpPr>
          <p:spPr>
            <a:xfrm>
              <a:off x="6923238" y="3944847"/>
              <a:ext cx="31665" cy="54403"/>
            </a:xfrm>
            <a:custGeom>
              <a:avLst/>
              <a:gdLst>
                <a:gd name="connsiteX0" fmla="*/ 18294 w 31665"/>
                <a:gd name="connsiteY0" fmla="*/ 54356 h 54403"/>
                <a:gd name="connsiteX1" fmla="*/ 5056 w 31665"/>
                <a:gd name="connsiteY1" fmla="*/ 48417 h 54403"/>
                <a:gd name="connsiteX2" fmla="*/ 261 w 31665"/>
                <a:gd name="connsiteY2" fmla="*/ 37182 h 54403"/>
                <a:gd name="connsiteX3" fmla="*/ 690 w 31665"/>
                <a:gd name="connsiteY3" fmla="*/ 30670 h 54403"/>
                <a:gd name="connsiteX4" fmla="*/ 10924 w 31665"/>
                <a:gd name="connsiteY4" fmla="*/ 4693 h 54403"/>
                <a:gd name="connsiteX5" fmla="*/ 21157 w 31665"/>
                <a:gd name="connsiteY5" fmla="*/ 1688 h 54403"/>
                <a:gd name="connsiteX6" fmla="*/ 27025 w 31665"/>
                <a:gd name="connsiteY6" fmla="*/ 50134 h 54403"/>
                <a:gd name="connsiteX7" fmla="*/ 18294 w 31665"/>
                <a:gd name="connsiteY7" fmla="*/ 54356 h 5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65" h="54403">
                  <a:moveTo>
                    <a:pt x="18294" y="54356"/>
                  </a:moveTo>
                  <a:cubicBezTo>
                    <a:pt x="12784" y="54857"/>
                    <a:pt x="9063" y="51279"/>
                    <a:pt x="5056" y="48417"/>
                  </a:cubicBezTo>
                  <a:cubicBezTo>
                    <a:pt x="-97" y="46199"/>
                    <a:pt x="2122" y="40832"/>
                    <a:pt x="261" y="37182"/>
                  </a:cubicBezTo>
                  <a:cubicBezTo>
                    <a:pt x="-168" y="34964"/>
                    <a:pt x="-97" y="32817"/>
                    <a:pt x="690" y="30670"/>
                  </a:cubicBezTo>
                  <a:cubicBezTo>
                    <a:pt x="1549" y="21009"/>
                    <a:pt x="5700" y="12637"/>
                    <a:pt x="10924" y="4693"/>
                  </a:cubicBezTo>
                  <a:cubicBezTo>
                    <a:pt x="13357" y="1044"/>
                    <a:pt x="15933" y="-2033"/>
                    <a:pt x="21157" y="1688"/>
                  </a:cubicBezTo>
                  <a:cubicBezTo>
                    <a:pt x="31605" y="9130"/>
                    <a:pt x="35540" y="40760"/>
                    <a:pt x="27025" y="50134"/>
                  </a:cubicBezTo>
                  <a:cubicBezTo>
                    <a:pt x="24520" y="52782"/>
                    <a:pt x="21085" y="52782"/>
                    <a:pt x="18294" y="54356"/>
                  </a:cubicBezTo>
                  <a:close/>
                </a:path>
              </a:pathLst>
            </a:custGeom>
            <a:solidFill>
              <a:srgbClr val="96A8D1"/>
            </a:solidFill>
            <a:ln w="7144" cap="flat">
              <a:noFill/>
              <a:prstDash val="solid"/>
              <a:miter/>
            </a:ln>
          </p:spPr>
          <p:txBody>
            <a:bodyPr rtlCol="0" anchor="ctr"/>
            <a:lstStyle/>
            <a:p>
              <a:endParaRPr lang="en-US" sz="2400"/>
            </a:p>
          </p:txBody>
        </p:sp>
        <p:sp>
          <p:nvSpPr>
            <p:cNvPr id="133" name="Freeform: Shape 132">
              <a:extLst>
                <a:ext uri="{FF2B5EF4-FFF2-40B4-BE49-F238E27FC236}">
                  <a16:creationId xmlns:a16="http://schemas.microsoft.com/office/drawing/2014/main" id="{09D6B2FB-9548-4248-AA38-478777B954E3}"/>
                </a:ext>
              </a:extLst>
            </p:cNvPr>
            <p:cNvSpPr/>
            <p:nvPr/>
          </p:nvSpPr>
          <p:spPr>
            <a:xfrm>
              <a:off x="7142309" y="3941122"/>
              <a:ext cx="31391" cy="54355"/>
            </a:xfrm>
            <a:custGeom>
              <a:avLst/>
              <a:gdLst>
                <a:gd name="connsiteX0" fmla="*/ 8610 w 31391"/>
                <a:gd name="connsiteY0" fmla="*/ 51712 h 54355"/>
                <a:gd name="connsiteX1" fmla="*/ 6248 w 31391"/>
                <a:gd name="connsiteY1" fmla="*/ 49422 h 54355"/>
                <a:gd name="connsiteX2" fmla="*/ 12474 w 31391"/>
                <a:gd name="connsiteY2" fmla="*/ 1191 h 54355"/>
                <a:gd name="connsiteX3" fmla="*/ 21347 w 31391"/>
                <a:gd name="connsiteY3" fmla="*/ 2407 h 54355"/>
                <a:gd name="connsiteX4" fmla="*/ 29791 w 31391"/>
                <a:gd name="connsiteY4" fmla="*/ 45630 h 54355"/>
                <a:gd name="connsiteX5" fmla="*/ 8610 w 31391"/>
                <a:gd name="connsiteY5" fmla="*/ 51712 h 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1" h="54355">
                  <a:moveTo>
                    <a:pt x="8610" y="51712"/>
                  </a:moveTo>
                  <a:cubicBezTo>
                    <a:pt x="7822" y="50925"/>
                    <a:pt x="7035" y="50209"/>
                    <a:pt x="6248" y="49422"/>
                  </a:cubicBezTo>
                  <a:cubicBezTo>
                    <a:pt x="-4414" y="36899"/>
                    <a:pt x="-836" y="8991"/>
                    <a:pt x="12474" y="1191"/>
                  </a:cubicBezTo>
                  <a:cubicBezTo>
                    <a:pt x="15837" y="-742"/>
                    <a:pt x="18485" y="-312"/>
                    <a:pt x="21347" y="2407"/>
                  </a:cubicBezTo>
                  <a:cubicBezTo>
                    <a:pt x="28360" y="9205"/>
                    <a:pt x="34371" y="37257"/>
                    <a:pt x="29791" y="45630"/>
                  </a:cubicBezTo>
                  <a:cubicBezTo>
                    <a:pt x="24997" y="54431"/>
                    <a:pt x="17698" y="56793"/>
                    <a:pt x="8610" y="51712"/>
                  </a:cubicBezTo>
                  <a:close/>
                </a:path>
              </a:pathLst>
            </a:custGeom>
            <a:solidFill>
              <a:srgbClr val="99A8D2"/>
            </a:solidFill>
            <a:ln w="7144" cap="flat">
              <a:noFill/>
              <a:prstDash val="solid"/>
              <a:miter/>
            </a:ln>
          </p:spPr>
          <p:txBody>
            <a:bodyPr rtlCol="0" anchor="ctr"/>
            <a:lstStyle/>
            <a:p>
              <a:endParaRPr lang="en-US" sz="2400"/>
            </a:p>
          </p:txBody>
        </p:sp>
        <p:sp>
          <p:nvSpPr>
            <p:cNvPr id="134" name="Freeform: Shape 133">
              <a:extLst>
                <a:ext uri="{FF2B5EF4-FFF2-40B4-BE49-F238E27FC236}">
                  <a16:creationId xmlns:a16="http://schemas.microsoft.com/office/drawing/2014/main" id="{BC65053F-8ABB-488E-AF14-1B2A57DC3B43}"/>
                </a:ext>
              </a:extLst>
            </p:cNvPr>
            <p:cNvSpPr/>
            <p:nvPr/>
          </p:nvSpPr>
          <p:spPr>
            <a:xfrm>
              <a:off x="7068179" y="3922060"/>
              <a:ext cx="28276" cy="52526"/>
            </a:xfrm>
            <a:custGeom>
              <a:avLst/>
              <a:gdLst>
                <a:gd name="connsiteX0" fmla="*/ 22628 w 28276"/>
                <a:gd name="connsiteY0" fmla="*/ 17318 h 52526"/>
                <a:gd name="connsiteX1" fmla="*/ 27566 w 28276"/>
                <a:gd name="connsiteY1" fmla="*/ 45299 h 52526"/>
                <a:gd name="connsiteX2" fmla="*/ 25276 w 28276"/>
                <a:gd name="connsiteY2" fmla="*/ 52526 h 52526"/>
                <a:gd name="connsiteX3" fmla="*/ 2090 w 28276"/>
                <a:gd name="connsiteY3" fmla="*/ 37355 h 52526"/>
                <a:gd name="connsiteX4" fmla="*/ 3164 w 28276"/>
                <a:gd name="connsiteY4" fmla="*/ 9804 h 52526"/>
                <a:gd name="connsiteX5" fmla="*/ 12252 w 28276"/>
                <a:gd name="connsiteY5" fmla="*/ 1 h 52526"/>
                <a:gd name="connsiteX6" fmla="*/ 22485 w 28276"/>
                <a:gd name="connsiteY6" fmla="*/ 10377 h 52526"/>
                <a:gd name="connsiteX7" fmla="*/ 22628 w 28276"/>
                <a:gd name="connsiteY7" fmla="*/ 17318 h 5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76" h="52526">
                  <a:moveTo>
                    <a:pt x="22628" y="17318"/>
                  </a:moveTo>
                  <a:cubicBezTo>
                    <a:pt x="23129" y="26836"/>
                    <a:pt x="21555" y="36640"/>
                    <a:pt x="27566" y="45299"/>
                  </a:cubicBezTo>
                  <a:cubicBezTo>
                    <a:pt x="28926" y="47302"/>
                    <a:pt x="28425" y="50880"/>
                    <a:pt x="25276" y="52526"/>
                  </a:cubicBezTo>
                  <a:cubicBezTo>
                    <a:pt x="16760" y="48662"/>
                    <a:pt x="6670" y="47231"/>
                    <a:pt x="2090" y="37355"/>
                  </a:cubicBezTo>
                  <a:cubicBezTo>
                    <a:pt x="373" y="28124"/>
                    <a:pt x="-2060" y="18893"/>
                    <a:pt x="3164" y="9804"/>
                  </a:cubicBezTo>
                  <a:cubicBezTo>
                    <a:pt x="5525" y="5726"/>
                    <a:pt x="6599" y="72"/>
                    <a:pt x="12252" y="1"/>
                  </a:cubicBezTo>
                  <a:cubicBezTo>
                    <a:pt x="18549" y="-71"/>
                    <a:pt x="20481" y="5511"/>
                    <a:pt x="22485" y="10377"/>
                  </a:cubicBezTo>
                  <a:cubicBezTo>
                    <a:pt x="23415" y="12595"/>
                    <a:pt x="23272" y="14957"/>
                    <a:pt x="22628" y="17318"/>
                  </a:cubicBezTo>
                  <a:close/>
                </a:path>
              </a:pathLst>
            </a:custGeom>
            <a:solidFill>
              <a:srgbClr val="7D8CC0"/>
            </a:solidFill>
            <a:ln w="7144" cap="flat">
              <a:noFill/>
              <a:prstDash val="solid"/>
              <a:miter/>
            </a:ln>
          </p:spPr>
          <p:txBody>
            <a:bodyPr rtlCol="0" anchor="ctr"/>
            <a:lstStyle/>
            <a:p>
              <a:endParaRPr lang="en-US" sz="2400"/>
            </a:p>
          </p:txBody>
        </p:sp>
        <p:sp>
          <p:nvSpPr>
            <p:cNvPr id="135" name="Freeform: Shape 134">
              <a:extLst>
                <a:ext uri="{FF2B5EF4-FFF2-40B4-BE49-F238E27FC236}">
                  <a16:creationId xmlns:a16="http://schemas.microsoft.com/office/drawing/2014/main" id="{57913083-A957-4181-9707-89E72A592816}"/>
                </a:ext>
              </a:extLst>
            </p:cNvPr>
            <p:cNvSpPr/>
            <p:nvPr/>
          </p:nvSpPr>
          <p:spPr>
            <a:xfrm>
              <a:off x="6967713" y="3718698"/>
              <a:ext cx="44971" cy="46536"/>
            </a:xfrm>
            <a:custGeom>
              <a:avLst/>
              <a:gdLst>
                <a:gd name="connsiteX0" fmla="*/ 20405 w 44971"/>
                <a:gd name="connsiteY0" fmla="*/ 8360 h 46536"/>
                <a:gd name="connsiteX1" fmla="*/ 29207 w 44971"/>
                <a:gd name="connsiteY1" fmla="*/ 274 h 46536"/>
                <a:gd name="connsiteX2" fmla="*/ 44879 w 44971"/>
                <a:gd name="connsiteY2" fmla="*/ 14157 h 46536"/>
                <a:gd name="connsiteX3" fmla="*/ 5163 w 44971"/>
                <a:gd name="connsiteY3" fmla="*/ 45357 h 46536"/>
                <a:gd name="connsiteX4" fmla="*/ 5449 w 44971"/>
                <a:gd name="connsiteY4" fmla="*/ 34480 h 46536"/>
                <a:gd name="connsiteX5" fmla="*/ 13750 w 44971"/>
                <a:gd name="connsiteY5" fmla="*/ 33263 h 46536"/>
                <a:gd name="connsiteX6" fmla="*/ 30567 w 44971"/>
                <a:gd name="connsiteY6" fmla="*/ 20883 h 46536"/>
                <a:gd name="connsiteX7" fmla="*/ 20405 w 44971"/>
                <a:gd name="connsiteY7" fmla="*/ 8360 h 4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1" h="46536">
                  <a:moveTo>
                    <a:pt x="20405" y="8360"/>
                  </a:moveTo>
                  <a:cubicBezTo>
                    <a:pt x="18616" y="488"/>
                    <a:pt x="23196" y="-657"/>
                    <a:pt x="29207" y="274"/>
                  </a:cubicBezTo>
                  <a:cubicBezTo>
                    <a:pt x="37365" y="1490"/>
                    <a:pt x="44020" y="4997"/>
                    <a:pt x="44879" y="14157"/>
                  </a:cubicBezTo>
                  <a:cubicBezTo>
                    <a:pt x="46596" y="33406"/>
                    <a:pt x="23983" y="51368"/>
                    <a:pt x="5163" y="45357"/>
                  </a:cubicBezTo>
                  <a:cubicBezTo>
                    <a:pt x="-4856" y="42137"/>
                    <a:pt x="2229" y="38058"/>
                    <a:pt x="5449" y="34480"/>
                  </a:cubicBezTo>
                  <a:cubicBezTo>
                    <a:pt x="8097" y="33335"/>
                    <a:pt x="10959" y="33406"/>
                    <a:pt x="13750" y="33263"/>
                  </a:cubicBezTo>
                  <a:cubicBezTo>
                    <a:pt x="22051" y="32762"/>
                    <a:pt x="27991" y="29256"/>
                    <a:pt x="30567" y="20883"/>
                  </a:cubicBezTo>
                  <a:cubicBezTo>
                    <a:pt x="33572" y="11366"/>
                    <a:pt x="22838" y="13369"/>
                    <a:pt x="20405" y="8360"/>
                  </a:cubicBezTo>
                  <a:close/>
                </a:path>
              </a:pathLst>
            </a:custGeom>
            <a:solidFill>
              <a:srgbClr val="E6E7EE"/>
            </a:solidFill>
            <a:ln w="7144" cap="flat">
              <a:noFill/>
              <a:prstDash val="solid"/>
              <a:miter/>
            </a:ln>
          </p:spPr>
          <p:txBody>
            <a:bodyPr rtlCol="0" anchor="ctr"/>
            <a:lstStyle/>
            <a:p>
              <a:endParaRPr lang="en-US" sz="2400"/>
            </a:p>
          </p:txBody>
        </p:sp>
        <p:sp>
          <p:nvSpPr>
            <p:cNvPr id="136" name="Freeform: Shape 135">
              <a:extLst>
                <a:ext uri="{FF2B5EF4-FFF2-40B4-BE49-F238E27FC236}">
                  <a16:creationId xmlns:a16="http://schemas.microsoft.com/office/drawing/2014/main" id="{D9FD2D86-FC4A-4920-B4A0-50B3F1F67DF4}"/>
                </a:ext>
              </a:extLst>
            </p:cNvPr>
            <p:cNvSpPr/>
            <p:nvPr/>
          </p:nvSpPr>
          <p:spPr>
            <a:xfrm>
              <a:off x="7138579" y="3933654"/>
              <a:ext cx="37342" cy="63451"/>
            </a:xfrm>
            <a:custGeom>
              <a:avLst/>
              <a:gdLst>
                <a:gd name="connsiteX0" fmla="*/ 12339 w 37342"/>
                <a:gd name="connsiteY0" fmla="*/ 59181 h 63451"/>
                <a:gd name="connsiteX1" fmla="*/ 32877 w 37342"/>
                <a:gd name="connsiteY1" fmla="*/ 41577 h 63451"/>
                <a:gd name="connsiteX2" fmla="*/ 32161 w 37342"/>
                <a:gd name="connsiteY2" fmla="*/ 34564 h 63451"/>
                <a:gd name="connsiteX3" fmla="*/ 19638 w 37342"/>
                <a:gd name="connsiteY3" fmla="*/ 10591 h 63451"/>
                <a:gd name="connsiteX4" fmla="*/ 6972 w 37342"/>
                <a:gd name="connsiteY4" fmla="*/ 34993 h 63451"/>
                <a:gd name="connsiteX5" fmla="*/ 10049 w 37342"/>
                <a:gd name="connsiteY5" fmla="*/ 56891 h 63451"/>
                <a:gd name="connsiteX6" fmla="*/ 2750 w 37342"/>
                <a:gd name="connsiteY6" fmla="*/ 59681 h 63451"/>
                <a:gd name="connsiteX7" fmla="*/ 14844 w 37342"/>
                <a:gd name="connsiteY7" fmla="*/ 0 h 63451"/>
                <a:gd name="connsiteX8" fmla="*/ 32662 w 37342"/>
                <a:gd name="connsiteY8" fmla="*/ 62544 h 63451"/>
                <a:gd name="connsiteX9" fmla="*/ 12339 w 37342"/>
                <a:gd name="connsiteY9" fmla="*/ 59181 h 6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42" h="63451">
                  <a:moveTo>
                    <a:pt x="12339" y="59181"/>
                  </a:moveTo>
                  <a:cubicBezTo>
                    <a:pt x="28225" y="61542"/>
                    <a:pt x="33235" y="57248"/>
                    <a:pt x="32877" y="41577"/>
                  </a:cubicBezTo>
                  <a:cubicBezTo>
                    <a:pt x="32805" y="39215"/>
                    <a:pt x="32662" y="36854"/>
                    <a:pt x="32161" y="34564"/>
                  </a:cubicBezTo>
                  <a:cubicBezTo>
                    <a:pt x="30157" y="25046"/>
                    <a:pt x="30086" y="10448"/>
                    <a:pt x="19638" y="10591"/>
                  </a:cubicBezTo>
                  <a:cubicBezTo>
                    <a:pt x="10264" y="10734"/>
                    <a:pt x="8976" y="25619"/>
                    <a:pt x="6972" y="34993"/>
                  </a:cubicBezTo>
                  <a:cubicBezTo>
                    <a:pt x="5398" y="42221"/>
                    <a:pt x="5755" y="50092"/>
                    <a:pt x="10049" y="56891"/>
                  </a:cubicBezTo>
                  <a:cubicBezTo>
                    <a:pt x="7616" y="57821"/>
                    <a:pt x="5183" y="58751"/>
                    <a:pt x="2750" y="59681"/>
                  </a:cubicBezTo>
                  <a:cubicBezTo>
                    <a:pt x="-5050" y="37426"/>
                    <a:pt x="5254" y="18749"/>
                    <a:pt x="14844" y="0"/>
                  </a:cubicBezTo>
                  <a:cubicBezTo>
                    <a:pt x="36240" y="14097"/>
                    <a:pt x="42824" y="37069"/>
                    <a:pt x="32662" y="62544"/>
                  </a:cubicBezTo>
                  <a:cubicBezTo>
                    <a:pt x="25792" y="61685"/>
                    <a:pt x="18064" y="66837"/>
                    <a:pt x="12339" y="59181"/>
                  </a:cubicBezTo>
                  <a:close/>
                </a:path>
              </a:pathLst>
            </a:custGeom>
            <a:solidFill>
              <a:srgbClr val="414D77"/>
            </a:solidFill>
            <a:ln w="7144" cap="flat">
              <a:noFill/>
              <a:prstDash val="solid"/>
              <a:miter/>
            </a:ln>
          </p:spPr>
          <p:txBody>
            <a:bodyPr rtlCol="0" anchor="ctr"/>
            <a:lstStyle/>
            <a:p>
              <a:endParaRPr lang="en-US" sz="2400"/>
            </a:p>
          </p:txBody>
        </p:sp>
        <p:sp>
          <p:nvSpPr>
            <p:cNvPr id="137" name="Freeform: Shape 136">
              <a:extLst>
                <a:ext uri="{FF2B5EF4-FFF2-40B4-BE49-F238E27FC236}">
                  <a16:creationId xmlns:a16="http://schemas.microsoft.com/office/drawing/2014/main" id="{2755473F-4422-47AB-B1AA-AC61DD1BDF29}"/>
                </a:ext>
              </a:extLst>
            </p:cNvPr>
            <p:cNvSpPr/>
            <p:nvPr/>
          </p:nvSpPr>
          <p:spPr>
            <a:xfrm>
              <a:off x="6852439" y="3922061"/>
              <a:ext cx="20786" cy="45297"/>
            </a:xfrm>
            <a:custGeom>
              <a:avLst/>
              <a:gdLst>
                <a:gd name="connsiteX0" fmla="*/ 0 w 20786"/>
                <a:gd name="connsiteY0" fmla="*/ 34564 h 45297"/>
                <a:gd name="connsiteX1" fmla="*/ 11020 w 20786"/>
                <a:gd name="connsiteY1" fmla="*/ 0 h 45297"/>
                <a:gd name="connsiteX2" fmla="*/ 20108 w 20786"/>
                <a:gd name="connsiteY2" fmla="*/ 37283 h 45297"/>
                <a:gd name="connsiteX3" fmla="*/ 11807 w 20786"/>
                <a:gd name="connsiteY3" fmla="*/ 45298 h 45297"/>
                <a:gd name="connsiteX4" fmla="*/ 0 w 20786"/>
                <a:gd name="connsiteY4" fmla="*/ 34564 h 45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6" h="45297">
                  <a:moveTo>
                    <a:pt x="0" y="34564"/>
                  </a:moveTo>
                  <a:cubicBezTo>
                    <a:pt x="1360" y="12308"/>
                    <a:pt x="1360" y="12308"/>
                    <a:pt x="11020" y="0"/>
                  </a:cubicBezTo>
                  <a:cubicBezTo>
                    <a:pt x="19321" y="11521"/>
                    <a:pt x="22255" y="23687"/>
                    <a:pt x="20108" y="37283"/>
                  </a:cubicBezTo>
                  <a:cubicBezTo>
                    <a:pt x="19107" y="41720"/>
                    <a:pt x="16459" y="44582"/>
                    <a:pt x="11807" y="45298"/>
                  </a:cubicBezTo>
                  <a:cubicBezTo>
                    <a:pt x="5152" y="44725"/>
                    <a:pt x="2147" y="40146"/>
                    <a:pt x="0" y="34564"/>
                  </a:cubicBezTo>
                  <a:close/>
                </a:path>
              </a:pathLst>
            </a:custGeom>
            <a:solidFill>
              <a:srgbClr val="96A7CF"/>
            </a:solidFill>
            <a:ln w="7144" cap="flat">
              <a:noFill/>
              <a:prstDash val="solid"/>
              <a:miter/>
            </a:ln>
          </p:spPr>
          <p:txBody>
            <a:bodyPr rtlCol="0" anchor="ctr"/>
            <a:lstStyle/>
            <a:p>
              <a:endParaRPr lang="en-US" sz="2400"/>
            </a:p>
          </p:txBody>
        </p:sp>
        <p:sp>
          <p:nvSpPr>
            <p:cNvPr id="138" name="Freeform: Shape 137">
              <a:extLst>
                <a:ext uri="{FF2B5EF4-FFF2-40B4-BE49-F238E27FC236}">
                  <a16:creationId xmlns:a16="http://schemas.microsoft.com/office/drawing/2014/main" id="{428E6F2F-0745-4B7B-A42B-FB29B727AAB8}"/>
                </a:ext>
              </a:extLst>
            </p:cNvPr>
            <p:cNvSpPr/>
            <p:nvPr/>
          </p:nvSpPr>
          <p:spPr>
            <a:xfrm>
              <a:off x="6827107" y="3579266"/>
              <a:ext cx="52096" cy="22104"/>
            </a:xfrm>
            <a:custGeom>
              <a:avLst/>
              <a:gdLst>
                <a:gd name="connsiteX0" fmla="*/ 52096 w 52096"/>
                <a:gd name="connsiteY0" fmla="*/ 1237 h 22104"/>
                <a:gd name="connsiteX1" fmla="*/ 0 w 52096"/>
                <a:gd name="connsiteY1" fmla="*/ 22061 h 22104"/>
                <a:gd name="connsiteX2" fmla="*/ 52096 w 52096"/>
                <a:gd name="connsiteY2" fmla="*/ 1237 h 22104"/>
              </a:gdLst>
              <a:ahLst/>
              <a:cxnLst>
                <a:cxn ang="0">
                  <a:pos x="connsiteX0" y="connsiteY0"/>
                </a:cxn>
                <a:cxn ang="0">
                  <a:pos x="connsiteX1" y="connsiteY1"/>
                </a:cxn>
                <a:cxn ang="0">
                  <a:pos x="connsiteX2" y="connsiteY2"/>
                </a:cxn>
              </a:cxnLst>
              <a:rect l="l" t="t" r="r" b="b"/>
              <a:pathLst>
                <a:path w="52096" h="22104">
                  <a:moveTo>
                    <a:pt x="52096" y="1237"/>
                  </a:moveTo>
                  <a:cubicBezTo>
                    <a:pt x="38500" y="16264"/>
                    <a:pt x="21754" y="22705"/>
                    <a:pt x="0" y="22061"/>
                  </a:cubicBezTo>
                  <a:cubicBezTo>
                    <a:pt x="9231" y="4743"/>
                    <a:pt x="28410" y="-3271"/>
                    <a:pt x="52096" y="1237"/>
                  </a:cubicBezTo>
                  <a:close/>
                </a:path>
              </a:pathLst>
            </a:custGeom>
            <a:solidFill>
              <a:srgbClr val="898FB9"/>
            </a:solidFill>
            <a:ln w="7144" cap="flat">
              <a:noFill/>
              <a:prstDash val="solid"/>
              <a:miter/>
            </a:ln>
          </p:spPr>
          <p:txBody>
            <a:bodyPr rtlCol="0" anchor="ctr"/>
            <a:lstStyle/>
            <a:p>
              <a:endParaRPr lang="en-US" sz="2400"/>
            </a:p>
          </p:txBody>
        </p:sp>
        <p:sp>
          <p:nvSpPr>
            <p:cNvPr id="139" name="Freeform: Shape 138">
              <a:extLst>
                <a:ext uri="{FF2B5EF4-FFF2-40B4-BE49-F238E27FC236}">
                  <a16:creationId xmlns:a16="http://schemas.microsoft.com/office/drawing/2014/main" id="{2B7CD97D-3946-4413-8558-4814BAD629DE}"/>
                </a:ext>
              </a:extLst>
            </p:cNvPr>
            <p:cNvSpPr/>
            <p:nvPr/>
          </p:nvSpPr>
          <p:spPr>
            <a:xfrm>
              <a:off x="7058975" y="3887998"/>
              <a:ext cx="38236" cy="71417"/>
            </a:xfrm>
            <a:custGeom>
              <a:avLst/>
              <a:gdLst>
                <a:gd name="connsiteX0" fmla="*/ 31833 w 38236"/>
                <a:gd name="connsiteY0" fmla="*/ 51381 h 71417"/>
                <a:gd name="connsiteX1" fmla="*/ 20956 w 38236"/>
                <a:gd name="connsiteY1" fmla="*/ 34850 h 71417"/>
                <a:gd name="connsiteX2" fmla="*/ 11295 w 38236"/>
                <a:gd name="connsiteY2" fmla="*/ 71417 h 71417"/>
                <a:gd name="connsiteX3" fmla="*/ 5427 w 38236"/>
                <a:gd name="connsiteY3" fmla="*/ 59682 h 71417"/>
                <a:gd name="connsiteX4" fmla="*/ 11080 w 38236"/>
                <a:gd name="connsiteY4" fmla="*/ 31916 h 71417"/>
                <a:gd name="connsiteX5" fmla="*/ 2994 w 38236"/>
                <a:gd name="connsiteY5" fmla="*/ 19965 h 71417"/>
                <a:gd name="connsiteX6" fmla="*/ 2565 w 38236"/>
                <a:gd name="connsiteY6" fmla="*/ 2719 h 71417"/>
                <a:gd name="connsiteX7" fmla="*/ 29543 w 38236"/>
                <a:gd name="connsiteY7" fmla="*/ 32775 h 71417"/>
                <a:gd name="connsiteX8" fmla="*/ 34409 w 38236"/>
                <a:gd name="connsiteY8" fmla="*/ 0 h 71417"/>
                <a:gd name="connsiteX9" fmla="*/ 31833 w 38236"/>
                <a:gd name="connsiteY9" fmla="*/ 51381 h 7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36" h="71417">
                  <a:moveTo>
                    <a:pt x="31833" y="51381"/>
                  </a:moveTo>
                  <a:cubicBezTo>
                    <a:pt x="27611" y="46443"/>
                    <a:pt x="28112" y="38500"/>
                    <a:pt x="20956" y="34850"/>
                  </a:cubicBezTo>
                  <a:cubicBezTo>
                    <a:pt x="13299" y="46085"/>
                    <a:pt x="11152" y="58393"/>
                    <a:pt x="11295" y="71417"/>
                  </a:cubicBezTo>
                  <a:cubicBezTo>
                    <a:pt x="7073" y="68627"/>
                    <a:pt x="10293" y="62115"/>
                    <a:pt x="5427" y="59682"/>
                  </a:cubicBezTo>
                  <a:cubicBezTo>
                    <a:pt x="2064" y="49377"/>
                    <a:pt x="6357" y="40718"/>
                    <a:pt x="11080" y="31916"/>
                  </a:cubicBezTo>
                  <a:cubicBezTo>
                    <a:pt x="16519" y="21754"/>
                    <a:pt x="15302" y="20109"/>
                    <a:pt x="2994" y="19965"/>
                  </a:cubicBezTo>
                  <a:cubicBezTo>
                    <a:pt x="2994" y="14241"/>
                    <a:pt x="-3446" y="8587"/>
                    <a:pt x="2565" y="2719"/>
                  </a:cubicBezTo>
                  <a:cubicBezTo>
                    <a:pt x="18952" y="5009"/>
                    <a:pt x="25965" y="16387"/>
                    <a:pt x="29543" y="32775"/>
                  </a:cubicBezTo>
                  <a:cubicBezTo>
                    <a:pt x="33049" y="20753"/>
                    <a:pt x="27396" y="9446"/>
                    <a:pt x="34409" y="0"/>
                  </a:cubicBezTo>
                  <a:cubicBezTo>
                    <a:pt x="37844" y="17318"/>
                    <a:pt x="41994" y="34707"/>
                    <a:pt x="31833" y="51381"/>
                  </a:cubicBezTo>
                  <a:close/>
                </a:path>
              </a:pathLst>
            </a:custGeom>
            <a:solidFill>
              <a:srgbClr val="434A74"/>
            </a:solidFill>
            <a:ln w="7144" cap="flat">
              <a:noFill/>
              <a:prstDash val="solid"/>
              <a:miter/>
            </a:ln>
          </p:spPr>
          <p:txBody>
            <a:bodyPr rtlCol="0" anchor="ctr"/>
            <a:lstStyle/>
            <a:p>
              <a:endParaRPr lang="en-US" sz="2400"/>
            </a:p>
          </p:txBody>
        </p:sp>
        <p:sp>
          <p:nvSpPr>
            <p:cNvPr id="140" name="Freeform: Shape 139">
              <a:extLst>
                <a:ext uri="{FF2B5EF4-FFF2-40B4-BE49-F238E27FC236}">
                  <a16:creationId xmlns:a16="http://schemas.microsoft.com/office/drawing/2014/main" id="{A4EB5758-10CC-407A-ABF2-6630EAB4F782}"/>
                </a:ext>
              </a:extLst>
            </p:cNvPr>
            <p:cNvSpPr/>
            <p:nvPr/>
          </p:nvSpPr>
          <p:spPr>
            <a:xfrm>
              <a:off x="7061539" y="3887139"/>
              <a:ext cx="31844" cy="43938"/>
            </a:xfrm>
            <a:custGeom>
              <a:avLst/>
              <a:gdLst>
                <a:gd name="connsiteX0" fmla="*/ 31844 w 31844"/>
                <a:gd name="connsiteY0" fmla="*/ 787 h 43938"/>
                <a:gd name="connsiteX1" fmla="*/ 31844 w 31844"/>
                <a:gd name="connsiteY1" fmla="*/ 43938 h 43938"/>
                <a:gd name="connsiteX2" fmla="*/ 20395 w 31844"/>
                <a:gd name="connsiteY2" fmla="*/ 25046 h 43938"/>
                <a:gd name="connsiteX3" fmla="*/ 2719 w 31844"/>
                <a:gd name="connsiteY3" fmla="*/ 10162 h 43938"/>
                <a:gd name="connsiteX4" fmla="*/ 0 w 31844"/>
                <a:gd name="connsiteY4" fmla="*/ 3507 h 43938"/>
                <a:gd name="connsiteX5" fmla="*/ 26120 w 31844"/>
                <a:gd name="connsiteY5" fmla="*/ 0 h 43938"/>
                <a:gd name="connsiteX6" fmla="*/ 31844 w 31844"/>
                <a:gd name="connsiteY6" fmla="*/ 787 h 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44" h="43938">
                  <a:moveTo>
                    <a:pt x="31844" y="787"/>
                  </a:moveTo>
                  <a:cubicBezTo>
                    <a:pt x="31844" y="14241"/>
                    <a:pt x="31844" y="27694"/>
                    <a:pt x="31844" y="43938"/>
                  </a:cubicBezTo>
                  <a:cubicBezTo>
                    <a:pt x="24975" y="36997"/>
                    <a:pt x="23114" y="30843"/>
                    <a:pt x="20395" y="25046"/>
                  </a:cubicBezTo>
                  <a:cubicBezTo>
                    <a:pt x="16960" y="17604"/>
                    <a:pt x="16674" y="6226"/>
                    <a:pt x="2719" y="10162"/>
                  </a:cubicBezTo>
                  <a:cubicBezTo>
                    <a:pt x="-572" y="11092"/>
                    <a:pt x="501" y="6011"/>
                    <a:pt x="0" y="3507"/>
                  </a:cubicBezTo>
                  <a:cubicBezTo>
                    <a:pt x="8229" y="-1073"/>
                    <a:pt x="17532" y="2075"/>
                    <a:pt x="26120" y="0"/>
                  </a:cubicBezTo>
                  <a:cubicBezTo>
                    <a:pt x="27980" y="286"/>
                    <a:pt x="29912" y="573"/>
                    <a:pt x="31844" y="787"/>
                  </a:cubicBezTo>
                  <a:close/>
                </a:path>
              </a:pathLst>
            </a:custGeom>
            <a:solidFill>
              <a:srgbClr val="7178A0"/>
            </a:solidFill>
            <a:ln w="7144" cap="flat">
              <a:noFill/>
              <a:prstDash val="solid"/>
              <a:miter/>
            </a:ln>
          </p:spPr>
          <p:txBody>
            <a:bodyPr rtlCol="0" anchor="ctr"/>
            <a:lstStyle/>
            <a:p>
              <a:endParaRPr lang="en-US" sz="2400"/>
            </a:p>
          </p:txBody>
        </p:sp>
        <p:sp>
          <p:nvSpPr>
            <p:cNvPr id="141" name="Freeform: Shape 140">
              <a:extLst>
                <a:ext uri="{FF2B5EF4-FFF2-40B4-BE49-F238E27FC236}">
                  <a16:creationId xmlns:a16="http://schemas.microsoft.com/office/drawing/2014/main" id="{C730C5DD-C72A-45B3-8970-8262323248EF}"/>
                </a:ext>
              </a:extLst>
            </p:cNvPr>
            <p:cNvSpPr/>
            <p:nvPr/>
          </p:nvSpPr>
          <p:spPr>
            <a:xfrm>
              <a:off x="6901673" y="3919346"/>
              <a:ext cx="55017" cy="79856"/>
            </a:xfrm>
            <a:custGeom>
              <a:avLst/>
              <a:gdLst>
                <a:gd name="connsiteX0" fmla="*/ 39859 w 55017"/>
                <a:gd name="connsiteY0" fmla="*/ 79857 h 79856"/>
                <a:gd name="connsiteX1" fmla="*/ 43223 w 55017"/>
                <a:gd name="connsiteY1" fmla="*/ 29764 h 79856"/>
                <a:gd name="connsiteX2" fmla="*/ 34421 w 55017"/>
                <a:gd name="connsiteY2" fmla="*/ 30909 h 79856"/>
                <a:gd name="connsiteX3" fmla="*/ 23400 w 55017"/>
                <a:gd name="connsiteY3" fmla="*/ 57959 h 79856"/>
                <a:gd name="connsiteX4" fmla="*/ 20538 w 55017"/>
                <a:gd name="connsiteY4" fmla="*/ 51805 h 79856"/>
                <a:gd name="connsiteX5" fmla="*/ 30127 w 55017"/>
                <a:gd name="connsiteY5" fmla="*/ 28405 h 79856"/>
                <a:gd name="connsiteX6" fmla="*/ 32560 w 55017"/>
                <a:gd name="connsiteY6" fmla="*/ 18243 h 79856"/>
                <a:gd name="connsiteX7" fmla="*/ 21897 w 55017"/>
                <a:gd name="connsiteY7" fmla="*/ 3859 h 79856"/>
                <a:gd name="connsiteX8" fmla="*/ 8587 w 55017"/>
                <a:gd name="connsiteY8" fmla="*/ 14594 h 79856"/>
                <a:gd name="connsiteX9" fmla="*/ 0 w 55017"/>
                <a:gd name="connsiteY9" fmla="*/ 11516 h 79856"/>
                <a:gd name="connsiteX10" fmla="*/ 28696 w 55017"/>
                <a:gd name="connsiteY10" fmla="*/ 2786 h 79856"/>
                <a:gd name="connsiteX11" fmla="*/ 47373 w 55017"/>
                <a:gd name="connsiteY11" fmla="*/ 28977 h 79856"/>
                <a:gd name="connsiteX12" fmla="*/ 49162 w 55017"/>
                <a:gd name="connsiteY12" fmla="*/ 79714 h 79856"/>
                <a:gd name="connsiteX13" fmla="*/ 39859 w 55017"/>
                <a:gd name="connsiteY13" fmla="*/ 79857 h 7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7" h="79856">
                  <a:moveTo>
                    <a:pt x="39859" y="79857"/>
                  </a:moveTo>
                  <a:cubicBezTo>
                    <a:pt x="53670" y="69266"/>
                    <a:pt x="55388" y="42144"/>
                    <a:pt x="43223" y="29764"/>
                  </a:cubicBezTo>
                  <a:cubicBezTo>
                    <a:pt x="39358" y="25829"/>
                    <a:pt x="37211" y="27331"/>
                    <a:pt x="34421" y="30909"/>
                  </a:cubicBezTo>
                  <a:cubicBezTo>
                    <a:pt x="28123" y="38924"/>
                    <a:pt x="27050" y="48942"/>
                    <a:pt x="23400" y="57959"/>
                  </a:cubicBezTo>
                  <a:cubicBezTo>
                    <a:pt x="20609" y="56814"/>
                    <a:pt x="22112" y="53594"/>
                    <a:pt x="20538" y="51805"/>
                  </a:cubicBezTo>
                  <a:cubicBezTo>
                    <a:pt x="21110" y="42931"/>
                    <a:pt x="26048" y="35775"/>
                    <a:pt x="30127" y="28405"/>
                  </a:cubicBezTo>
                  <a:cubicBezTo>
                    <a:pt x="31916" y="25185"/>
                    <a:pt x="34993" y="22752"/>
                    <a:pt x="32560" y="18243"/>
                  </a:cubicBezTo>
                  <a:cubicBezTo>
                    <a:pt x="29626" y="12804"/>
                    <a:pt x="28195" y="5577"/>
                    <a:pt x="21897" y="3859"/>
                  </a:cubicBezTo>
                  <a:cubicBezTo>
                    <a:pt x="14097" y="1784"/>
                    <a:pt x="13382" y="11230"/>
                    <a:pt x="8587" y="14594"/>
                  </a:cubicBezTo>
                  <a:cubicBezTo>
                    <a:pt x="6584" y="11087"/>
                    <a:pt x="3077" y="11874"/>
                    <a:pt x="0" y="11516"/>
                  </a:cubicBezTo>
                  <a:cubicBezTo>
                    <a:pt x="9732" y="9083"/>
                    <a:pt x="15529" y="-6159"/>
                    <a:pt x="28696" y="2786"/>
                  </a:cubicBezTo>
                  <a:cubicBezTo>
                    <a:pt x="34922" y="11516"/>
                    <a:pt x="39716" y="21034"/>
                    <a:pt x="47373" y="28977"/>
                  </a:cubicBezTo>
                  <a:cubicBezTo>
                    <a:pt x="57320" y="39282"/>
                    <a:pt x="57177" y="66332"/>
                    <a:pt x="49162" y="79714"/>
                  </a:cubicBezTo>
                  <a:cubicBezTo>
                    <a:pt x="46085" y="79785"/>
                    <a:pt x="43008" y="79857"/>
                    <a:pt x="39859" y="79857"/>
                  </a:cubicBezTo>
                  <a:close/>
                </a:path>
              </a:pathLst>
            </a:custGeom>
            <a:solidFill>
              <a:srgbClr val="424E77"/>
            </a:solidFill>
            <a:ln w="7144" cap="flat">
              <a:noFill/>
              <a:prstDash val="solid"/>
              <a:miter/>
            </a:ln>
          </p:spPr>
          <p:txBody>
            <a:bodyPr rtlCol="0" anchor="ctr"/>
            <a:lstStyle/>
            <a:p>
              <a:endParaRPr lang="en-US" sz="2400"/>
            </a:p>
          </p:txBody>
        </p:sp>
        <p:sp>
          <p:nvSpPr>
            <p:cNvPr id="142" name="Freeform: Shape 141">
              <a:extLst>
                <a:ext uri="{FF2B5EF4-FFF2-40B4-BE49-F238E27FC236}">
                  <a16:creationId xmlns:a16="http://schemas.microsoft.com/office/drawing/2014/main" id="{8F6E8137-2C63-4A1F-9832-0DF4A4A08AEE}"/>
                </a:ext>
              </a:extLst>
            </p:cNvPr>
            <p:cNvSpPr/>
            <p:nvPr/>
          </p:nvSpPr>
          <p:spPr>
            <a:xfrm>
              <a:off x="6973234" y="3727058"/>
              <a:ext cx="29918" cy="28429"/>
            </a:xfrm>
            <a:custGeom>
              <a:avLst/>
              <a:gdLst>
                <a:gd name="connsiteX0" fmla="*/ 14885 w 29918"/>
                <a:gd name="connsiteY0" fmla="*/ 0 h 28429"/>
                <a:gd name="connsiteX1" fmla="*/ 29912 w 29918"/>
                <a:gd name="connsiteY1" fmla="*/ 8015 h 28429"/>
                <a:gd name="connsiteX2" fmla="*/ 15028 w 29918"/>
                <a:gd name="connsiteY2" fmla="*/ 27837 h 28429"/>
                <a:gd name="connsiteX3" fmla="*/ 0 w 29918"/>
                <a:gd name="connsiteY3" fmla="*/ 26191 h 28429"/>
                <a:gd name="connsiteX4" fmla="*/ 14885 w 29918"/>
                <a:gd name="connsiteY4" fmla="*/ 0 h 28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 h="28429">
                  <a:moveTo>
                    <a:pt x="14885" y="0"/>
                  </a:moveTo>
                  <a:cubicBezTo>
                    <a:pt x="20538" y="1574"/>
                    <a:pt x="30199" y="-2433"/>
                    <a:pt x="29912" y="8015"/>
                  </a:cubicBezTo>
                  <a:cubicBezTo>
                    <a:pt x="29698" y="17246"/>
                    <a:pt x="26048" y="25261"/>
                    <a:pt x="15028" y="27837"/>
                  </a:cubicBezTo>
                  <a:cubicBezTo>
                    <a:pt x="9446" y="29125"/>
                    <a:pt x="4866" y="28195"/>
                    <a:pt x="0" y="26191"/>
                  </a:cubicBezTo>
                  <a:cubicBezTo>
                    <a:pt x="4938" y="17461"/>
                    <a:pt x="9947" y="8730"/>
                    <a:pt x="14885" y="0"/>
                  </a:cubicBezTo>
                  <a:close/>
                </a:path>
              </a:pathLst>
            </a:custGeom>
            <a:solidFill>
              <a:srgbClr val="7D88A7"/>
            </a:solidFill>
            <a:ln w="7144" cap="flat">
              <a:noFill/>
              <a:prstDash val="solid"/>
              <a:miter/>
            </a:ln>
          </p:spPr>
          <p:txBody>
            <a:bodyPr rtlCol="0" anchor="ctr"/>
            <a:lstStyle/>
            <a:p>
              <a:endParaRPr lang="en-US" sz="2400"/>
            </a:p>
          </p:txBody>
        </p:sp>
        <p:sp>
          <p:nvSpPr>
            <p:cNvPr id="143" name="Freeform: Shape 142">
              <a:extLst>
                <a:ext uri="{FF2B5EF4-FFF2-40B4-BE49-F238E27FC236}">
                  <a16:creationId xmlns:a16="http://schemas.microsoft.com/office/drawing/2014/main" id="{D8B0214F-6A68-4163-A6F7-62F7E965E2C2}"/>
                </a:ext>
              </a:extLst>
            </p:cNvPr>
            <p:cNvSpPr/>
            <p:nvPr/>
          </p:nvSpPr>
          <p:spPr>
            <a:xfrm>
              <a:off x="7277151" y="3648747"/>
              <a:ext cx="53212" cy="13024"/>
            </a:xfrm>
            <a:custGeom>
              <a:avLst/>
              <a:gdLst>
                <a:gd name="connsiteX0" fmla="*/ 0 w 53212"/>
                <a:gd name="connsiteY0" fmla="*/ 6751 h 13024"/>
                <a:gd name="connsiteX1" fmla="*/ 47015 w 53212"/>
                <a:gd name="connsiteY1" fmla="*/ 1527 h 13024"/>
                <a:gd name="connsiteX2" fmla="*/ 53170 w 53212"/>
                <a:gd name="connsiteY2" fmla="*/ 6393 h 13024"/>
                <a:gd name="connsiteX3" fmla="*/ 47301 w 53212"/>
                <a:gd name="connsiteY3" fmla="*/ 11259 h 13024"/>
                <a:gd name="connsiteX4" fmla="*/ 0 w 53212"/>
                <a:gd name="connsiteY4" fmla="*/ 6751 h 13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2" h="13024">
                  <a:moveTo>
                    <a:pt x="0" y="6751"/>
                  </a:moveTo>
                  <a:cubicBezTo>
                    <a:pt x="15099" y="-620"/>
                    <a:pt x="30843" y="-1264"/>
                    <a:pt x="47015" y="1527"/>
                  </a:cubicBezTo>
                  <a:cubicBezTo>
                    <a:pt x="50021" y="2028"/>
                    <a:pt x="52812" y="3388"/>
                    <a:pt x="53170" y="6393"/>
                  </a:cubicBezTo>
                  <a:cubicBezTo>
                    <a:pt x="53670" y="10257"/>
                    <a:pt x="49663" y="10687"/>
                    <a:pt x="47301" y="11259"/>
                  </a:cubicBezTo>
                  <a:cubicBezTo>
                    <a:pt x="31272" y="15195"/>
                    <a:pt x="15743" y="12046"/>
                    <a:pt x="0" y="6751"/>
                  </a:cubicBezTo>
                  <a:close/>
                </a:path>
              </a:pathLst>
            </a:custGeom>
            <a:solidFill>
              <a:srgbClr val="91A1C9"/>
            </a:solidFill>
            <a:ln w="7144" cap="flat">
              <a:noFill/>
              <a:prstDash val="solid"/>
              <a:miter/>
            </a:ln>
          </p:spPr>
          <p:txBody>
            <a:bodyPr rtlCol="0" anchor="ctr"/>
            <a:lstStyle/>
            <a:p>
              <a:endParaRPr lang="en-US" sz="2400"/>
            </a:p>
          </p:txBody>
        </p:sp>
        <p:sp>
          <p:nvSpPr>
            <p:cNvPr id="144" name="Freeform: Shape 143">
              <a:extLst>
                <a:ext uri="{FF2B5EF4-FFF2-40B4-BE49-F238E27FC236}">
                  <a16:creationId xmlns:a16="http://schemas.microsoft.com/office/drawing/2014/main" id="{93AD59B8-B70F-4C2E-8DAC-FAAE12ED3076}"/>
                </a:ext>
              </a:extLst>
            </p:cNvPr>
            <p:cNvSpPr/>
            <p:nvPr/>
          </p:nvSpPr>
          <p:spPr>
            <a:xfrm>
              <a:off x="7059027" y="3900903"/>
              <a:ext cx="19353" cy="46705"/>
            </a:xfrm>
            <a:custGeom>
              <a:avLst/>
              <a:gdLst>
                <a:gd name="connsiteX0" fmla="*/ 2942 w 19353"/>
                <a:gd name="connsiteY0" fmla="*/ 6989 h 46705"/>
                <a:gd name="connsiteX1" fmla="*/ 13533 w 19353"/>
                <a:gd name="connsiteY1" fmla="*/ 1837 h 46705"/>
                <a:gd name="connsiteX2" fmla="*/ 16539 w 19353"/>
                <a:gd name="connsiteY2" fmla="*/ 17938 h 46705"/>
                <a:gd name="connsiteX3" fmla="*/ 5447 w 19353"/>
                <a:gd name="connsiteY3" fmla="*/ 46705 h 46705"/>
                <a:gd name="connsiteX4" fmla="*/ 2942 w 19353"/>
                <a:gd name="connsiteY4" fmla="*/ 6989 h 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3" h="46705">
                  <a:moveTo>
                    <a:pt x="2942" y="6989"/>
                  </a:moveTo>
                  <a:cubicBezTo>
                    <a:pt x="6806" y="5701"/>
                    <a:pt x="7307" y="-3960"/>
                    <a:pt x="13533" y="1837"/>
                  </a:cubicBezTo>
                  <a:cubicBezTo>
                    <a:pt x="17683" y="5772"/>
                    <a:pt x="22550" y="11569"/>
                    <a:pt x="16539" y="17938"/>
                  </a:cubicBezTo>
                  <a:cubicBezTo>
                    <a:pt x="8810" y="26096"/>
                    <a:pt x="7593" y="36543"/>
                    <a:pt x="5447" y="46705"/>
                  </a:cubicBezTo>
                  <a:cubicBezTo>
                    <a:pt x="-3642" y="34039"/>
                    <a:pt x="938" y="20442"/>
                    <a:pt x="2942" y="6989"/>
                  </a:cubicBezTo>
                  <a:close/>
                </a:path>
              </a:pathLst>
            </a:custGeom>
            <a:solidFill>
              <a:srgbClr val="7D84B3"/>
            </a:solidFill>
            <a:ln w="7144" cap="flat">
              <a:noFill/>
              <a:prstDash val="solid"/>
              <a:miter/>
            </a:ln>
          </p:spPr>
          <p:txBody>
            <a:bodyPr rtlCol="0" anchor="ctr"/>
            <a:lstStyle/>
            <a:p>
              <a:endParaRPr lang="en-US" sz="2400"/>
            </a:p>
          </p:txBody>
        </p:sp>
        <p:sp>
          <p:nvSpPr>
            <p:cNvPr id="145" name="Freeform: Shape 144">
              <a:extLst>
                <a:ext uri="{FF2B5EF4-FFF2-40B4-BE49-F238E27FC236}">
                  <a16:creationId xmlns:a16="http://schemas.microsoft.com/office/drawing/2014/main" id="{134396B5-70F3-4B94-8202-77642B2E725C}"/>
                </a:ext>
              </a:extLst>
            </p:cNvPr>
            <p:cNvSpPr/>
            <p:nvPr/>
          </p:nvSpPr>
          <p:spPr>
            <a:xfrm>
              <a:off x="6840903" y="3901022"/>
              <a:ext cx="18044" cy="41307"/>
            </a:xfrm>
            <a:custGeom>
              <a:avLst/>
              <a:gdLst>
                <a:gd name="connsiteX0" fmla="*/ 16 w 18044"/>
                <a:gd name="connsiteY0" fmla="*/ 32632 h 41307"/>
                <a:gd name="connsiteX1" fmla="*/ 2091 w 18044"/>
                <a:gd name="connsiteY1" fmla="*/ 10376 h 41307"/>
                <a:gd name="connsiteX2" fmla="*/ 12395 w 18044"/>
                <a:gd name="connsiteY2" fmla="*/ 930 h 41307"/>
                <a:gd name="connsiteX3" fmla="*/ 14829 w 18044"/>
                <a:gd name="connsiteY3" fmla="*/ 17747 h 41307"/>
                <a:gd name="connsiteX4" fmla="*/ 6241 w 18044"/>
                <a:gd name="connsiteY4" fmla="*/ 41147 h 41307"/>
                <a:gd name="connsiteX5" fmla="*/ 16 w 18044"/>
                <a:gd name="connsiteY5" fmla="*/ 32632 h 4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4" h="41307">
                  <a:moveTo>
                    <a:pt x="16" y="32632"/>
                  </a:moveTo>
                  <a:cubicBezTo>
                    <a:pt x="1518" y="25261"/>
                    <a:pt x="-2060" y="17246"/>
                    <a:pt x="2091" y="10376"/>
                  </a:cubicBezTo>
                  <a:cubicBezTo>
                    <a:pt x="4595" y="6226"/>
                    <a:pt x="5311" y="-2934"/>
                    <a:pt x="12395" y="930"/>
                  </a:cubicBezTo>
                  <a:cubicBezTo>
                    <a:pt x="16761" y="3292"/>
                    <a:pt x="21269" y="10233"/>
                    <a:pt x="14829" y="17747"/>
                  </a:cubicBezTo>
                  <a:cubicBezTo>
                    <a:pt x="9390" y="24116"/>
                    <a:pt x="6384" y="32346"/>
                    <a:pt x="6241" y="41147"/>
                  </a:cubicBezTo>
                  <a:cubicBezTo>
                    <a:pt x="-1559" y="42435"/>
                    <a:pt x="1733" y="35637"/>
                    <a:pt x="16" y="32632"/>
                  </a:cubicBezTo>
                  <a:close/>
                </a:path>
              </a:pathLst>
            </a:custGeom>
            <a:solidFill>
              <a:srgbClr val="9BA3CA"/>
            </a:solidFill>
            <a:ln w="7144" cap="flat">
              <a:noFill/>
              <a:prstDash val="solid"/>
              <a:miter/>
            </a:ln>
          </p:spPr>
          <p:txBody>
            <a:bodyPr rtlCol="0" anchor="ctr"/>
            <a:lstStyle/>
            <a:p>
              <a:endParaRPr lang="en-US" sz="2400"/>
            </a:p>
          </p:txBody>
        </p:sp>
        <p:sp>
          <p:nvSpPr>
            <p:cNvPr id="146" name="Freeform: Shape 145">
              <a:extLst>
                <a:ext uri="{FF2B5EF4-FFF2-40B4-BE49-F238E27FC236}">
                  <a16:creationId xmlns:a16="http://schemas.microsoft.com/office/drawing/2014/main" id="{AEB0A4DF-0684-4AB8-9D65-6738F6E48151}"/>
                </a:ext>
              </a:extLst>
            </p:cNvPr>
            <p:cNvSpPr/>
            <p:nvPr/>
          </p:nvSpPr>
          <p:spPr>
            <a:xfrm>
              <a:off x="6901315" y="3578995"/>
              <a:ext cx="40073" cy="16893"/>
            </a:xfrm>
            <a:custGeom>
              <a:avLst/>
              <a:gdLst>
                <a:gd name="connsiteX0" fmla="*/ 3220 w 40073"/>
                <a:gd name="connsiteY0" fmla="*/ 16893 h 16893"/>
                <a:gd name="connsiteX1" fmla="*/ 0 w 40073"/>
                <a:gd name="connsiteY1" fmla="*/ 5229 h 16893"/>
                <a:gd name="connsiteX2" fmla="*/ 40074 w 40073"/>
                <a:gd name="connsiteY2" fmla="*/ 5730 h 16893"/>
                <a:gd name="connsiteX3" fmla="*/ 3220 w 40073"/>
                <a:gd name="connsiteY3" fmla="*/ 16893 h 16893"/>
              </a:gdLst>
              <a:ahLst/>
              <a:cxnLst>
                <a:cxn ang="0">
                  <a:pos x="connsiteX0" y="connsiteY0"/>
                </a:cxn>
                <a:cxn ang="0">
                  <a:pos x="connsiteX1" y="connsiteY1"/>
                </a:cxn>
                <a:cxn ang="0">
                  <a:pos x="connsiteX2" y="connsiteY2"/>
                </a:cxn>
                <a:cxn ang="0">
                  <a:pos x="connsiteX3" y="connsiteY3"/>
                </a:cxn>
              </a:cxnLst>
              <a:rect l="l" t="t" r="r" b="b"/>
              <a:pathLst>
                <a:path w="40073" h="16893">
                  <a:moveTo>
                    <a:pt x="3220" y="16893"/>
                  </a:moveTo>
                  <a:cubicBezTo>
                    <a:pt x="2862" y="12814"/>
                    <a:pt x="4437" y="8234"/>
                    <a:pt x="0" y="5229"/>
                  </a:cubicBezTo>
                  <a:cubicBezTo>
                    <a:pt x="13453" y="-2643"/>
                    <a:pt x="26835" y="-926"/>
                    <a:pt x="40074" y="5730"/>
                  </a:cubicBezTo>
                  <a:cubicBezTo>
                    <a:pt x="29340" y="14388"/>
                    <a:pt x="15171" y="11955"/>
                    <a:pt x="3220" y="16893"/>
                  </a:cubicBezTo>
                  <a:close/>
                </a:path>
              </a:pathLst>
            </a:custGeom>
            <a:solidFill>
              <a:srgbClr val="ACB4D5"/>
            </a:solidFill>
            <a:ln w="7144" cap="flat">
              <a:noFill/>
              <a:prstDash val="solid"/>
              <a:miter/>
            </a:ln>
          </p:spPr>
          <p:txBody>
            <a:bodyPr rtlCol="0" anchor="ctr"/>
            <a:lstStyle/>
            <a:p>
              <a:endParaRPr lang="en-US" sz="2400"/>
            </a:p>
          </p:txBody>
        </p:sp>
        <p:sp>
          <p:nvSpPr>
            <p:cNvPr id="147" name="Freeform: Shape 146">
              <a:extLst>
                <a:ext uri="{FF2B5EF4-FFF2-40B4-BE49-F238E27FC236}">
                  <a16:creationId xmlns:a16="http://schemas.microsoft.com/office/drawing/2014/main" id="{0F4AF596-221F-4433-B00C-B20A7ABAB601}"/>
                </a:ext>
              </a:extLst>
            </p:cNvPr>
            <p:cNvSpPr/>
            <p:nvPr/>
          </p:nvSpPr>
          <p:spPr>
            <a:xfrm>
              <a:off x="6886860" y="3934870"/>
              <a:ext cx="14383" cy="44009"/>
            </a:xfrm>
            <a:custGeom>
              <a:avLst/>
              <a:gdLst>
                <a:gd name="connsiteX0" fmla="*/ 0 w 14383"/>
                <a:gd name="connsiteY0" fmla="*/ 36067 h 44009"/>
                <a:gd name="connsiteX1" fmla="*/ 4079 w 14383"/>
                <a:gd name="connsiteY1" fmla="*/ 10376 h 44009"/>
                <a:gd name="connsiteX2" fmla="*/ 14384 w 14383"/>
                <a:gd name="connsiteY2" fmla="*/ 0 h 44009"/>
                <a:gd name="connsiteX3" fmla="*/ 8730 w 14383"/>
                <a:gd name="connsiteY3" fmla="*/ 29555 h 44009"/>
                <a:gd name="connsiteX4" fmla="*/ 3721 w 14383"/>
                <a:gd name="connsiteY4" fmla="*/ 44010 h 44009"/>
                <a:gd name="connsiteX5" fmla="*/ 0 w 14383"/>
                <a:gd name="connsiteY5" fmla="*/ 36067 h 4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3" h="44009">
                  <a:moveTo>
                    <a:pt x="0" y="36067"/>
                  </a:moveTo>
                  <a:cubicBezTo>
                    <a:pt x="358" y="27336"/>
                    <a:pt x="-787" y="18391"/>
                    <a:pt x="4079" y="10376"/>
                  </a:cubicBezTo>
                  <a:cubicBezTo>
                    <a:pt x="6226" y="1360"/>
                    <a:pt x="7299" y="286"/>
                    <a:pt x="14384" y="0"/>
                  </a:cubicBezTo>
                  <a:cubicBezTo>
                    <a:pt x="14169" y="10161"/>
                    <a:pt x="7299" y="19035"/>
                    <a:pt x="8730" y="29555"/>
                  </a:cubicBezTo>
                  <a:cubicBezTo>
                    <a:pt x="4651" y="33562"/>
                    <a:pt x="12452" y="41648"/>
                    <a:pt x="3721" y="44010"/>
                  </a:cubicBezTo>
                  <a:cubicBezTo>
                    <a:pt x="2505" y="41362"/>
                    <a:pt x="1217" y="38714"/>
                    <a:pt x="0" y="36067"/>
                  </a:cubicBezTo>
                  <a:close/>
                </a:path>
              </a:pathLst>
            </a:custGeom>
            <a:solidFill>
              <a:srgbClr val="9CA2C7"/>
            </a:solidFill>
            <a:ln w="7144" cap="flat">
              <a:noFill/>
              <a:prstDash val="solid"/>
              <a:miter/>
            </a:ln>
          </p:spPr>
          <p:txBody>
            <a:bodyPr rtlCol="0" anchor="ctr"/>
            <a:lstStyle/>
            <a:p>
              <a:endParaRPr lang="en-US" sz="2400"/>
            </a:p>
          </p:txBody>
        </p:sp>
        <p:sp>
          <p:nvSpPr>
            <p:cNvPr id="148" name="Freeform: Shape 147">
              <a:extLst>
                <a:ext uri="{FF2B5EF4-FFF2-40B4-BE49-F238E27FC236}">
                  <a16:creationId xmlns:a16="http://schemas.microsoft.com/office/drawing/2014/main" id="{AF581B64-0925-486D-8A10-559BCCF5FF53}"/>
                </a:ext>
              </a:extLst>
            </p:cNvPr>
            <p:cNvSpPr/>
            <p:nvPr/>
          </p:nvSpPr>
          <p:spPr>
            <a:xfrm>
              <a:off x="7226772" y="3653112"/>
              <a:ext cx="35136" cy="5774"/>
            </a:xfrm>
            <a:custGeom>
              <a:avLst/>
              <a:gdLst>
                <a:gd name="connsiteX0" fmla="*/ 0 w 35136"/>
                <a:gd name="connsiteY0" fmla="*/ 2887 h 5774"/>
                <a:gd name="connsiteX1" fmla="*/ 35136 w 35136"/>
                <a:gd name="connsiteY1" fmla="*/ 2457 h 5774"/>
                <a:gd name="connsiteX2" fmla="*/ 0 w 35136"/>
                <a:gd name="connsiteY2" fmla="*/ 2887 h 5774"/>
              </a:gdLst>
              <a:ahLst/>
              <a:cxnLst>
                <a:cxn ang="0">
                  <a:pos x="connsiteX0" y="connsiteY0"/>
                </a:cxn>
                <a:cxn ang="0">
                  <a:pos x="connsiteX1" y="connsiteY1"/>
                </a:cxn>
                <a:cxn ang="0">
                  <a:pos x="connsiteX2" y="connsiteY2"/>
                </a:cxn>
              </a:cxnLst>
              <a:rect l="l" t="t" r="r" b="b"/>
              <a:pathLst>
                <a:path w="35136" h="5774">
                  <a:moveTo>
                    <a:pt x="0" y="2887"/>
                  </a:moveTo>
                  <a:cubicBezTo>
                    <a:pt x="10305" y="-548"/>
                    <a:pt x="20681" y="-1192"/>
                    <a:pt x="35136" y="2457"/>
                  </a:cubicBezTo>
                  <a:cubicBezTo>
                    <a:pt x="20753" y="7610"/>
                    <a:pt x="10376" y="5964"/>
                    <a:pt x="0" y="2887"/>
                  </a:cubicBezTo>
                  <a:close/>
                </a:path>
              </a:pathLst>
            </a:custGeom>
            <a:solidFill>
              <a:srgbClr val="61668E"/>
            </a:solidFill>
            <a:ln w="7144" cap="flat">
              <a:noFill/>
              <a:prstDash val="solid"/>
              <a:miter/>
            </a:ln>
          </p:spPr>
          <p:txBody>
            <a:bodyPr rtlCol="0" anchor="ctr"/>
            <a:lstStyle/>
            <a:p>
              <a:endParaRPr lang="en-US" sz="2400"/>
            </a:p>
          </p:txBody>
        </p:sp>
        <p:sp>
          <p:nvSpPr>
            <p:cNvPr id="149" name="Freeform: Shape 148">
              <a:extLst>
                <a:ext uri="{FF2B5EF4-FFF2-40B4-BE49-F238E27FC236}">
                  <a16:creationId xmlns:a16="http://schemas.microsoft.com/office/drawing/2014/main" id="{3FF17D38-AB16-4B35-92FF-84E853332D44}"/>
                </a:ext>
              </a:extLst>
            </p:cNvPr>
            <p:cNvSpPr/>
            <p:nvPr/>
          </p:nvSpPr>
          <p:spPr>
            <a:xfrm>
              <a:off x="7286382" y="3670385"/>
              <a:ext cx="26978" cy="8500"/>
            </a:xfrm>
            <a:custGeom>
              <a:avLst/>
              <a:gdLst>
                <a:gd name="connsiteX0" fmla="*/ 26978 w 26978"/>
                <a:gd name="connsiteY0" fmla="*/ 5650 h 8500"/>
                <a:gd name="connsiteX1" fmla="*/ 0 w 26978"/>
                <a:gd name="connsiteY1" fmla="*/ 283 h 8500"/>
                <a:gd name="connsiteX2" fmla="*/ 26978 w 26978"/>
                <a:gd name="connsiteY2" fmla="*/ 5650 h 8500"/>
              </a:gdLst>
              <a:ahLst/>
              <a:cxnLst>
                <a:cxn ang="0">
                  <a:pos x="connsiteX0" y="connsiteY0"/>
                </a:cxn>
                <a:cxn ang="0">
                  <a:pos x="connsiteX1" y="connsiteY1"/>
                </a:cxn>
                <a:cxn ang="0">
                  <a:pos x="connsiteX2" y="connsiteY2"/>
                </a:cxn>
              </a:cxnLst>
              <a:rect l="l" t="t" r="r" b="b"/>
              <a:pathLst>
                <a:path w="26978" h="8500">
                  <a:moveTo>
                    <a:pt x="26978" y="5650"/>
                  </a:moveTo>
                  <a:cubicBezTo>
                    <a:pt x="17031" y="10803"/>
                    <a:pt x="8516" y="8942"/>
                    <a:pt x="0" y="283"/>
                  </a:cubicBezTo>
                  <a:cubicBezTo>
                    <a:pt x="10305" y="-504"/>
                    <a:pt x="19035" y="69"/>
                    <a:pt x="26978" y="5650"/>
                  </a:cubicBezTo>
                  <a:close/>
                </a:path>
              </a:pathLst>
            </a:custGeom>
            <a:solidFill>
              <a:srgbClr val="9092B7"/>
            </a:solidFill>
            <a:ln w="7144" cap="flat">
              <a:noFill/>
              <a:prstDash val="solid"/>
              <a:miter/>
            </a:ln>
          </p:spPr>
          <p:txBody>
            <a:bodyPr rtlCol="0" anchor="ctr"/>
            <a:lstStyle/>
            <a:p>
              <a:endParaRPr lang="en-US" sz="2400"/>
            </a:p>
          </p:txBody>
        </p:sp>
        <p:sp>
          <p:nvSpPr>
            <p:cNvPr id="150" name="Freeform: Shape 149">
              <a:extLst>
                <a:ext uri="{FF2B5EF4-FFF2-40B4-BE49-F238E27FC236}">
                  <a16:creationId xmlns:a16="http://schemas.microsoft.com/office/drawing/2014/main" id="{CF925F5F-B69A-4590-8132-DA9F3A5669AE}"/>
                </a:ext>
              </a:extLst>
            </p:cNvPr>
            <p:cNvSpPr/>
            <p:nvPr/>
          </p:nvSpPr>
          <p:spPr>
            <a:xfrm>
              <a:off x="7205018" y="3650775"/>
              <a:ext cx="17675" cy="19393"/>
            </a:xfrm>
            <a:custGeom>
              <a:avLst/>
              <a:gdLst>
                <a:gd name="connsiteX0" fmla="*/ 0 w 17675"/>
                <a:gd name="connsiteY0" fmla="*/ 5296 h 19393"/>
                <a:gd name="connsiteX1" fmla="*/ 2576 w 17675"/>
                <a:gd name="connsiteY1" fmla="*/ 0 h 19393"/>
                <a:gd name="connsiteX2" fmla="*/ 17675 w 17675"/>
                <a:gd name="connsiteY2" fmla="*/ 19393 h 19393"/>
                <a:gd name="connsiteX3" fmla="*/ 0 w 17675"/>
                <a:gd name="connsiteY3" fmla="*/ 5296 h 19393"/>
              </a:gdLst>
              <a:ahLst/>
              <a:cxnLst>
                <a:cxn ang="0">
                  <a:pos x="connsiteX0" y="connsiteY0"/>
                </a:cxn>
                <a:cxn ang="0">
                  <a:pos x="connsiteX1" y="connsiteY1"/>
                </a:cxn>
                <a:cxn ang="0">
                  <a:pos x="connsiteX2" y="connsiteY2"/>
                </a:cxn>
                <a:cxn ang="0">
                  <a:pos x="connsiteX3" y="connsiteY3"/>
                </a:cxn>
              </a:cxnLst>
              <a:rect l="l" t="t" r="r" b="b"/>
              <a:pathLst>
                <a:path w="17675" h="19393">
                  <a:moveTo>
                    <a:pt x="0" y="5296"/>
                  </a:moveTo>
                  <a:cubicBezTo>
                    <a:pt x="2218" y="4151"/>
                    <a:pt x="2505" y="2147"/>
                    <a:pt x="2576" y="0"/>
                  </a:cubicBezTo>
                  <a:cubicBezTo>
                    <a:pt x="9517" y="4938"/>
                    <a:pt x="14813" y="11235"/>
                    <a:pt x="17675" y="19393"/>
                  </a:cubicBezTo>
                  <a:cubicBezTo>
                    <a:pt x="9875" y="17174"/>
                    <a:pt x="4580" y="11736"/>
                    <a:pt x="0" y="5296"/>
                  </a:cubicBezTo>
                  <a:close/>
                </a:path>
              </a:pathLst>
            </a:custGeom>
            <a:solidFill>
              <a:srgbClr val="6974A4"/>
            </a:solidFill>
            <a:ln w="7144" cap="flat">
              <a:noFill/>
              <a:prstDash val="solid"/>
              <a:miter/>
            </a:ln>
          </p:spPr>
          <p:txBody>
            <a:bodyPr rtlCol="0" anchor="ctr"/>
            <a:lstStyle/>
            <a:p>
              <a:endParaRPr lang="en-US" sz="2400"/>
            </a:p>
          </p:txBody>
        </p:sp>
        <p:sp>
          <p:nvSpPr>
            <p:cNvPr id="151" name="Freeform: Shape 150">
              <a:extLst>
                <a:ext uri="{FF2B5EF4-FFF2-40B4-BE49-F238E27FC236}">
                  <a16:creationId xmlns:a16="http://schemas.microsoft.com/office/drawing/2014/main" id="{AE3911F8-AC70-4783-A17C-5E9578588763}"/>
                </a:ext>
              </a:extLst>
            </p:cNvPr>
            <p:cNvSpPr/>
            <p:nvPr/>
          </p:nvSpPr>
          <p:spPr>
            <a:xfrm>
              <a:off x="6864318" y="3959272"/>
              <a:ext cx="14383" cy="14382"/>
            </a:xfrm>
            <a:custGeom>
              <a:avLst/>
              <a:gdLst>
                <a:gd name="connsiteX0" fmla="*/ 0 w 14383"/>
                <a:gd name="connsiteY0" fmla="*/ 8015 h 14382"/>
                <a:gd name="connsiteX1" fmla="*/ 8301 w 14383"/>
                <a:gd name="connsiteY1" fmla="*/ 0 h 14382"/>
                <a:gd name="connsiteX2" fmla="*/ 14384 w 14383"/>
                <a:gd name="connsiteY2" fmla="*/ 11593 h 14382"/>
                <a:gd name="connsiteX3" fmla="*/ 0 w 14383"/>
                <a:gd name="connsiteY3" fmla="*/ 8015 h 14382"/>
              </a:gdLst>
              <a:ahLst/>
              <a:cxnLst>
                <a:cxn ang="0">
                  <a:pos x="connsiteX0" y="connsiteY0"/>
                </a:cxn>
                <a:cxn ang="0">
                  <a:pos x="connsiteX1" y="connsiteY1"/>
                </a:cxn>
                <a:cxn ang="0">
                  <a:pos x="connsiteX2" y="connsiteY2"/>
                </a:cxn>
                <a:cxn ang="0">
                  <a:pos x="connsiteX3" y="connsiteY3"/>
                </a:cxn>
              </a:cxnLst>
              <a:rect l="l" t="t" r="r" b="b"/>
              <a:pathLst>
                <a:path w="14383" h="14382">
                  <a:moveTo>
                    <a:pt x="0" y="8015"/>
                  </a:moveTo>
                  <a:cubicBezTo>
                    <a:pt x="2791" y="5367"/>
                    <a:pt x="5510" y="2719"/>
                    <a:pt x="8301" y="0"/>
                  </a:cubicBezTo>
                  <a:cubicBezTo>
                    <a:pt x="10305" y="3864"/>
                    <a:pt x="12380" y="7728"/>
                    <a:pt x="14384" y="11593"/>
                  </a:cubicBezTo>
                  <a:cubicBezTo>
                    <a:pt x="7442" y="18820"/>
                    <a:pt x="4580" y="9947"/>
                    <a:pt x="0" y="8015"/>
                  </a:cubicBezTo>
                  <a:close/>
                </a:path>
              </a:pathLst>
            </a:custGeom>
            <a:solidFill>
              <a:srgbClr val="7982A4"/>
            </a:solidFill>
            <a:ln w="7144" cap="flat">
              <a:noFill/>
              <a:prstDash val="solid"/>
              <a:miter/>
            </a:ln>
          </p:spPr>
          <p:txBody>
            <a:bodyPr rtlCol="0" anchor="ctr"/>
            <a:lstStyle/>
            <a:p>
              <a:endParaRPr lang="en-US" sz="2400"/>
            </a:p>
          </p:txBody>
        </p:sp>
        <p:sp>
          <p:nvSpPr>
            <p:cNvPr id="152" name="Freeform: Shape 151">
              <a:extLst>
                <a:ext uri="{FF2B5EF4-FFF2-40B4-BE49-F238E27FC236}">
                  <a16:creationId xmlns:a16="http://schemas.microsoft.com/office/drawing/2014/main" id="{4D278D8B-39C1-445C-BBB6-B7AF37870420}"/>
                </a:ext>
              </a:extLst>
            </p:cNvPr>
            <p:cNvSpPr/>
            <p:nvPr/>
          </p:nvSpPr>
          <p:spPr>
            <a:xfrm>
              <a:off x="7293825" y="3633032"/>
              <a:ext cx="18391" cy="5637"/>
            </a:xfrm>
            <a:custGeom>
              <a:avLst/>
              <a:gdLst>
                <a:gd name="connsiteX0" fmla="*/ 0 w 18391"/>
                <a:gd name="connsiteY0" fmla="*/ 4791 h 5637"/>
                <a:gd name="connsiteX1" fmla="*/ 18391 w 18391"/>
                <a:gd name="connsiteY1" fmla="*/ 2430 h 5637"/>
                <a:gd name="connsiteX2" fmla="*/ 0 w 18391"/>
                <a:gd name="connsiteY2" fmla="*/ 4791 h 5637"/>
              </a:gdLst>
              <a:ahLst/>
              <a:cxnLst>
                <a:cxn ang="0">
                  <a:pos x="connsiteX0" y="connsiteY0"/>
                </a:cxn>
                <a:cxn ang="0">
                  <a:pos x="connsiteX1" y="connsiteY1"/>
                </a:cxn>
                <a:cxn ang="0">
                  <a:pos x="connsiteX2" y="connsiteY2"/>
                </a:cxn>
              </a:cxnLst>
              <a:rect l="l" t="t" r="r" b="b"/>
              <a:pathLst>
                <a:path w="18391" h="5637">
                  <a:moveTo>
                    <a:pt x="0" y="4791"/>
                  </a:moveTo>
                  <a:cubicBezTo>
                    <a:pt x="4866" y="-719"/>
                    <a:pt x="10448" y="-1435"/>
                    <a:pt x="18391" y="2430"/>
                  </a:cubicBezTo>
                  <a:cubicBezTo>
                    <a:pt x="11736" y="7940"/>
                    <a:pt x="5653" y="4648"/>
                    <a:pt x="0" y="4791"/>
                  </a:cubicBezTo>
                  <a:close/>
                </a:path>
              </a:pathLst>
            </a:custGeom>
            <a:solidFill>
              <a:srgbClr val="9090B5"/>
            </a:solidFill>
            <a:ln w="7144" cap="flat">
              <a:noFill/>
              <a:prstDash val="solid"/>
              <a:miter/>
            </a:ln>
          </p:spPr>
          <p:txBody>
            <a:bodyPr rtlCol="0" anchor="ctr"/>
            <a:lstStyle/>
            <a:p>
              <a:endParaRPr lang="en-US" sz="2400"/>
            </a:p>
          </p:txBody>
        </p:sp>
        <p:sp>
          <p:nvSpPr>
            <p:cNvPr id="153" name="Freeform: Shape 152">
              <a:extLst>
                <a:ext uri="{FF2B5EF4-FFF2-40B4-BE49-F238E27FC236}">
                  <a16:creationId xmlns:a16="http://schemas.microsoft.com/office/drawing/2014/main" id="{1C237FEE-0659-4CAF-9C02-FD018A9C7E51}"/>
                </a:ext>
              </a:extLst>
            </p:cNvPr>
            <p:cNvSpPr/>
            <p:nvPr/>
          </p:nvSpPr>
          <p:spPr>
            <a:xfrm>
              <a:off x="6885397" y="3930860"/>
              <a:ext cx="16347" cy="14385"/>
            </a:xfrm>
            <a:custGeom>
              <a:avLst/>
              <a:gdLst>
                <a:gd name="connsiteX0" fmla="*/ 15847 w 16347"/>
                <a:gd name="connsiteY0" fmla="*/ 4010 h 14385"/>
                <a:gd name="connsiteX1" fmla="*/ 5542 w 16347"/>
                <a:gd name="connsiteY1" fmla="*/ 14386 h 14385"/>
                <a:gd name="connsiteX2" fmla="*/ 1893 w 16347"/>
                <a:gd name="connsiteY2" fmla="*/ 8589 h 14385"/>
                <a:gd name="connsiteX3" fmla="*/ 16348 w 16347"/>
                <a:gd name="connsiteY3" fmla="*/ 74 h 14385"/>
                <a:gd name="connsiteX4" fmla="*/ 15847 w 16347"/>
                <a:gd name="connsiteY4" fmla="*/ 4010 h 1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 h="14385">
                  <a:moveTo>
                    <a:pt x="15847" y="4010"/>
                  </a:moveTo>
                  <a:cubicBezTo>
                    <a:pt x="10838" y="5870"/>
                    <a:pt x="9120" y="11022"/>
                    <a:pt x="5542" y="14386"/>
                  </a:cubicBezTo>
                  <a:cubicBezTo>
                    <a:pt x="2394" y="13670"/>
                    <a:pt x="-2830" y="14314"/>
                    <a:pt x="1893" y="8589"/>
                  </a:cubicBezTo>
                  <a:cubicBezTo>
                    <a:pt x="7618" y="7301"/>
                    <a:pt x="9335" y="-856"/>
                    <a:pt x="16348" y="74"/>
                  </a:cubicBezTo>
                  <a:cubicBezTo>
                    <a:pt x="16133" y="1362"/>
                    <a:pt x="15990" y="2650"/>
                    <a:pt x="15847" y="4010"/>
                  </a:cubicBezTo>
                  <a:close/>
                </a:path>
              </a:pathLst>
            </a:custGeom>
            <a:solidFill>
              <a:srgbClr val="424E77"/>
            </a:solidFill>
            <a:ln w="7144" cap="flat">
              <a:noFill/>
              <a:prstDash val="solid"/>
              <a:miter/>
            </a:ln>
          </p:spPr>
          <p:txBody>
            <a:bodyPr rtlCol="0" anchor="ctr"/>
            <a:lstStyle/>
            <a:p>
              <a:endParaRPr lang="en-US" sz="2400"/>
            </a:p>
          </p:txBody>
        </p:sp>
        <p:sp>
          <p:nvSpPr>
            <p:cNvPr id="154" name="Freeform: Shape 153">
              <a:extLst>
                <a:ext uri="{FF2B5EF4-FFF2-40B4-BE49-F238E27FC236}">
                  <a16:creationId xmlns:a16="http://schemas.microsoft.com/office/drawing/2014/main" id="{B5A1578A-9218-42F0-B9DF-E5F3AD978043}"/>
                </a:ext>
              </a:extLst>
            </p:cNvPr>
            <p:cNvSpPr/>
            <p:nvPr/>
          </p:nvSpPr>
          <p:spPr>
            <a:xfrm>
              <a:off x="7176251" y="3993635"/>
              <a:ext cx="25904" cy="3394"/>
            </a:xfrm>
            <a:custGeom>
              <a:avLst/>
              <a:gdLst>
                <a:gd name="connsiteX0" fmla="*/ 0 w 25904"/>
                <a:gd name="connsiteY0" fmla="*/ 2777 h 3394"/>
                <a:gd name="connsiteX1" fmla="*/ 25905 w 25904"/>
                <a:gd name="connsiteY1" fmla="*/ 129 h 3394"/>
                <a:gd name="connsiteX2" fmla="*/ 0 w 25904"/>
                <a:gd name="connsiteY2" fmla="*/ 2777 h 3394"/>
              </a:gdLst>
              <a:ahLst/>
              <a:cxnLst>
                <a:cxn ang="0">
                  <a:pos x="connsiteX0" y="connsiteY0"/>
                </a:cxn>
                <a:cxn ang="0">
                  <a:pos x="connsiteX1" y="connsiteY1"/>
                </a:cxn>
                <a:cxn ang="0">
                  <a:pos x="connsiteX2" y="connsiteY2"/>
                </a:cxn>
              </a:cxnLst>
              <a:rect l="l" t="t" r="r" b="b"/>
              <a:pathLst>
                <a:path w="25904" h="3394">
                  <a:moveTo>
                    <a:pt x="0" y="2777"/>
                  </a:moveTo>
                  <a:cubicBezTo>
                    <a:pt x="8229" y="-2017"/>
                    <a:pt x="17246" y="1060"/>
                    <a:pt x="25905" y="129"/>
                  </a:cubicBezTo>
                  <a:cubicBezTo>
                    <a:pt x="17747" y="5711"/>
                    <a:pt x="8730" y="2348"/>
                    <a:pt x="0" y="2777"/>
                  </a:cubicBezTo>
                  <a:close/>
                </a:path>
              </a:pathLst>
            </a:custGeom>
            <a:solidFill>
              <a:srgbClr val="414D77"/>
            </a:solidFill>
            <a:ln w="7144" cap="flat">
              <a:noFill/>
              <a:prstDash val="solid"/>
              <a:miter/>
            </a:ln>
          </p:spPr>
          <p:txBody>
            <a:bodyPr rtlCol="0" anchor="ctr"/>
            <a:lstStyle/>
            <a:p>
              <a:endParaRPr lang="en-US" sz="2400"/>
            </a:p>
          </p:txBody>
        </p:sp>
        <p:sp>
          <p:nvSpPr>
            <p:cNvPr id="155" name="Freeform: Shape 154">
              <a:extLst>
                <a:ext uri="{FF2B5EF4-FFF2-40B4-BE49-F238E27FC236}">
                  <a16:creationId xmlns:a16="http://schemas.microsoft.com/office/drawing/2014/main" id="{269CE5D0-7E91-4E55-BB0D-10F0CFC4C72C}"/>
                </a:ext>
              </a:extLst>
            </p:cNvPr>
            <p:cNvSpPr/>
            <p:nvPr/>
          </p:nvSpPr>
          <p:spPr>
            <a:xfrm>
              <a:off x="6921495" y="3981671"/>
              <a:ext cx="6798" cy="14884"/>
            </a:xfrm>
            <a:custGeom>
              <a:avLst/>
              <a:gdLst>
                <a:gd name="connsiteX0" fmla="*/ 3506 w 6798"/>
                <a:gd name="connsiteY0" fmla="*/ 0 h 14884"/>
                <a:gd name="connsiteX1" fmla="*/ 6798 w 6798"/>
                <a:gd name="connsiteY1" fmla="*/ 11593 h 14884"/>
                <a:gd name="connsiteX2" fmla="*/ 0 w 6798"/>
                <a:gd name="connsiteY2" fmla="*/ 14884 h 14884"/>
                <a:gd name="connsiteX3" fmla="*/ 429 w 6798"/>
                <a:gd name="connsiteY3" fmla="*/ 3363 h 14884"/>
                <a:gd name="connsiteX4" fmla="*/ 3506 w 6798"/>
                <a:gd name="connsiteY4" fmla="*/ 0 h 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8" h="14884">
                  <a:moveTo>
                    <a:pt x="3506" y="0"/>
                  </a:moveTo>
                  <a:cubicBezTo>
                    <a:pt x="4580" y="3864"/>
                    <a:pt x="5653" y="7728"/>
                    <a:pt x="6798" y="11593"/>
                  </a:cubicBezTo>
                  <a:cubicBezTo>
                    <a:pt x="4508" y="12666"/>
                    <a:pt x="2290" y="13739"/>
                    <a:pt x="0" y="14884"/>
                  </a:cubicBezTo>
                  <a:cubicBezTo>
                    <a:pt x="143" y="11020"/>
                    <a:pt x="286" y="7156"/>
                    <a:pt x="429" y="3363"/>
                  </a:cubicBezTo>
                  <a:cubicBezTo>
                    <a:pt x="1503" y="2290"/>
                    <a:pt x="1717" y="429"/>
                    <a:pt x="3506" y="0"/>
                  </a:cubicBezTo>
                  <a:close/>
                </a:path>
              </a:pathLst>
            </a:custGeom>
            <a:solidFill>
              <a:srgbClr val="424E77"/>
            </a:solidFill>
            <a:ln w="7144" cap="flat">
              <a:noFill/>
              <a:prstDash val="solid"/>
              <a:miter/>
            </a:ln>
          </p:spPr>
          <p:txBody>
            <a:bodyPr rtlCol="0" anchor="ctr"/>
            <a:lstStyle/>
            <a:p>
              <a:endParaRPr lang="en-US" sz="2400"/>
            </a:p>
          </p:txBody>
        </p:sp>
        <p:sp>
          <p:nvSpPr>
            <p:cNvPr id="156" name="Freeform: Shape 155">
              <a:extLst>
                <a:ext uri="{FF2B5EF4-FFF2-40B4-BE49-F238E27FC236}">
                  <a16:creationId xmlns:a16="http://schemas.microsoft.com/office/drawing/2014/main" id="{B1414BFE-3821-496E-A54E-6093140B378C}"/>
                </a:ext>
              </a:extLst>
            </p:cNvPr>
            <p:cNvSpPr/>
            <p:nvPr/>
          </p:nvSpPr>
          <p:spPr>
            <a:xfrm>
              <a:off x="6898120" y="3962206"/>
              <a:ext cx="3194" cy="20251"/>
            </a:xfrm>
            <a:custGeom>
              <a:avLst/>
              <a:gdLst>
                <a:gd name="connsiteX0" fmla="*/ 3195 w 3194"/>
                <a:gd name="connsiteY0" fmla="*/ 0 h 20251"/>
                <a:gd name="connsiteX1" fmla="*/ 3195 w 3194"/>
                <a:gd name="connsiteY1" fmla="*/ 20252 h 20251"/>
                <a:gd name="connsiteX2" fmla="*/ 3195 w 3194"/>
                <a:gd name="connsiteY2" fmla="*/ 0 h 20251"/>
              </a:gdLst>
              <a:ahLst/>
              <a:cxnLst>
                <a:cxn ang="0">
                  <a:pos x="connsiteX0" y="connsiteY0"/>
                </a:cxn>
                <a:cxn ang="0">
                  <a:pos x="connsiteX1" y="connsiteY1"/>
                </a:cxn>
                <a:cxn ang="0">
                  <a:pos x="connsiteX2" y="connsiteY2"/>
                </a:cxn>
              </a:cxnLst>
              <a:rect l="l" t="t" r="r" b="b"/>
              <a:pathLst>
                <a:path w="3194" h="20251">
                  <a:moveTo>
                    <a:pt x="3195" y="0"/>
                  </a:moveTo>
                  <a:cubicBezTo>
                    <a:pt x="3195" y="6727"/>
                    <a:pt x="3195" y="13525"/>
                    <a:pt x="3195" y="20252"/>
                  </a:cubicBezTo>
                  <a:cubicBezTo>
                    <a:pt x="-1242" y="13525"/>
                    <a:pt x="-884" y="6727"/>
                    <a:pt x="3195" y="0"/>
                  </a:cubicBezTo>
                  <a:close/>
                </a:path>
              </a:pathLst>
            </a:custGeom>
            <a:solidFill>
              <a:srgbClr val="424E77"/>
            </a:solidFill>
            <a:ln w="7144" cap="flat">
              <a:noFill/>
              <a:prstDash val="solid"/>
              <a:miter/>
            </a:ln>
          </p:spPr>
          <p:txBody>
            <a:bodyPr rtlCol="0" anchor="ctr"/>
            <a:lstStyle/>
            <a:p>
              <a:endParaRPr lang="en-US" sz="2400"/>
            </a:p>
          </p:txBody>
        </p:sp>
        <p:sp>
          <p:nvSpPr>
            <p:cNvPr id="157" name="Freeform: Shape 156">
              <a:extLst>
                <a:ext uri="{FF2B5EF4-FFF2-40B4-BE49-F238E27FC236}">
                  <a16:creationId xmlns:a16="http://schemas.microsoft.com/office/drawing/2014/main" id="{10898676-4794-4A7D-863A-07BED3CEC044}"/>
                </a:ext>
              </a:extLst>
            </p:cNvPr>
            <p:cNvSpPr/>
            <p:nvPr/>
          </p:nvSpPr>
          <p:spPr>
            <a:xfrm>
              <a:off x="6890581" y="3964425"/>
              <a:ext cx="5457" cy="16715"/>
            </a:xfrm>
            <a:custGeom>
              <a:avLst/>
              <a:gdLst>
                <a:gd name="connsiteX0" fmla="*/ 0 w 5457"/>
                <a:gd name="connsiteY0" fmla="*/ 14455 h 16715"/>
                <a:gd name="connsiteX1" fmla="*/ 5009 w 5457"/>
                <a:gd name="connsiteY1" fmla="*/ 0 h 16715"/>
                <a:gd name="connsiteX2" fmla="*/ 5224 w 5457"/>
                <a:gd name="connsiteY2" fmla="*/ 13596 h 16715"/>
                <a:gd name="connsiteX3" fmla="*/ 0 w 5457"/>
                <a:gd name="connsiteY3" fmla="*/ 14455 h 16715"/>
              </a:gdLst>
              <a:ahLst/>
              <a:cxnLst>
                <a:cxn ang="0">
                  <a:pos x="connsiteX0" y="connsiteY0"/>
                </a:cxn>
                <a:cxn ang="0">
                  <a:pos x="connsiteX1" y="connsiteY1"/>
                </a:cxn>
                <a:cxn ang="0">
                  <a:pos x="connsiteX2" y="connsiteY2"/>
                </a:cxn>
                <a:cxn ang="0">
                  <a:pos x="connsiteX3" y="connsiteY3"/>
                </a:cxn>
              </a:cxnLst>
              <a:rect l="l" t="t" r="r" b="b"/>
              <a:pathLst>
                <a:path w="5457" h="16715">
                  <a:moveTo>
                    <a:pt x="0" y="14455"/>
                  </a:moveTo>
                  <a:cubicBezTo>
                    <a:pt x="5868" y="11092"/>
                    <a:pt x="1073" y="4007"/>
                    <a:pt x="5009" y="0"/>
                  </a:cubicBezTo>
                  <a:cubicBezTo>
                    <a:pt x="5152" y="4508"/>
                    <a:pt x="5796" y="9160"/>
                    <a:pt x="5224" y="13596"/>
                  </a:cubicBezTo>
                  <a:cubicBezTo>
                    <a:pt x="4723" y="16888"/>
                    <a:pt x="2433" y="18176"/>
                    <a:pt x="0" y="14455"/>
                  </a:cubicBezTo>
                  <a:close/>
                </a:path>
              </a:pathLst>
            </a:custGeom>
            <a:solidFill>
              <a:srgbClr val="424E77"/>
            </a:solidFill>
            <a:ln w="7144" cap="flat">
              <a:noFill/>
              <a:prstDash val="solid"/>
              <a:miter/>
            </a:ln>
          </p:spPr>
          <p:txBody>
            <a:bodyPr rtlCol="0" anchor="ctr"/>
            <a:lstStyle/>
            <a:p>
              <a:endParaRPr lang="en-US" sz="2400"/>
            </a:p>
          </p:txBody>
        </p:sp>
        <p:sp>
          <p:nvSpPr>
            <p:cNvPr id="158" name="Freeform: Shape 157">
              <a:extLst>
                <a:ext uri="{FF2B5EF4-FFF2-40B4-BE49-F238E27FC236}">
                  <a16:creationId xmlns:a16="http://schemas.microsoft.com/office/drawing/2014/main" id="{F94E369C-2992-4954-BDF7-0A3ACBBC9B34}"/>
                </a:ext>
              </a:extLst>
            </p:cNvPr>
            <p:cNvSpPr/>
            <p:nvPr/>
          </p:nvSpPr>
          <p:spPr>
            <a:xfrm>
              <a:off x="6768375" y="3685463"/>
              <a:ext cx="45864" cy="51888"/>
            </a:xfrm>
            <a:custGeom>
              <a:avLst/>
              <a:gdLst>
                <a:gd name="connsiteX0" fmla="*/ 13077 w 45864"/>
                <a:gd name="connsiteY0" fmla="*/ 50684 h 51888"/>
                <a:gd name="connsiteX1" fmla="*/ 21592 w 45864"/>
                <a:gd name="connsiteY1" fmla="*/ 2166 h 51888"/>
                <a:gd name="connsiteX2" fmla="*/ 35332 w 45864"/>
                <a:gd name="connsiteY2" fmla="*/ 9751 h 51888"/>
                <a:gd name="connsiteX3" fmla="*/ 41558 w 45864"/>
                <a:gd name="connsiteY3" fmla="*/ 15118 h 51888"/>
                <a:gd name="connsiteX4" fmla="*/ 43561 w 45864"/>
                <a:gd name="connsiteY4" fmla="*/ 25566 h 51888"/>
                <a:gd name="connsiteX5" fmla="*/ 34187 w 45864"/>
                <a:gd name="connsiteY5" fmla="*/ 23204 h 51888"/>
                <a:gd name="connsiteX6" fmla="*/ 14078 w 45864"/>
                <a:gd name="connsiteY6" fmla="*/ 30146 h 51888"/>
                <a:gd name="connsiteX7" fmla="*/ 19589 w 45864"/>
                <a:gd name="connsiteY7" fmla="*/ 48895 h 51888"/>
                <a:gd name="connsiteX8" fmla="*/ 13077 w 45864"/>
                <a:gd name="connsiteY8" fmla="*/ 50684 h 5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4" h="51888">
                  <a:moveTo>
                    <a:pt x="13077" y="50684"/>
                  </a:moveTo>
                  <a:cubicBezTo>
                    <a:pt x="-6602" y="29573"/>
                    <a:pt x="-4313" y="16406"/>
                    <a:pt x="21592" y="2166"/>
                  </a:cubicBezTo>
                  <a:cubicBezTo>
                    <a:pt x="27603" y="2023"/>
                    <a:pt x="37693" y="-5992"/>
                    <a:pt x="35332" y="9751"/>
                  </a:cubicBezTo>
                  <a:cubicBezTo>
                    <a:pt x="34974" y="12184"/>
                    <a:pt x="39411" y="13329"/>
                    <a:pt x="41558" y="15118"/>
                  </a:cubicBezTo>
                  <a:cubicBezTo>
                    <a:pt x="44921" y="18052"/>
                    <a:pt x="48213" y="21058"/>
                    <a:pt x="43561" y="25566"/>
                  </a:cubicBezTo>
                  <a:cubicBezTo>
                    <a:pt x="40055" y="26353"/>
                    <a:pt x="37336" y="23705"/>
                    <a:pt x="34187" y="23204"/>
                  </a:cubicBezTo>
                  <a:cubicBezTo>
                    <a:pt x="26244" y="21845"/>
                    <a:pt x="18945" y="23061"/>
                    <a:pt x="14078" y="30146"/>
                  </a:cubicBezTo>
                  <a:cubicBezTo>
                    <a:pt x="8497" y="38304"/>
                    <a:pt x="17513" y="42669"/>
                    <a:pt x="19589" y="48895"/>
                  </a:cubicBezTo>
                  <a:cubicBezTo>
                    <a:pt x="18157" y="52258"/>
                    <a:pt x="15939" y="52688"/>
                    <a:pt x="13077" y="50684"/>
                  </a:cubicBezTo>
                  <a:close/>
                </a:path>
              </a:pathLst>
            </a:custGeom>
            <a:solidFill>
              <a:srgbClr val="3C3E62"/>
            </a:solidFill>
            <a:ln w="7144" cap="flat">
              <a:noFill/>
              <a:prstDash val="solid"/>
              <a:miter/>
            </a:ln>
          </p:spPr>
          <p:txBody>
            <a:bodyPr rtlCol="0" anchor="ctr"/>
            <a:lstStyle/>
            <a:p>
              <a:endParaRPr lang="en-US" sz="2400"/>
            </a:p>
          </p:txBody>
        </p:sp>
        <p:sp>
          <p:nvSpPr>
            <p:cNvPr id="159" name="Freeform: Shape 158">
              <a:extLst>
                <a:ext uri="{FF2B5EF4-FFF2-40B4-BE49-F238E27FC236}">
                  <a16:creationId xmlns:a16="http://schemas.microsoft.com/office/drawing/2014/main" id="{9122CB6D-7123-46B3-9846-3AEFBF4DF4B3}"/>
                </a:ext>
              </a:extLst>
            </p:cNvPr>
            <p:cNvSpPr/>
            <p:nvPr/>
          </p:nvSpPr>
          <p:spPr>
            <a:xfrm>
              <a:off x="6747317" y="3655811"/>
              <a:ext cx="62499" cy="24783"/>
            </a:xfrm>
            <a:custGeom>
              <a:avLst/>
              <a:gdLst>
                <a:gd name="connsiteX0" fmla="*/ 17532 w 62499"/>
                <a:gd name="connsiteY0" fmla="*/ 3480 h 24783"/>
                <a:gd name="connsiteX1" fmla="*/ 53384 w 62499"/>
                <a:gd name="connsiteY1" fmla="*/ 546 h 24783"/>
                <a:gd name="connsiteX2" fmla="*/ 62472 w 62499"/>
                <a:gd name="connsiteY2" fmla="*/ 3337 h 24783"/>
                <a:gd name="connsiteX3" fmla="*/ 57749 w 62499"/>
                <a:gd name="connsiteY3" fmla="*/ 8346 h 24783"/>
                <a:gd name="connsiteX4" fmla="*/ 12165 w 62499"/>
                <a:gd name="connsiteY4" fmla="*/ 21441 h 24783"/>
                <a:gd name="connsiteX5" fmla="*/ 0 w 62499"/>
                <a:gd name="connsiteY5" fmla="*/ 17792 h 24783"/>
                <a:gd name="connsiteX6" fmla="*/ 17532 w 62499"/>
                <a:gd name="connsiteY6" fmla="*/ 3480 h 2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9" h="24783">
                  <a:moveTo>
                    <a:pt x="17532" y="3480"/>
                  </a:moveTo>
                  <a:cubicBezTo>
                    <a:pt x="29125" y="-2102"/>
                    <a:pt x="41362" y="760"/>
                    <a:pt x="53384" y="546"/>
                  </a:cubicBezTo>
                  <a:cubicBezTo>
                    <a:pt x="56032" y="2693"/>
                    <a:pt x="60182" y="-27"/>
                    <a:pt x="62472" y="3337"/>
                  </a:cubicBezTo>
                  <a:cubicBezTo>
                    <a:pt x="62687" y="6700"/>
                    <a:pt x="61685" y="9276"/>
                    <a:pt x="57749" y="8346"/>
                  </a:cubicBezTo>
                  <a:cubicBezTo>
                    <a:pt x="40074" y="4195"/>
                    <a:pt x="25118" y="9061"/>
                    <a:pt x="12165" y="21441"/>
                  </a:cubicBezTo>
                  <a:cubicBezTo>
                    <a:pt x="6226" y="27095"/>
                    <a:pt x="2147" y="25377"/>
                    <a:pt x="0" y="17792"/>
                  </a:cubicBezTo>
                  <a:cubicBezTo>
                    <a:pt x="3936" y="10636"/>
                    <a:pt x="9088" y="4982"/>
                    <a:pt x="17532" y="3480"/>
                  </a:cubicBezTo>
                  <a:close/>
                </a:path>
              </a:pathLst>
            </a:custGeom>
            <a:solidFill>
              <a:srgbClr val="343C62"/>
            </a:solidFill>
            <a:ln w="7144" cap="flat">
              <a:noFill/>
              <a:prstDash val="solid"/>
              <a:miter/>
            </a:ln>
          </p:spPr>
          <p:txBody>
            <a:bodyPr rtlCol="0" anchor="ctr"/>
            <a:lstStyle/>
            <a:p>
              <a:endParaRPr lang="en-US" sz="2400"/>
            </a:p>
          </p:txBody>
        </p:sp>
        <p:sp>
          <p:nvSpPr>
            <p:cNvPr id="160" name="Freeform: Shape 159">
              <a:extLst>
                <a:ext uri="{FF2B5EF4-FFF2-40B4-BE49-F238E27FC236}">
                  <a16:creationId xmlns:a16="http://schemas.microsoft.com/office/drawing/2014/main" id="{737D189A-69FB-4107-B2D5-96FCB3AFB710}"/>
                </a:ext>
              </a:extLst>
            </p:cNvPr>
            <p:cNvSpPr/>
            <p:nvPr/>
          </p:nvSpPr>
          <p:spPr>
            <a:xfrm>
              <a:off x="6781451" y="3712746"/>
              <a:ext cx="44547" cy="25891"/>
            </a:xfrm>
            <a:custGeom>
              <a:avLst/>
              <a:gdLst>
                <a:gd name="connsiteX0" fmla="*/ 0 w 44547"/>
                <a:gd name="connsiteY0" fmla="*/ 23400 h 25891"/>
                <a:gd name="connsiteX1" fmla="*/ 5510 w 44547"/>
                <a:gd name="connsiteY1" fmla="*/ 20896 h 25891"/>
                <a:gd name="connsiteX2" fmla="*/ 14097 w 44547"/>
                <a:gd name="connsiteY2" fmla="*/ 14169 h 25891"/>
                <a:gd name="connsiteX3" fmla="*/ 32059 w 44547"/>
                <a:gd name="connsiteY3" fmla="*/ 2576 h 25891"/>
                <a:gd name="connsiteX4" fmla="*/ 34850 w 44547"/>
                <a:gd name="connsiteY4" fmla="*/ 0 h 25891"/>
                <a:gd name="connsiteX5" fmla="*/ 35923 w 44547"/>
                <a:gd name="connsiteY5" fmla="*/ 16387 h 25891"/>
                <a:gd name="connsiteX6" fmla="*/ 0 w 44547"/>
                <a:gd name="connsiteY6" fmla="*/ 23400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47" h="25891">
                  <a:moveTo>
                    <a:pt x="0" y="23400"/>
                  </a:moveTo>
                  <a:cubicBezTo>
                    <a:pt x="2004" y="22899"/>
                    <a:pt x="4508" y="23615"/>
                    <a:pt x="5510" y="20896"/>
                  </a:cubicBezTo>
                  <a:cubicBezTo>
                    <a:pt x="6083" y="15743"/>
                    <a:pt x="15672" y="22184"/>
                    <a:pt x="14097" y="14169"/>
                  </a:cubicBezTo>
                  <a:cubicBezTo>
                    <a:pt x="20753" y="11307"/>
                    <a:pt x="30986" y="14097"/>
                    <a:pt x="32059" y="2576"/>
                  </a:cubicBezTo>
                  <a:cubicBezTo>
                    <a:pt x="32703" y="1431"/>
                    <a:pt x="33633" y="573"/>
                    <a:pt x="34850" y="0"/>
                  </a:cubicBezTo>
                  <a:cubicBezTo>
                    <a:pt x="43222" y="4866"/>
                    <a:pt x="51166" y="8086"/>
                    <a:pt x="35923" y="16387"/>
                  </a:cubicBezTo>
                  <a:cubicBezTo>
                    <a:pt x="23973" y="22828"/>
                    <a:pt x="13740" y="29698"/>
                    <a:pt x="0" y="23400"/>
                  </a:cubicBezTo>
                  <a:close/>
                </a:path>
              </a:pathLst>
            </a:custGeom>
            <a:solidFill>
              <a:srgbClr val="818FBC"/>
            </a:solidFill>
            <a:ln w="7144" cap="flat">
              <a:noFill/>
              <a:prstDash val="solid"/>
              <a:miter/>
            </a:ln>
          </p:spPr>
          <p:txBody>
            <a:bodyPr rtlCol="0" anchor="ctr"/>
            <a:lstStyle/>
            <a:p>
              <a:endParaRPr lang="en-US" sz="2400"/>
            </a:p>
          </p:txBody>
        </p:sp>
        <p:sp>
          <p:nvSpPr>
            <p:cNvPr id="161" name="Freeform: Shape 160">
              <a:extLst>
                <a:ext uri="{FF2B5EF4-FFF2-40B4-BE49-F238E27FC236}">
                  <a16:creationId xmlns:a16="http://schemas.microsoft.com/office/drawing/2014/main" id="{4EF52AC6-37A9-4A5F-AF62-E6700DC93843}"/>
                </a:ext>
              </a:extLst>
            </p:cNvPr>
            <p:cNvSpPr/>
            <p:nvPr/>
          </p:nvSpPr>
          <p:spPr>
            <a:xfrm>
              <a:off x="6789967" y="3685807"/>
              <a:ext cx="26334" cy="34496"/>
            </a:xfrm>
            <a:custGeom>
              <a:avLst/>
              <a:gdLst>
                <a:gd name="connsiteX0" fmla="*/ 20109 w 26334"/>
                <a:gd name="connsiteY0" fmla="*/ 24649 h 34496"/>
                <a:gd name="connsiteX1" fmla="*/ 6297 w 26334"/>
                <a:gd name="connsiteY1" fmla="*/ 11697 h 34496"/>
                <a:gd name="connsiteX2" fmla="*/ 12952 w 26334"/>
                <a:gd name="connsiteY2" fmla="*/ 2967 h 34496"/>
                <a:gd name="connsiteX3" fmla="*/ 0 w 26334"/>
                <a:gd name="connsiteY3" fmla="*/ 1822 h 34496"/>
                <a:gd name="connsiteX4" fmla="*/ 25690 w 26334"/>
                <a:gd name="connsiteY4" fmla="*/ 19855 h 34496"/>
                <a:gd name="connsiteX5" fmla="*/ 26334 w 26334"/>
                <a:gd name="connsiteY5" fmla="*/ 26939 h 34496"/>
                <a:gd name="connsiteX6" fmla="*/ 25619 w 26334"/>
                <a:gd name="connsiteY6" fmla="*/ 27583 h 34496"/>
                <a:gd name="connsiteX7" fmla="*/ 17175 w 26334"/>
                <a:gd name="connsiteY7" fmla="*/ 33738 h 34496"/>
                <a:gd name="connsiteX8" fmla="*/ 20109 w 26334"/>
                <a:gd name="connsiteY8" fmla="*/ 24649 h 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34" h="34496">
                  <a:moveTo>
                    <a:pt x="20109" y="24649"/>
                  </a:moveTo>
                  <a:cubicBezTo>
                    <a:pt x="20609" y="16849"/>
                    <a:pt x="20609" y="16849"/>
                    <a:pt x="6297" y="11697"/>
                  </a:cubicBezTo>
                  <a:cubicBezTo>
                    <a:pt x="8587" y="8692"/>
                    <a:pt x="10734" y="5901"/>
                    <a:pt x="12952" y="2967"/>
                  </a:cubicBezTo>
                  <a:cubicBezTo>
                    <a:pt x="8301" y="-325"/>
                    <a:pt x="4007" y="2824"/>
                    <a:pt x="0" y="1822"/>
                  </a:cubicBezTo>
                  <a:cubicBezTo>
                    <a:pt x="12881" y="-3402"/>
                    <a:pt x="21468" y="2609"/>
                    <a:pt x="25690" y="19855"/>
                  </a:cubicBezTo>
                  <a:cubicBezTo>
                    <a:pt x="26263" y="22145"/>
                    <a:pt x="26120" y="24578"/>
                    <a:pt x="26334" y="26939"/>
                  </a:cubicBezTo>
                  <a:cubicBezTo>
                    <a:pt x="26334" y="26939"/>
                    <a:pt x="25619" y="27583"/>
                    <a:pt x="25619" y="27583"/>
                  </a:cubicBezTo>
                  <a:cubicBezTo>
                    <a:pt x="23615" y="30661"/>
                    <a:pt x="23615" y="36600"/>
                    <a:pt x="17175" y="33738"/>
                  </a:cubicBezTo>
                  <a:cubicBezTo>
                    <a:pt x="15242" y="29730"/>
                    <a:pt x="16960" y="26939"/>
                    <a:pt x="20109" y="24649"/>
                  </a:cubicBezTo>
                  <a:close/>
                </a:path>
              </a:pathLst>
            </a:custGeom>
            <a:solidFill>
              <a:srgbClr val="818FBC"/>
            </a:solidFill>
            <a:ln w="7144" cap="flat">
              <a:noFill/>
              <a:prstDash val="solid"/>
              <a:miter/>
            </a:ln>
          </p:spPr>
          <p:txBody>
            <a:bodyPr rtlCol="0" anchor="ctr"/>
            <a:lstStyle/>
            <a:p>
              <a:endParaRPr lang="en-US" sz="2400"/>
            </a:p>
          </p:txBody>
        </p:sp>
        <p:sp>
          <p:nvSpPr>
            <p:cNvPr id="162" name="Freeform: Shape 161">
              <a:extLst>
                <a:ext uri="{FF2B5EF4-FFF2-40B4-BE49-F238E27FC236}">
                  <a16:creationId xmlns:a16="http://schemas.microsoft.com/office/drawing/2014/main" id="{C14019D4-2574-4017-987C-FA7EB6784DF7}"/>
                </a:ext>
              </a:extLst>
            </p:cNvPr>
            <p:cNvSpPr/>
            <p:nvPr/>
          </p:nvSpPr>
          <p:spPr>
            <a:xfrm>
              <a:off x="6746673" y="3658718"/>
              <a:ext cx="18176" cy="14956"/>
            </a:xfrm>
            <a:custGeom>
              <a:avLst/>
              <a:gdLst>
                <a:gd name="connsiteX0" fmla="*/ 18176 w 18176"/>
                <a:gd name="connsiteY0" fmla="*/ 572 h 14956"/>
                <a:gd name="connsiteX1" fmla="*/ 644 w 18176"/>
                <a:gd name="connsiteY1" fmla="*/ 14956 h 14956"/>
                <a:gd name="connsiteX2" fmla="*/ 0 w 18176"/>
                <a:gd name="connsiteY2" fmla="*/ 11235 h 14956"/>
                <a:gd name="connsiteX3" fmla="*/ 11664 w 18176"/>
                <a:gd name="connsiteY3" fmla="*/ 0 h 14956"/>
                <a:gd name="connsiteX4" fmla="*/ 18176 w 18176"/>
                <a:gd name="connsiteY4" fmla="*/ 572 h 1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6" h="14956">
                  <a:moveTo>
                    <a:pt x="18176" y="572"/>
                  </a:moveTo>
                  <a:cubicBezTo>
                    <a:pt x="11951" y="4866"/>
                    <a:pt x="5367" y="8802"/>
                    <a:pt x="644" y="14956"/>
                  </a:cubicBezTo>
                  <a:cubicBezTo>
                    <a:pt x="429" y="13739"/>
                    <a:pt x="215" y="12451"/>
                    <a:pt x="0" y="11235"/>
                  </a:cubicBezTo>
                  <a:cubicBezTo>
                    <a:pt x="3864" y="7514"/>
                    <a:pt x="7728" y="3721"/>
                    <a:pt x="11664" y="0"/>
                  </a:cubicBezTo>
                  <a:cubicBezTo>
                    <a:pt x="13883" y="143"/>
                    <a:pt x="16030" y="358"/>
                    <a:pt x="18176" y="572"/>
                  </a:cubicBezTo>
                  <a:close/>
                </a:path>
              </a:pathLst>
            </a:custGeom>
            <a:solidFill>
              <a:srgbClr val="818FBC"/>
            </a:solidFill>
            <a:ln w="7144" cap="flat">
              <a:noFill/>
              <a:prstDash val="solid"/>
              <a:miter/>
            </a:ln>
          </p:spPr>
          <p:txBody>
            <a:bodyPr rtlCol="0" anchor="ctr"/>
            <a:lstStyle/>
            <a:p>
              <a:endParaRPr lang="en-US" sz="2400"/>
            </a:p>
          </p:txBody>
        </p:sp>
        <p:sp>
          <p:nvSpPr>
            <p:cNvPr id="163" name="Freeform: Shape 162">
              <a:extLst>
                <a:ext uri="{FF2B5EF4-FFF2-40B4-BE49-F238E27FC236}">
                  <a16:creationId xmlns:a16="http://schemas.microsoft.com/office/drawing/2014/main" id="{831D7305-2CE5-4CF4-ACBE-4D3220974A00}"/>
                </a:ext>
              </a:extLst>
            </p:cNvPr>
            <p:cNvSpPr/>
            <p:nvPr/>
          </p:nvSpPr>
          <p:spPr>
            <a:xfrm>
              <a:off x="6800773" y="3653669"/>
              <a:ext cx="9119" cy="5478"/>
            </a:xfrm>
            <a:custGeom>
              <a:avLst/>
              <a:gdLst>
                <a:gd name="connsiteX0" fmla="*/ 9088 w 9119"/>
                <a:gd name="connsiteY0" fmla="*/ 5478 h 5478"/>
                <a:gd name="connsiteX1" fmla="*/ 0 w 9119"/>
                <a:gd name="connsiteY1" fmla="*/ 2687 h 5478"/>
                <a:gd name="connsiteX2" fmla="*/ 9088 w 9119"/>
                <a:gd name="connsiteY2" fmla="*/ 5478 h 5478"/>
              </a:gdLst>
              <a:ahLst/>
              <a:cxnLst>
                <a:cxn ang="0">
                  <a:pos x="connsiteX0" y="connsiteY0"/>
                </a:cxn>
                <a:cxn ang="0">
                  <a:pos x="connsiteX1" y="connsiteY1"/>
                </a:cxn>
                <a:cxn ang="0">
                  <a:pos x="connsiteX2" y="connsiteY2"/>
                </a:cxn>
              </a:cxnLst>
              <a:rect l="l" t="t" r="r" b="b"/>
              <a:pathLst>
                <a:path w="9119" h="5478">
                  <a:moveTo>
                    <a:pt x="9088" y="5478"/>
                  </a:moveTo>
                  <a:cubicBezTo>
                    <a:pt x="5940" y="4906"/>
                    <a:pt x="2290" y="5908"/>
                    <a:pt x="0" y="2687"/>
                  </a:cubicBezTo>
                  <a:cubicBezTo>
                    <a:pt x="2218" y="6337"/>
                    <a:pt x="9661" y="-7045"/>
                    <a:pt x="9088" y="5478"/>
                  </a:cubicBezTo>
                  <a:close/>
                </a:path>
              </a:pathLst>
            </a:custGeom>
            <a:solidFill>
              <a:srgbClr val="818FBC"/>
            </a:solidFill>
            <a:ln w="7144" cap="flat">
              <a:noFill/>
              <a:prstDash val="solid"/>
              <a:miter/>
            </a:ln>
          </p:spPr>
          <p:txBody>
            <a:bodyPr rtlCol="0" anchor="ctr"/>
            <a:lstStyle/>
            <a:p>
              <a:endParaRPr lang="en-US" sz="2400"/>
            </a:p>
          </p:txBody>
        </p:sp>
        <p:sp>
          <p:nvSpPr>
            <p:cNvPr id="164" name="Freeform: Shape 163">
              <a:extLst>
                <a:ext uri="{FF2B5EF4-FFF2-40B4-BE49-F238E27FC236}">
                  <a16:creationId xmlns:a16="http://schemas.microsoft.com/office/drawing/2014/main" id="{376A4C8E-9AA4-47CA-9A25-77D52F623AED}"/>
                </a:ext>
              </a:extLst>
            </p:cNvPr>
            <p:cNvSpPr/>
            <p:nvPr/>
          </p:nvSpPr>
          <p:spPr>
            <a:xfrm>
              <a:off x="7135863" y="3916050"/>
              <a:ext cx="17721" cy="17747"/>
            </a:xfrm>
            <a:custGeom>
              <a:avLst/>
              <a:gdLst>
                <a:gd name="connsiteX0" fmla="*/ 17560 w 17721"/>
                <a:gd name="connsiteY0" fmla="*/ 17747 h 17747"/>
                <a:gd name="connsiteX1" fmla="*/ 3678 w 17721"/>
                <a:gd name="connsiteY1" fmla="*/ 3864 h 17747"/>
                <a:gd name="connsiteX2" fmla="*/ 28 w 17721"/>
                <a:gd name="connsiteY2" fmla="*/ 358 h 17747"/>
                <a:gd name="connsiteX3" fmla="*/ 386 w 17721"/>
                <a:gd name="connsiteY3" fmla="*/ 0 h 17747"/>
                <a:gd name="connsiteX4" fmla="*/ 17560 w 17721"/>
                <a:gd name="connsiteY4" fmla="*/ 17747 h 1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17747">
                  <a:moveTo>
                    <a:pt x="17560" y="17747"/>
                  </a:moveTo>
                  <a:cubicBezTo>
                    <a:pt x="11979" y="14097"/>
                    <a:pt x="10834" y="5939"/>
                    <a:pt x="3678" y="3864"/>
                  </a:cubicBezTo>
                  <a:cubicBezTo>
                    <a:pt x="815" y="4365"/>
                    <a:pt x="-187" y="3077"/>
                    <a:pt x="28" y="358"/>
                  </a:cubicBezTo>
                  <a:cubicBezTo>
                    <a:pt x="28" y="358"/>
                    <a:pt x="386" y="0"/>
                    <a:pt x="386" y="0"/>
                  </a:cubicBezTo>
                  <a:cubicBezTo>
                    <a:pt x="10690" y="1503"/>
                    <a:pt x="18991" y="4938"/>
                    <a:pt x="17560" y="17747"/>
                  </a:cubicBezTo>
                  <a:close/>
                </a:path>
              </a:pathLst>
            </a:custGeom>
            <a:solidFill>
              <a:srgbClr val="424D79"/>
            </a:solidFill>
            <a:ln w="7144" cap="flat">
              <a:noFill/>
              <a:prstDash val="solid"/>
              <a:miter/>
            </a:ln>
          </p:spPr>
          <p:txBody>
            <a:bodyPr rtlCol="0" anchor="ctr"/>
            <a:lstStyle/>
            <a:p>
              <a:endParaRPr lang="en-US" sz="2400"/>
            </a:p>
          </p:txBody>
        </p:sp>
        <p:sp>
          <p:nvSpPr>
            <p:cNvPr id="165" name="Freeform: Shape 164">
              <a:extLst>
                <a:ext uri="{FF2B5EF4-FFF2-40B4-BE49-F238E27FC236}">
                  <a16:creationId xmlns:a16="http://schemas.microsoft.com/office/drawing/2014/main" id="{3616F505-067D-46EB-9C2D-0257AFF71D63}"/>
                </a:ext>
              </a:extLst>
            </p:cNvPr>
            <p:cNvSpPr/>
            <p:nvPr/>
          </p:nvSpPr>
          <p:spPr>
            <a:xfrm>
              <a:off x="7105048" y="3867889"/>
              <a:ext cx="22613" cy="75639"/>
            </a:xfrm>
            <a:custGeom>
              <a:avLst/>
              <a:gdLst>
                <a:gd name="connsiteX0" fmla="*/ 22613 w 22613"/>
                <a:gd name="connsiteY0" fmla="*/ 57105 h 75639"/>
                <a:gd name="connsiteX1" fmla="*/ 0 w 22613"/>
                <a:gd name="connsiteY1" fmla="*/ 75640 h 75639"/>
                <a:gd name="connsiteX2" fmla="*/ 0 w 22613"/>
                <a:gd name="connsiteY2" fmla="*/ 0 h 75639"/>
                <a:gd name="connsiteX3" fmla="*/ 6083 w 22613"/>
                <a:gd name="connsiteY3" fmla="*/ 34278 h 75639"/>
                <a:gd name="connsiteX4" fmla="*/ 22613 w 22613"/>
                <a:gd name="connsiteY4" fmla="*/ 57105 h 75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 h="75639">
                  <a:moveTo>
                    <a:pt x="22613" y="57105"/>
                  </a:moveTo>
                  <a:cubicBezTo>
                    <a:pt x="14813" y="60826"/>
                    <a:pt x="6512" y="63832"/>
                    <a:pt x="0" y="75640"/>
                  </a:cubicBezTo>
                  <a:cubicBezTo>
                    <a:pt x="0" y="47588"/>
                    <a:pt x="0" y="23830"/>
                    <a:pt x="0" y="0"/>
                  </a:cubicBezTo>
                  <a:cubicBezTo>
                    <a:pt x="10734" y="9732"/>
                    <a:pt x="6727" y="23329"/>
                    <a:pt x="6083" y="34278"/>
                  </a:cubicBezTo>
                  <a:cubicBezTo>
                    <a:pt x="5009" y="51810"/>
                    <a:pt x="2862" y="51667"/>
                    <a:pt x="22613" y="57105"/>
                  </a:cubicBezTo>
                  <a:close/>
                </a:path>
              </a:pathLst>
            </a:custGeom>
            <a:solidFill>
              <a:srgbClr val="6471A0"/>
            </a:solidFill>
            <a:ln w="7144" cap="flat">
              <a:noFill/>
              <a:prstDash val="solid"/>
              <a:miter/>
            </a:ln>
          </p:spPr>
          <p:txBody>
            <a:bodyPr rtlCol="0" anchor="ctr"/>
            <a:lstStyle/>
            <a:p>
              <a:endParaRPr lang="en-US" sz="2400"/>
            </a:p>
          </p:txBody>
        </p:sp>
        <p:sp>
          <p:nvSpPr>
            <p:cNvPr id="166" name="Freeform: Shape 165">
              <a:extLst>
                <a:ext uri="{FF2B5EF4-FFF2-40B4-BE49-F238E27FC236}">
                  <a16:creationId xmlns:a16="http://schemas.microsoft.com/office/drawing/2014/main" id="{43E49793-F13E-470E-A726-9325A65607A7}"/>
                </a:ext>
              </a:extLst>
            </p:cNvPr>
            <p:cNvSpPr/>
            <p:nvPr/>
          </p:nvSpPr>
          <p:spPr>
            <a:xfrm>
              <a:off x="7038998" y="3788099"/>
              <a:ext cx="17174" cy="6049"/>
            </a:xfrm>
            <a:custGeom>
              <a:avLst/>
              <a:gdLst>
                <a:gd name="connsiteX0" fmla="*/ 0 w 17174"/>
                <a:gd name="connsiteY0" fmla="*/ 0 h 6049"/>
                <a:gd name="connsiteX1" fmla="*/ 17175 w 17174"/>
                <a:gd name="connsiteY1" fmla="*/ 0 h 6049"/>
                <a:gd name="connsiteX2" fmla="*/ 0 w 17174"/>
                <a:gd name="connsiteY2" fmla="*/ 0 h 6049"/>
              </a:gdLst>
              <a:ahLst/>
              <a:cxnLst>
                <a:cxn ang="0">
                  <a:pos x="connsiteX0" y="connsiteY0"/>
                </a:cxn>
                <a:cxn ang="0">
                  <a:pos x="connsiteX1" y="connsiteY1"/>
                </a:cxn>
                <a:cxn ang="0">
                  <a:pos x="connsiteX2" y="connsiteY2"/>
                </a:cxn>
              </a:cxnLst>
              <a:rect l="l" t="t" r="r" b="b"/>
              <a:pathLst>
                <a:path w="17174" h="6049">
                  <a:moveTo>
                    <a:pt x="0" y="0"/>
                  </a:moveTo>
                  <a:cubicBezTo>
                    <a:pt x="5725" y="0"/>
                    <a:pt x="11450" y="0"/>
                    <a:pt x="17175" y="0"/>
                  </a:cubicBezTo>
                  <a:cubicBezTo>
                    <a:pt x="11450" y="5940"/>
                    <a:pt x="5725" y="9947"/>
                    <a:pt x="0" y="0"/>
                  </a:cubicBezTo>
                  <a:close/>
                </a:path>
              </a:pathLst>
            </a:custGeom>
            <a:solidFill>
              <a:srgbClr val="7986B3"/>
            </a:solidFill>
            <a:ln w="7144" cap="flat">
              <a:no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29788D87-BEF6-4FC7-A447-0A5A2C6D2BB4}"/>
                </a:ext>
              </a:extLst>
            </p:cNvPr>
            <p:cNvSpPr/>
            <p:nvPr/>
          </p:nvSpPr>
          <p:spPr>
            <a:xfrm>
              <a:off x="7127661" y="3916407"/>
              <a:ext cx="11879" cy="8658"/>
            </a:xfrm>
            <a:custGeom>
              <a:avLst/>
              <a:gdLst>
                <a:gd name="connsiteX0" fmla="*/ 8230 w 11879"/>
                <a:gd name="connsiteY0" fmla="*/ 0 h 8658"/>
                <a:gd name="connsiteX1" fmla="*/ 11879 w 11879"/>
                <a:gd name="connsiteY1" fmla="*/ 3507 h 8658"/>
                <a:gd name="connsiteX2" fmla="*/ 5653 w 11879"/>
                <a:gd name="connsiteY2" fmla="*/ 8659 h 8658"/>
                <a:gd name="connsiteX3" fmla="*/ 0 w 11879"/>
                <a:gd name="connsiteY3" fmla="*/ 8516 h 8658"/>
                <a:gd name="connsiteX4" fmla="*/ 8230 w 11879"/>
                <a:gd name="connsiteY4" fmla="*/ 0 h 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9" h="8658">
                  <a:moveTo>
                    <a:pt x="8230" y="0"/>
                  </a:moveTo>
                  <a:cubicBezTo>
                    <a:pt x="9446" y="1145"/>
                    <a:pt x="10663" y="2362"/>
                    <a:pt x="11879" y="3507"/>
                  </a:cubicBezTo>
                  <a:cubicBezTo>
                    <a:pt x="9804" y="5224"/>
                    <a:pt x="7729" y="6941"/>
                    <a:pt x="5653" y="8659"/>
                  </a:cubicBezTo>
                  <a:cubicBezTo>
                    <a:pt x="3864" y="4723"/>
                    <a:pt x="1932" y="8802"/>
                    <a:pt x="0" y="8516"/>
                  </a:cubicBezTo>
                  <a:cubicBezTo>
                    <a:pt x="143" y="3220"/>
                    <a:pt x="4866" y="2290"/>
                    <a:pt x="8230" y="0"/>
                  </a:cubicBezTo>
                  <a:close/>
                </a:path>
              </a:pathLst>
            </a:custGeom>
            <a:solidFill>
              <a:srgbClr val="6471A0"/>
            </a:solidFill>
            <a:ln w="7144" cap="flat">
              <a:no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D3C3AA9A-368E-4A9C-B0B6-25B98CC1C13B}"/>
                </a:ext>
              </a:extLst>
            </p:cNvPr>
            <p:cNvSpPr/>
            <p:nvPr/>
          </p:nvSpPr>
          <p:spPr>
            <a:xfrm>
              <a:off x="7079501" y="3624198"/>
              <a:ext cx="150181" cy="86115"/>
            </a:xfrm>
            <a:custGeom>
              <a:avLst/>
              <a:gdLst>
                <a:gd name="connsiteX0" fmla="*/ 31415 w 150181"/>
                <a:gd name="connsiteY0" fmla="*/ 100 h 86115"/>
                <a:gd name="connsiteX1" fmla="*/ 125517 w 150181"/>
                <a:gd name="connsiteY1" fmla="*/ 31801 h 86115"/>
                <a:gd name="connsiteX2" fmla="*/ 116071 w 150181"/>
                <a:gd name="connsiteY2" fmla="*/ 35665 h 86115"/>
                <a:gd name="connsiteX3" fmla="*/ 127592 w 150181"/>
                <a:gd name="connsiteY3" fmla="*/ 50192 h 86115"/>
                <a:gd name="connsiteX4" fmla="*/ 148417 w 150181"/>
                <a:gd name="connsiteY4" fmla="*/ 63216 h 86115"/>
                <a:gd name="connsiteX5" fmla="*/ 138684 w 150181"/>
                <a:gd name="connsiteY5" fmla="*/ 78243 h 86115"/>
                <a:gd name="connsiteX6" fmla="*/ 68770 w 150181"/>
                <a:gd name="connsiteY6" fmla="*/ 71588 h 86115"/>
                <a:gd name="connsiteX7" fmla="*/ 55173 w 150181"/>
                <a:gd name="connsiteY7" fmla="*/ 86115 h 86115"/>
                <a:gd name="connsiteX8" fmla="*/ 24903 w 150181"/>
                <a:gd name="connsiteY8" fmla="*/ 71302 h 86115"/>
                <a:gd name="connsiteX9" fmla="*/ 8659 w 150181"/>
                <a:gd name="connsiteY9" fmla="*/ 51838 h 86115"/>
                <a:gd name="connsiteX10" fmla="*/ 0 w 150181"/>
                <a:gd name="connsiteY10" fmla="*/ 815 h 86115"/>
                <a:gd name="connsiteX11" fmla="*/ 31415 w 150181"/>
                <a:gd name="connsiteY11" fmla="*/ 100 h 8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181" h="86115">
                  <a:moveTo>
                    <a:pt x="31415" y="100"/>
                  </a:moveTo>
                  <a:cubicBezTo>
                    <a:pt x="65907" y="1316"/>
                    <a:pt x="97179" y="12193"/>
                    <a:pt x="125517" y="31801"/>
                  </a:cubicBezTo>
                  <a:cubicBezTo>
                    <a:pt x="122011" y="32946"/>
                    <a:pt x="114067" y="29940"/>
                    <a:pt x="116071" y="35665"/>
                  </a:cubicBezTo>
                  <a:cubicBezTo>
                    <a:pt x="117860" y="40817"/>
                    <a:pt x="117574" y="52625"/>
                    <a:pt x="127592" y="50192"/>
                  </a:cubicBezTo>
                  <a:cubicBezTo>
                    <a:pt x="139972" y="47258"/>
                    <a:pt x="144051" y="57491"/>
                    <a:pt x="148417" y="63216"/>
                  </a:cubicBezTo>
                  <a:cubicBezTo>
                    <a:pt x="154428" y="71016"/>
                    <a:pt x="143550" y="74021"/>
                    <a:pt x="138684" y="78243"/>
                  </a:cubicBezTo>
                  <a:cubicBezTo>
                    <a:pt x="116214" y="67366"/>
                    <a:pt x="92241" y="71946"/>
                    <a:pt x="68770" y="71588"/>
                  </a:cubicBezTo>
                  <a:cubicBezTo>
                    <a:pt x="60182" y="71445"/>
                    <a:pt x="58107" y="79031"/>
                    <a:pt x="55173" y="86115"/>
                  </a:cubicBezTo>
                  <a:cubicBezTo>
                    <a:pt x="46371" y="77528"/>
                    <a:pt x="36997" y="71803"/>
                    <a:pt x="24903" y="71302"/>
                  </a:cubicBezTo>
                  <a:cubicBezTo>
                    <a:pt x="5510" y="70515"/>
                    <a:pt x="5510" y="70229"/>
                    <a:pt x="8659" y="51838"/>
                  </a:cubicBezTo>
                  <a:cubicBezTo>
                    <a:pt x="21039" y="36094"/>
                    <a:pt x="18820" y="20637"/>
                    <a:pt x="0" y="815"/>
                  </a:cubicBezTo>
                  <a:cubicBezTo>
                    <a:pt x="11951" y="5180"/>
                    <a:pt x="21397" y="-831"/>
                    <a:pt x="31415" y="100"/>
                  </a:cubicBezTo>
                  <a:close/>
                </a:path>
              </a:pathLst>
            </a:custGeom>
            <a:solidFill>
              <a:srgbClr val="6974A4"/>
            </a:solidFill>
            <a:ln w="7144" cap="flat">
              <a:no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37772CE3-8714-46CC-B4F0-2B9C132295DE}"/>
                </a:ext>
              </a:extLst>
            </p:cNvPr>
            <p:cNvSpPr/>
            <p:nvPr/>
          </p:nvSpPr>
          <p:spPr>
            <a:xfrm>
              <a:off x="7126148" y="3702597"/>
              <a:ext cx="98283" cy="105249"/>
            </a:xfrm>
            <a:custGeom>
              <a:avLst/>
              <a:gdLst>
                <a:gd name="connsiteX0" fmla="*/ 47312 w 98283"/>
                <a:gd name="connsiteY0" fmla="*/ 274 h 105249"/>
                <a:gd name="connsiteX1" fmla="*/ 61624 w 98283"/>
                <a:gd name="connsiteY1" fmla="*/ 274 h 105249"/>
                <a:gd name="connsiteX2" fmla="*/ 96688 w 98283"/>
                <a:gd name="connsiteY2" fmla="*/ 20955 h 105249"/>
                <a:gd name="connsiteX3" fmla="*/ 81303 w 98283"/>
                <a:gd name="connsiteY3" fmla="*/ 66610 h 105249"/>
                <a:gd name="connsiteX4" fmla="*/ 45093 w 98283"/>
                <a:gd name="connsiteY4" fmla="*/ 76701 h 105249"/>
                <a:gd name="connsiteX5" fmla="*/ 22552 w 98283"/>
                <a:gd name="connsiteY5" fmla="*/ 94447 h 105249"/>
                <a:gd name="connsiteX6" fmla="*/ 12533 w 98283"/>
                <a:gd name="connsiteY6" fmla="*/ 105181 h 105249"/>
                <a:gd name="connsiteX7" fmla="*/ 869 w 98283"/>
                <a:gd name="connsiteY7" fmla="*/ 92014 h 105249"/>
                <a:gd name="connsiteX8" fmla="*/ 16755 w 98283"/>
                <a:gd name="connsiteY8" fmla="*/ 11008 h 105249"/>
                <a:gd name="connsiteX9" fmla="*/ 30209 w 98283"/>
                <a:gd name="connsiteY9" fmla="*/ 131 h 105249"/>
                <a:gd name="connsiteX10" fmla="*/ 47312 w 98283"/>
                <a:gd name="connsiteY10" fmla="*/ 274 h 105249"/>
                <a:gd name="connsiteX11" fmla="*/ 47312 w 98283"/>
                <a:gd name="connsiteY11" fmla="*/ 274 h 1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283" h="105249">
                  <a:moveTo>
                    <a:pt x="47312" y="274"/>
                  </a:moveTo>
                  <a:cubicBezTo>
                    <a:pt x="52106" y="274"/>
                    <a:pt x="56829" y="131"/>
                    <a:pt x="61624" y="274"/>
                  </a:cubicBezTo>
                  <a:cubicBezTo>
                    <a:pt x="82018" y="1061"/>
                    <a:pt x="92609" y="7358"/>
                    <a:pt x="96688" y="20955"/>
                  </a:cubicBezTo>
                  <a:cubicBezTo>
                    <a:pt x="101554" y="37056"/>
                    <a:pt x="94971" y="56091"/>
                    <a:pt x="81303" y="66610"/>
                  </a:cubicBezTo>
                  <a:cubicBezTo>
                    <a:pt x="70497" y="74912"/>
                    <a:pt x="58189" y="78203"/>
                    <a:pt x="45093" y="76701"/>
                  </a:cubicBezTo>
                  <a:cubicBezTo>
                    <a:pt x="30924" y="75055"/>
                    <a:pt x="23410" y="80207"/>
                    <a:pt x="22552" y="94447"/>
                  </a:cubicBezTo>
                  <a:cubicBezTo>
                    <a:pt x="22122" y="100888"/>
                    <a:pt x="20405" y="104895"/>
                    <a:pt x="12533" y="105181"/>
                  </a:cubicBezTo>
                  <a:cubicBezTo>
                    <a:pt x="2300" y="105611"/>
                    <a:pt x="-1994" y="104323"/>
                    <a:pt x="869" y="92014"/>
                  </a:cubicBezTo>
                  <a:cubicBezTo>
                    <a:pt x="7095" y="65251"/>
                    <a:pt x="11674" y="38058"/>
                    <a:pt x="16755" y="11008"/>
                  </a:cubicBezTo>
                  <a:cubicBezTo>
                    <a:pt x="18186" y="3279"/>
                    <a:pt x="21693" y="-800"/>
                    <a:pt x="30209" y="131"/>
                  </a:cubicBezTo>
                  <a:cubicBezTo>
                    <a:pt x="35790" y="846"/>
                    <a:pt x="41587" y="345"/>
                    <a:pt x="47312" y="274"/>
                  </a:cubicBezTo>
                  <a:cubicBezTo>
                    <a:pt x="47312" y="345"/>
                    <a:pt x="47312" y="274"/>
                    <a:pt x="47312" y="274"/>
                  </a:cubicBezTo>
                  <a:close/>
                </a:path>
              </a:pathLst>
            </a:custGeom>
            <a:solidFill>
              <a:srgbClr val="3C3852"/>
            </a:solidFill>
            <a:ln w="7144" cap="flat">
              <a:no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12467FB3-7560-4A29-BCD8-14BBECF79F3D}"/>
                </a:ext>
              </a:extLst>
            </p:cNvPr>
            <p:cNvSpPr/>
            <p:nvPr/>
          </p:nvSpPr>
          <p:spPr>
            <a:xfrm>
              <a:off x="7038015" y="3674930"/>
              <a:ext cx="88567" cy="105913"/>
            </a:xfrm>
            <a:custGeom>
              <a:avLst/>
              <a:gdLst>
                <a:gd name="connsiteX0" fmla="*/ 46495 w 88567"/>
                <a:gd name="connsiteY0" fmla="*/ 44400 h 105913"/>
                <a:gd name="connsiteX1" fmla="*/ 30394 w 88567"/>
                <a:gd name="connsiteY1" fmla="*/ 58998 h 105913"/>
                <a:gd name="connsiteX2" fmla="*/ 23452 w 88567"/>
                <a:gd name="connsiteY2" fmla="*/ 95422 h 105913"/>
                <a:gd name="connsiteX3" fmla="*/ 6421 w 88567"/>
                <a:gd name="connsiteY3" fmla="*/ 104511 h 105913"/>
                <a:gd name="connsiteX4" fmla="*/ 2199 w 88567"/>
                <a:gd name="connsiteY4" fmla="*/ 91701 h 105913"/>
                <a:gd name="connsiteX5" fmla="*/ 17799 w 88567"/>
                <a:gd name="connsiteY5" fmla="*/ 10552 h 105913"/>
                <a:gd name="connsiteX6" fmla="*/ 35474 w 88567"/>
                <a:gd name="connsiteY6" fmla="*/ 605 h 105913"/>
                <a:gd name="connsiteX7" fmla="*/ 38838 w 88567"/>
                <a:gd name="connsiteY7" fmla="*/ 13414 h 105913"/>
                <a:gd name="connsiteX8" fmla="*/ 51003 w 88567"/>
                <a:gd name="connsiteY8" fmla="*/ 28513 h 105913"/>
                <a:gd name="connsiteX9" fmla="*/ 59590 w 88567"/>
                <a:gd name="connsiteY9" fmla="*/ 28585 h 105913"/>
                <a:gd name="connsiteX10" fmla="*/ 86783 w 88567"/>
                <a:gd name="connsiteY10" fmla="*/ 63506 h 105913"/>
                <a:gd name="connsiteX11" fmla="*/ 81202 w 88567"/>
                <a:gd name="connsiteY11" fmla="*/ 92918 h 105913"/>
                <a:gd name="connsiteX12" fmla="*/ 60234 w 88567"/>
                <a:gd name="connsiteY12" fmla="*/ 104582 h 105913"/>
                <a:gd name="connsiteX13" fmla="*/ 57873 w 88567"/>
                <a:gd name="connsiteY13" fmla="*/ 96138 h 105913"/>
                <a:gd name="connsiteX14" fmla="*/ 63955 w 88567"/>
                <a:gd name="connsiteY14" fmla="*/ 62433 h 105913"/>
                <a:gd name="connsiteX15" fmla="*/ 46495 w 88567"/>
                <a:gd name="connsiteY15" fmla="*/ 44400 h 10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67" h="105913">
                  <a:moveTo>
                    <a:pt x="46495" y="44400"/>
                  </a:moveTo>
                  <a:cubicBezTo>
                    <a:pt x="35260" y="41179"/>
                    <a:pt x="32111" y="48908"/>
                    <a:pt x="30394" y="58998"/>
                  </a:cubicBezTo>
                  <a:cubicBezTo>
                    <a:pt x="28318" y="71163"/>
                    <a:pt x="25027" y="83185"/>
                    <a:pt x="23452" y="95422"/>
                  </a:cubicBezTo>
                  <a:cubicBezTo>
                    <a:pt x="21878" y="107301"/>
                    <a:pt x="13648" y="105011"/>
                    <a:pt x="6421" y="104511"/>
                  </a:cubicBezTo>
                  <a:cubicBezTo>
                    <a:pt x="-4242" y="103795"/>
                    <a:pt x="1412" y="95995"/>
                    <a:pt x="2199" y="91701"/>
                  </a:cubicBezTo>
                  <a:cubicBezTo>
                    <a:pt x="7136" y="64580"/>
                    <a:pt x="13577" y="37744"/>
                    <a:pt x="17799" y="10552"/>
                  </a:cubicBezTo>
                  <a:cubicBezTo>
                    <a:pt x="19803" y="-2329"/>
                    <a:pt x="27889" y="-111"/>
                    <a:pt x="35474" y="605"/>
                  </a:cubicBezTo>
                  <a:cubicBezTo>
                    <a:pt x="46495" y="1606"/>
                    <a:pt x="39696" y="9049"/>
                    <a:pt x="38838" y="13414"/>
                  </a:cubicBezTo>
                  <a:cubicBezTo>
                    <a:pt x="36619" y="24005"/>
                    <a:pt x="38337" y="30231"/>
                    <a:pt x="51003" y="28513"/>
                  </a:cubicBezTo>
                  <a:cubicBezTo>
                    <a:pt x="53794" y="28155"/>
                    <a:pt x="56728" y="28442"/>
                    <a:pt x="59590" y="28585"/>
                  </a:cubicBezTo>
                  <a:cubicBezTo>
                    <a:pt x="86569" y="30016"/>
                    <a:pt x="92007" y="37100"/>
                    <a:pt x="86783" y="63506"/>
                  </a:cubicBezTo>
                  <a:cubicBezTo>
                    <a:pt x="84851" y="73310"/>
                    <a:pt x="82991" y="83114"/>
                    <a:pt x="81202" y="92918"/>
                  </a:cubicBezTo>
                  <a:cubicBezTo>
                    <a:pt x="79269" y="103222"/>
                    <a:pt x="69394" y="108590"/>
                    <a:pt x="60234" y="104582"/>
                  </a:cubicBezTo>
                  <a:cubicBezTo>
                    <a:pt x="55726" y="102578"/>
                    <a:pt x="57300" y="99215"/>
                    <a:pt x="57873" y="96138"/>
                  </a:cubicBezTo>
                  <a:cubicBezTo>
                    <a:pt x="59877" y="84903"/>
                    <a:pt x="62310" y="73739"/>
                    <a:pt x="63955" y="62433"/>
                  </a:cubicBezTo>
                  <a:cubicBezTo>
                    <a:pt x="66317" y="46332"/>
                    <a:pt x="64385" y="44400"/>
                    <a:pt x="46495" y="44400"/>
                  </a:cubicBezTo>
                  <a:close/>
                </a:path>
              </a:pathLst>
            </a:custGeom>
            <a:solidFill>
              <a:srgbClr val="3C3751"/>
            </a:solidFill>
            <a:ln w="7144" cap="flat">
              <a:no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FEF4A42B-F676-4AD2-A6D0-8FEC8DE3A3B0}"/>
                </a:ext>
              </a:extLst>
            </p:cNvPr>
            <p:cNvSpPr/>
            <p:nvPr/>
          </p:nvSpPr>
          <p:spPr>
            <a:xfrm>
              <a:off x="6841107" y="3824019"/>
              <a:ext cx="34839" cy="107129"/>
            </a:xfrm>
            <a:custGeom>
              <a:avLst/>
              <a:gdLst>
                <a:gd name="connsiteX0" fmla="*/ 31799 w 34839"/>
                <a:gd name="connsiteY0" fmla="*/ 107130 h 107129"/>
                <a:gd name="connsiteX1" fmla="*/ 20635 w 34839"/>
                <a:gd name="connsiteY1" fmla="*/ 84517 h 107129"/>
                <a:gd name="connsiteX2" fmla="*/ 26 w 34839"/>
                <a:gd name="connsiteY2" fmla="*/ 77647 h 107129"/>
                <a:gd name="connsiteX3" fmla="*/ 26 w 34839"/>
                <a:gd name="connsiteY3" fmla="*/ 8949 h 107129"/>
                <a:gd name="connsiteX4" fmla="*/ 2244 w 34839"/>
                <a:gd name="connsiteY4" fmla="*/ 1077 h 107129"/>
                <a:gd name="connsiteX5" fmla="*/ 34661 w 34839"/>
                <a:gd name="connsiteY5" fmla="*/ 15675 h 107129"/>
                <a:gd name="connsiteX6" fmla="*/ 34804 w 34839"/>
                <a:gd name="connsiteY6" fmla="*/ 106557 h 107129"/>
                <a:gd name="connsiteX7" fmla="*/ 31799 w 34839"/>
                <a:gd name="connsiteY7" fmla="*/ 107130 h 10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39" h="107129">
                  <a:moveTo>
                    <a:pt x="31799" y="107130"/>
                  </a:moveTo>
                  <a:cubicBezTo>
                    <a:pt x="28006" y="99616"/>
                    <a:pt x="23498" y="92388"/>
                    <a:pt x="20635" y="84517"/>
                  </a:cubicBezTo>
                  <a:cubicBezTo>
                    <a:pt x="16842" y="74212"/>
                    <a:pt x="11976" y="68702"/>
                    <a:pt x="26" y="77647"/>
                  </a:cubicBezTo>
                  <a:cubicBezTo>
                    <a:pt x="26" y="53459"/>
                    <a:pt x="26" y="31204"/>
                    <a:pt x="26" y="8949"/>
                  </a:cubicBezTo>
                  <a:cubicBezTo>
                    <a:pt x="26" y="6158"/>
                    <a:pt x="-404" y="3081"/>
                    <a:pt x="2244" y="1077"/>
                  </a:cubicBezTo>
                  <a:cubicBezTo>
                    <a:pt x="8470" y="-3574"/>
                    <a:pt x="34589" y="7875"/>
                    <a:pt x="34661" y="15675"/>
                  </a:cubicBezTo>
                  <a:cubicBezTo>
                    <a:pt x="34947" y="45945"/>
                    <a:pt x="34804" y="76287"/>
                    <a:pt x="34804" y="106557"/>
                  </a:cubicBezTo>
                  <a:cubicBezTo>
                    <a:pt x="33731" y="106772"/>
                    <a:pt x="32729" y="106986"/>
                    <a:pt x="31799" y="107130"/>
                  </a:cubicBezTo>
                  <a:close/>
                </a:path>
              </a:pathLst>
            </a:custGeom>
            <a:solidFill>
              <a:srgbClr val="818CB6"/>
            </a:solidFill>
            <a:ln w="7144" cap="flat">
              <a:noFill/>
              <a:prstDash val="solid"/>
              <a:miter/>
            </a:ln>
          </p:spPr>
          <p:txBody>
            <a:bodyPr rtlCol="0" anchor="ctr"/>
            <a:lstStyle/>
            <a:p>
              <a:endParaRPr lang="en-US" sz="2400"/>
            </a:p>
          </p:txBody>
        </p:sp>
        <p:sp>
          <p:nvSpPr>
            <p:cNvPr id="172" name="Freeform: Shape 171">
              <a:extLst>
                <a:ext uri="{FF2B5EF4-FFF2-40B4-BE49-F238E27FC236}">
                  <a16:creationId xmlns:a16="http://schemas.microsoft.com/office/drawing/2014/main" id="{F3A15582-2E0F-4B50-A7AD-36E2BE46FDEA}"/>
                </a:ext>
              </a:extLst>
            </p:cNvPr>
            <p:cNvSpPr/>
            <p:nvPr/>
          </p:nvSpPr>
          <p:spPr>
            <a:xfrm>
              <a:off x="7105507" y="3930219"/>
              <a:ext cx="17717" cy="49018"/>
            </a:xfrm>
            <a:custGeom>
              <a:avLst/>
              <a:gdLst>
                <a:gd name="connsiteX0" fmla="*/ 8200 w 17717"/>
                <a:gd name="connsiteY0" fmla="*/ 49019 h 49018"/>
                <a:gd name="connsiteX1" fmla="*/ 17718 w 17717"/>
                <a:gd name="connsiteY1" fmla="*/ 0 h 49018"/>
                <a:gd name="connsiteX2" fmla="*/ 8057 w 17717"/>
                <a:gd name="connsiteY2" fmla="*/ 48947 h 49018"/>
                <a:gd name="connsiteX3" fmla="*/ 8200 w 17717"/>
                <a:gd name="connsiteY3" fmla="*/ 49019 h 49018"/>
              </a:gdLst>
              <a:ahLst/>
              <a:cxnLst>
                <a:cxn ang="0">
                  <a:pos x="connsiteX0" y="connsiteY0"/>
                </a:cxn>
                <a:cxn ang="0">
                  <a:pos x="connsiteX1" y="connsiteY1"/>
                </a:cxn>
                <a:cxn ang="0">
                  <a:pos x="connsiteX2" y="connsiteY2"/>
                </a:cxn>
                <a:cxn ang="0">
                  <a:pos x="connsiteX3" y="connsiteY3"/>
                </a:cxn>
              </a:cxnLst>
              <a:rect l="l" t="t" r="r" b="b"/>
              <a:pathLst>
                <a:path w="17717" h="49018">
                  <a:moveTo>
                    <a:pt x="8200" y="49019"/>
                  </a:moveTo>
                  <a:cubicBezTo>
                    <a:pt x="-4824" y="35995"/>
                    <a:pt x="-2820" y="18319"/>
                    <a:pt x="17718" y="0"/>
                  </a:cubicBezTo>
                  <a:cubicBezTo>
                    <a:pt x="8987" y="17604"/>
                    <a:pt x="11921" y="33777"/>
                    <a:pt x="8057" y="48947"/>
                  </a:cubicBezTo>
                  <a:cubicBezTo>
                    <a:pt x="8057" y="48947"/>
                    <a:pt x="8200" y="49019"/>
                    <a:pt x="8200" y="49019"/>
                  </a:cubicBezTo>
                  <a:close/>
                </a:path>
              </a:pathLst>
            </a:custGeom>
            <a:solidFill>
              <a:srgbClr val="8F99BE"/>
            </a:solidFill>
            <a:ln w="7144" cap="flat">
              <a:noFill/>
              <a:prstDash val="solid"/>
              <a:miter/>
            </a:ln>
          </p:spPr>
          <p:txBody>
            <a:bodyPr rtlCol="0" anchor="ctr"/>
            <a:lstStyle/>
            <a:p>
              <a:endParaRPr lang="en-US" sz="2400"/>
            </a:p>
          </p:txBody>
        </p:sp>
        <p:sp>
          <p:nvSpPr>
            <p:cNvPr id="173" name="Freeform: Shape 172">
              <a:extLst>
                <a:ext uri="{FF2B5EF4-FFF2-40B4-BE49-F238E27FC236}">
                  <a16:creationId xmlns:a16="http://schemas.microsoft.com/office/drawing/2014/main" id="{C0A1A098-E576-467B-8219-3002E26F0707}"/>
                </a:ext>
              </a:extLst>
            </p:cNvPr>
            <p:cNvSpPr/>
            <p:nvPr/>
          </p:nvSpPr>
          <p:spPr>
            <a:xfrm>
              <a:off x="6921925" y="3971223"/>
              <a:ext cx="3148" cy="13811"/>
            </a:xfrm>
            <a:custGeom>
              <a:avLst/>
              <a:gdLst>
                <a:gd name="connsiteX0" fmla="*/ 3077 w 3148"/>
                <a:gd name="connsiteY0" fmla="*/ 10448 h 13811"/>
                <a:gd name="connsiteX1" fmla="*/ 0 w 3148"/>
                <a:gd name="connsiteY1" fmla="*/ 13811 h 13811"/>
                <a:gd name="connsiteX2" fmla="*/ 286 w 3148"/>
                <a:gd name="connsiteY2" fmla="*/ 0 h 13811"/>
                <a:gd name="connsiteX3" fmla="*/ 3149 w 3148"/>
                <a:gd name="connsiteY3" fmla="*/ 6154 h 13811"/>
                <a:gd name="connsiteX4" fmla="*/ 3077 w 3148"/>
                <a:gd name="connsiteY4" fmla="*/ 10448 h 13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 h="13811">
                  <a:moveTo>
                    <a:pt x="3077" y="10448"/>
                  </a:moveTo>
                  <a:cubicBezTo>
                    <a:pt x="2075" y="11593"/>
                    <a:pt x="1002" y="12666"/>
                    <a:pt x="0" y="13811"/>
                  </a:cubicBezTo>
                  <a:cubicBezTo>
                    <a:pt x="72" y="9231"/>
                    <a:pt x="215" y="4580"/>
                    <a:pt x="286" y="0"/>
                  </a:cubicBezTo>
                  <a:cubicBezTo>
                    <a:pt x="1217" y="2075"/>
                    <a:pt x="2147" y="4079"/>
                    <a:pt x="3149" y="6154"/>
                  </a:cubicBezTo>
                  <a:cubicBezTo>
                    <a:pt x="3149" y="7585"/>
                    <a:pt x="3077" y="9017"/>
                    <a:pt x="3077" y="10448"/>
                  </a:cubicBezTo>
                  <a:close/>
                </a:path>
              </a:pathLst>
            </a:custGeom>
            <a:solidFill>
              <a:srgbClr val="373753"/>
            </a:solidFill>
            <a:ln w="7144" cap="flat">
              <a:noFill/>
              <a:prstDash val="solid"/>
              <a:miter/>
            </a:ln>
          </p:spPr>
          <p:txBody>
            <a:bodyPr rtlCol="0" anchor="ctr"/>
            <a:lstStyle/>
            <a:p>
              <a:endParaRPr lang="en-US" sz="2400"/>
            </a:p>
          </p:txBody>
        </p:sp>
        <p:sp>
          <p:nvSpPr>
            <p:cNvPr id="174" name="Freeform: Shape 173">
              <a:extLst>
                <a:ext uri="{FF2B5EF4-FFF2-40B4-BE49-F238E27FC236}">
                  <a16:creationId xmlns:a16="http://schemas.microsoft.com/office/drawing/2014/main" id="{B85A4F5B-7531-43F5-922D-967C17A1BE6C}"/>
                </a:ext>
              </a:extLst>
            </p:cNvPr>
            <p:cNvSpPr/>
            <p:nvPr/>
          </p:nvSpPr>
          <p:spPr>
            <a:xfrm>
              <a:off x="6776141" y="3704215"/>
              <a:ext cx="27932" cy="29427"/>
            </a:xfrm>
            <a:custGeom>
              <a:avLst/>
              <a:gdLst>
                <a:gd name="connsiteX0" fmla="*/ 19623 w 27932"/>
                <a:gd name="connsiteY0" fmla="*/ 23774 h 29427"/>
                <a:gd name="connsiteX1" fmla="*/ 17691 w 27932"/>
                <a:gd name="connsiteY1" fmla="*/ 28927 h 29427"/>
                <a:gd name="connsiteX2" fmla="*/ 10821 w 27932"/>
                <a:gd name="connsiteY2" fmla="*/ 29428 h 29427"/>
                <a:gd name="connsiteX3" fmla="*/ 158 w 27932"/>
                <a:gd name="connsiteY3" fmla="*/ 14614 h 29427"/>
                <a:gd name="connsiteX4" fmla="*/ 15186 w 27932"/>
                <a:gd name="connsiteY4" fmla="*/ 231 h 29427"/>
                <a:gd name="connsiteX5" fmla="*/ 27709 w 27932"/>
                <a:gd name="connsiteY5" fmla="*/ 1018 h 29427"/>
                <a:gd name="connsiteX6" fmla="*/ 25562 w 27932"/>
                <a:gd name="connsiteY6" fmla="*/ 5884 h 29427"/>
                <a:gd name="connsiteX7" fmla="*/ 19623 w 27932"/>
                <a:gd name="connsiteY7" fmla="*/ 23774 h 2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 h="29427">
                  <a:moveTo>
                    <a:pt x="19623" y="23774"/>
                  </a:moveTo>
                  <a:cubicBezTo>
                    <a:pt x="21841" y="26565"/>
                    <a:pt x="25348" y="29642"/>
                    <a:pt x="17691" y="28927"/>
                  </a:cubicBezTo>
                  <a:cubicBezTo>
                    <a:pt x="15401" y="28712"/>
                    <a:pt x="13111" y="29284"/>
                    <a:pt x="10821" y="29428"/>
                  </a:cubicBezTo>
                  <a:cubicBezTo>
                    <a:pt x="1303" y="28855"/>
                    <a:pt x="-629" y="21270"/>
                    <a:pt x="158" y="14614"/>
                  </a:cubicBezTo>
                  <a:cubicBezTo>
                    <a:pt x="1017" y="6814"/>
                    <a:pt x="7314" y="1590"/>
                    <a:pt x="15186" y="231"/>
                  </a:cubicBezTo>
                  <a:cubicBezTo>
                    <a:pt x="19194" y="-485"/>
                    <a:pt x="23487" y="660"/>
                    <a:pt x="27709" y="1018"/>
                  </a:cubicBezTo>
                  <a:cubicBezTo>
                    <a:pt x="28496" y="3308"/>
                    <a:pt x="27065" y="4596"/>
                    <a:pt x="25562" y="5884"/>
                  </a:cubicBezTo>
                  <a:cubicBezTo>
                    <a:pt x="18621" y="10178"/>
                    <a:pt x="21841" y="17835"/>
                    <a:pt x="19623" y="23774"/>
                  </a:cubicBezTo>
                  <a:close/>
                </a:path>
              </a:pathLst>
            </a:custGeom>
            <a:solidFill>
              <a:srgbClr val="EAEBF2"/>
            </a:solidFill>
            <a:ln w="7144" cap="flat">
              <a:noFill/>
              <a:prstDash val="solid"/>
              <a:miter/>
            </a:ln>
          </p:spPr>
          <p:txBody>
            <a:bodyPr rtlCol="0" anchor="ctr"/>
            <a:lstStyle/>
            <a:p>
              <a:endParaRPr lang="en-US" sz="2400"/>
            </a:p>
          </p:txBody>
        </p:sp>
        <p:sp>
          <p:nvSpPr>
            <p:cNvPr id="175" name="Freeform: Shape 174">
              <a:extLst>
                <a:ext uri="{FF2B5EF4-FFF2-40B4-BE49-F238E27FC236}">
                  <a16:creationId xmlns:a16="http://schemas.microsoft.com/office/drawing/2014/main" id="{4116D8D5-3821-4955-8679-E9D8B697F2B2}"/>
                </a:ext>
              </a:extLst>
            </p:cNvPr>
            <p:cNvSpPr/>
            <p:nvPr/>
          </p:nvSpPr>
          <p:spPr>
            <a:xfrm>
              <a:off x="6798906" y="3705233"/>
              <a:ext cx="11169" cy="18247"/>
            </a:xfrm>
            <a:custGeom>
              <a:avLst/>
              <a:gdLst>
                <a:gd name="connsiteX0" fmla="*/ 2010 w 11169"/>
                <a:gd name="connsiteY0" fmla="*/ 2576 h 18247"/>
                <a:gd name="connsiteX1" fmla="*/ 5016 w 11169"/>
                <a:gd name="connsiteY1" fmla="*/ 0 h 18247"/>
                <a:gd name="connsiteX2" fmla="*/ 11170 w 11169"/>
                <a:gd name="connsiteY2" fmla="*/ 5224 h 18247"/>
                <a:gd name="connsiteX3" fmla="*/ 8665 w 11169"/>
                <a:gd name="connsiteY3" fmla="*/ 14312 h 18247"/>
                <a:gd name="connsiteX4" fmla="*/ 651 w 11169"/>
                <a:gd name="connsiteY4" fmla="*/ 13167 h 18247"/>
                <a:gd name="connsiteX5" fmla="*/ 2010 w 11169"/>
                <a:gd name="connsiteY5" fmla="*/ 2576 h 1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 h="18247">
                  <a:moveTo>
                    <a:pt x="2010" y="2576"/>
                  </a:moveTo>
                  <a:cubicBezTo>
                    <a:pt x="3012" y="1717"/>
                    <a:pt x="4014" y="859"/>
                    <a:pt x="5016" y="0"/>
                  </a:cubicBezTo>
                  <a:cubicBezTo>
                    <a:pt x="8308" y="215"/>
                    <a:pt x="9810" y="2719"/>
                    <a:pt x="11170" y="5224"/>
                  </a:cubicBezTo>
                  <a:cubicBezTo>
                    <a:pt x="10311" y="8229"/>
                    <a:pt x="9524" y="11306"/>
                    <a:pt x="8665" y="14312"/>
                  </a:cubicBezTo>
                  <a:cubicBezTo>
                    <a:pt x="4944" y="21397"/>
                    <a:pt x="2368" y="17604"/>
                    <a:pt x="651" y="13167"/>
                  </a:cubicBezTo>
                  <a:cubicBezTo>
                    <a:pt x="-781" y="9661"/>
                    <a:pt x="364" y="6011"/>
                    <a:pt x="2010" y="2576"/>
                  </a:cubicBezTo>
                  <a:close/>
                </a:path>
              </a:pathLst>
            </a:custGeom>
            <a:solidFill>
              <a:srgbClr val="B3B2CB"/>
            </a:solidFill>
            <a:ln w="7144" cap="flat">
              <a:noFill/>
              <a:prstDash val="solid"/>
              <a:miter/>
            </a:ln>
          </p:spPr>
          <p:txBody>
            <a:bodyPr rtlCol="0" anchor="ctr"/>
            <a:lstStyle/>
            <a:p>
              <a:endParaRPr lang="en-US" sz="2400"/>
            </a:p>
          </p:txBody>
        </p:sp>
        <p:sp>
          <p:nvSpPr>
            <p:cNvPr id="176" name="Freeform: Shape 175">
              <a:extLst>
                <a:ext uri="{FF2B5EF4-FFF2-40B4-BE49-F238E27FC236}">
                  <a16:creationId xmlns:a16="http://schemas.microsoft.com/office/drawing/2014/main" id="{CD84C3D4-57CF-4077-AEA5-F89C9FDF0642}"/>
                </a:ext>
              </a:extLst>
            </p:cNvPr>
            <p:cNvSpPr/>
            <p:nvPr/>
          </p:nvSpPr>
          <p:spPr>
            <a:xfrm>
              <a:off x="6792420" y="3707809"/>
              <a:ext cx="23289" cy="21193"/>
            </a:xfrm>
            <a:custGeom>
              <a:avLst/>
              <a:gdLst>
                <a:gd name="connsiteX0" fmla="*/ 8496 w 23289"/>
                <a:gd name="connsiteY0" fmla="*/ 0 h 21193"/>
                <a:gd name="connsiteX1" fmla="*/ 9427 w 23289"/>
                <a:gd name="connsiteY1" fmla="*/ 7943 h 21193"/>
                <a:gd name="connsiteX2" fmla="*/ 15223 w 23289"/>
                <a:gd name="connsiteY2" fmla="*/ 11736 h 21193"/>
                <a:gd name="connsiteX3" fmla="*/ 23238 w 23289"/>
                <a:gd name="connsiteY3" fmla="*/ 5582 h 21193"/>
                <a:gd name="connsiteX4" fmla="*/ 3416 w 23289"/>
                <a:gd name="connsiteY4" fmla="*/ 20108 h 21193"/>
                <a:gd name="connsiteX5" fmla="*/ 8496 w 23289"/>
                <a:gd name="connsiteY5" fmla="*/ 0 h 2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89" h="21193">
                  <a:moveTo>
                    <a:pt x="8496" y="0"/>
                  </a:moveTo>
                  <a:cubicBezTo>
                    <a:pt x="11502" y="2362"/>
                    <a:pt x="10214" y="4723"/>
                    <a:pt x="9427" y="7943"/>
                  </a:cubicBezTo>
                  <a:cubicBezTo>
                    <a:pt x="8496" y="11521"/>
                    <a:pt x="9928" y="15529"/>
                    <a:pt x="15223" y="11736"/>
                  </a:cubicBezTo>
                  <a:cubicBezTo>
                    <a:pt x="19803" y="12165"/>
                    <a:pt x="19660" y="6440"/>
                    <a:pt x="23238" y="5582"/>
                  </a:cubicBezTo>
                  <a:cubicBezTo>
                    <a:pt x="24025" y="20609"/>
                    <a:pt x="15724" y="23042"/>
                    <a:pt x="3416" y="20108"/>
                  </a:cubicBezTo>
                  <a:cubicBezTo>
                    <a:pt x="-2095" y="6369"/>
                    <a:pt x="-1307" y="3435"/>
                    <a:pt x="8496" y="0"/>
                  </a:cubicBezTo>
                  <a:close/>
                </a:path>
              </a:pathLst>
            </a:custGeom>
            <a:solidFill>
              <a:srgbClr val="413E55"/>
            </a:solidFill>
            <a:ln w="7144" cap="flat">
              <a:noFill/>
              <a:prstDash val="solid"/>
              <a:miter/>
            </a:ln>
          </p:spPr>
          <p:txBody>
            <a:bodyPr rtlCol="0" anchor="ctr"/>
            <a:lstStyle/>
            <a:p>
              <a:endParaRPr lang="en-US" sz="2400"/>
            </a:p>
          </p:txBody>
        </p:sp>
        <p:sp>
          <p:nvSpPr>
            <p:cNvPr id="177" name="Freeform: Shape 176">
              <a:extLst>
                <a:ext uri="{FF2B5EF4-FFF2-40B4-BE49-F238E27FC236}">
                  <a16:creationId xmlns:a16="http://schemas.microsoft.com/office/drawing/2014/main" id="{AAD1BBB8-FCB2-4074-A2DC-430A0E66CA0B}"/>
                </a:ext>
              </a:extLst>
            </p:cNvPr>
            <p:cNvSpPr/>
            <p:nvPr/>
          </p:nvSpPr>
          <p:spPr>
            <a:xfrm>
              <a:off x="7165175" y="3726885"/>
              <a:ext cx="28412" cy="29155"/>
            </a:xfrm>
            <a:custGeom>
              <a:avLst/>
              <a:gdLst>
                <a:gd name="connsiteX0" fmla="*/ 9644 w 28412"/>
                <a:gd name="connsiteY0" fmla="*/ 29156 h 29155"/>
                <a:gd name="connsiteX1" fmla="*/ 699 w 28412"/>
                <a:gd name="connsiteY1" fmla="*/ 23359 h 29155"/>
                <a:gd name="connsiteX2" fmla="*/ 14224 w 28412"/>
                <a:gd name="connsiteY2" fmla="*/ 31 h 29155"/>
                <a:gd name="connsiteX3" fmla="*/ 28321 w 28412"/>
                <a:gd name="connsiteY3" fmla="*/ 10836 h 29155"/>
                <a:gd name="connsiteX4" fmla="*/ 9644 w 28412"/>
                <a:gd name="connsiteY4" fmla="*/ 29156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2" h="29155">
                  <a:moveTo>
                    <a:pt x="9644" y="29156"/>
                  </a:moveTo>
                  <a:cubicBezTo>
                    <a:pt x="4706" y="28726"/>
                    <a:pt x="-2235" y="29728"/>
                    <a:pt x="699" y="23359"/>
                  </a:cubicBezTo>
                  <a:cubicBezTo>
                    <a:pt x="4420" y="15345"/>
                    <a:pt x="-2521" y="460"/>
                    <a:pt x="14224" y="31"/>
                  </a:cubicBezTo>
                  <a:cubicBezTo>
                    <a:pt x="21881" y="-184"/>
                    <a:pt x="29323" y="460"/>
                    <a:pt x="28321" y="10836"/>
                  </a:cubicBezTo>
                  <a:cubicBezTo>
                    <a:pt x="27248" y="22501"/>
                    <a:pt x="20020" y="28226"/>
                    <a:pt x="9644" y="29156"/>
                  </a:cubicBezTo>
                  <a:close/>
                </a:path>
              </a:pathLst>
            </a:custGeom>
            <a:solidFill>
              <a:srgbClr val="F0EEF2"/>
            </a:solidFill>
            <a:ln w="7144" cap="flat">
              <a:noFill/>
              <a:prstDash val="solid"/>
              <a:miter/>
            </a:ln>
          </p:spPr>
          <p:txBody>
            <a:bodyPr rtlCol="0" anchor="ctr"/>
            <a:lstStyle/>
            <a:p>
              <a:endParaRPr lang="en-US" sz="2400"/>
            </a:p>
          </p:txBody>
        </p:sp>
      </p:grpSp>
      <p:pic>
        <p:nvPicPr>
          <p:cNvPr id="178" name="Picture 2">
            <a:extLst>
              <a:ext uri="{FF2B5EF4-FFF2-40B4-BE49-F238E27FC236}">
                <a16:creationId xmlns:a16="http://schemas.microsoft.com/office/drawing/2014/main" id="{50DC5FE8-FC25-4540-9EDB-FF4543EF78D5}"/>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804362" y="3582107"/>
            <a:ext cx="827316" cy="462779"/>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Straight Connector 178">
            <a:extLst>
              <a:ext uri="{FF2B5EF4-FFF2-40B4-BE49-F238E27FC236}">
                <a16:creationId xmlns:a16="http://schemas.microsoft.com/office/drawing/2014/main" id="{AACC233B-01CF-433E-831F-AB7F557509D1}"/>
              </a:ext>
            </a:extLst>
          </p:cNvPr>
          <p:cNvCxnSpPr/>
          <p:nvPr/>
        </p:nvCxnSpPr>
        <p:spPr>
          <a:xfrm>
            <a:off x="6488321" y="1993023"/>
            <a:ext cx="2170899"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80" name="Graphic 17">
            <a:extLst>
              <a:ext uri="{FF2B5EF4-FFF2-40B4-BE49-F238E27FC236}">
                <a16:creationId xmlns:a16="http://schemas.microsoft.com/office/drawing/2014/main" id="{4D6EF241-A809-439D-AD97-63770A0D5CC1}"/>
              </a:ext>
            </a:extLst>
          </p:cNvPr>
          <p:cNvGrpSpPr/>
          <p:nvPr/>
        </p:nvGrpSpPr>
        <p:grpSpPr>
          <a:xfrm>
            <a:off x="6962284" y="2840641"/>
            <a:ext cx="1361283" cy="567824"/>
            <a:chOff x="8009807" y="3514050"/>
            <a:chExt cx="1004218" cy="433166"/>
          </a:xfrm>
        </p:grpSpPr>
        <p:sp>
          <p:nvSpPr>
            <p:cNvPr id="181" name="Freeform: Shape 180">
              <a:extLst>
                <a:ext uri="{FF2B5EF4-FFF2-40B4-BE49-F238E27FC236}">
                  <a16:creationId xmlns:a16="http://schemas.microsoft.com/office/drawing/2014/main" id="{08762ED6-13F3-4A01-B14B-CFFA8340A9AE}"/>
                </a:ext>
              </a:extLst>
            </p:cNvPr>
            <p:cNvSpPr/>
            <p:nvPr/>
          </p:nvSpPr>
          <p:spPr>
            <a:xfrm>
              <a:off x="8786736" y="3623121"/>
              <a:ext cx="171742" cy="222156"/>
            </a:xfrm>
            <a:custGeom>
              <a:avLst/>
              <a:gdLst>
                <a:gd name="connsiteX0" fmla="*/ 171678 w 171742"/>
                <a:gd name="connsiteY0" fmla="*/ 114681 h 222156"/>
                <a:gd name="connsiteX1" fmla="*/ 171678 w 171742"/>
                <a:gd name="connsiteY1" fmla="*/ 126846 h 222156"/>
                <a:gd name="connsiteX2" fmla="*/ 169030 w 171742"/>
                <a:gd name="connsiteY2" fmla="*/ 141731 h 222156"/>
                <a:gd name="connsiteX3" fmla="*/ 165524 w 171742"/>
                <a:gd name="connsiteY3" fmla="*/ 153682 h 222156"/>
                <a:gd name="connsiteX4" fmla="*/ 160514 w 171742"/>
                <a:gd name="connsiteY4" fmla="*/ 165060 h 222156"/>
                <a:gd name="connsiteX5" fmla="*/ 153215 w 171742"/>
                <a:gd name="connsiteY5" fmla="*/ 175436 h 222156"/>
                <a:gd name="connsiteX6" fmla="*/ 143912 w 171742"/>
                <a:gd name="connsiteY6" fmla="*/ 186743 h 222156"/>
                <a:gd name="connsiteX7" fmla="*/ 132319 w 171742"/>
                <a:gd name="connsiteY7" fmla="*/ 195258 h 222156"/>
                <a:gd name="connsiteX8" fmla="*/ 101549 w 171742"/>
                <a:gd name="connsiteY8" fmla="*/ 210286 h 222156"/>
                <a:gd name="connsiteX9" fmla="*/ 91458 w 171742"/>
                <a:gd name="connsiteY9" fmla="*/ 214365 h 222156"/>
                <a:gd name="connsiteX10" fmla="*/ 80724 w 171742"/>
                <a:gd name="connsiteY10" fmla="*/ 216941 h 222156"/>
                <a:gd name="connsiteX11" fmla="*/ 70563 w 171742"/>
                <a:gd name="connsiteY11" fmla="*/ 218658 h 222156"/>
                <a:gd name="connsiteX12" fmla="*/ 61976 w 171742"/>
                <a:gd name="connsiteY12" fmla="*/ 220519 h 222156"/>
                <a:gd name="connsiteX13" fmla="*/ 54247 w 171742"/>
                <a:gd name="connsiteY13" fmla="*/ 221950 h 222156"/>
                <a:gd name="connsiteX14" fmla="*/ 52172 w 171742"/>
                <a:gd name="connsiteY14" fmla="*/ 220304 h 222156"/>
                <a:gd name="connsiteX15" fmla="*/ 54605 w 171742"/>
                <a:gd name="connsiteY15" fmla="*/ 208712 h 222156"/>
                <a:gd name="connsiteX16" fmla="*/ 55535 w 171742"/>
                <a:gd name="connsiteY16" fmla="*/ 206565 h 222156"/>
                <a:gd name="connsiteX17" fmla="*/ 56966 w 171742"/>
                <a:gd name="connsiteY17" fmla="*/ 157761 h 222156"/>
                <a:gd name="connsiteX18" fmla="*/ 55678 w 171742"/>
                <a:gd name="connsiteY18" fmla="*/ 138225 h 222156"/>
                <a:gd name="connsiteX19" fmla="*/ 51886 w 171742"/>
                <a:gd name="connsiteY19" fmla="*/ 127920 h 222156"/>
                <a:gd name="connsiteX20" fmla="*/ 46375 w 171742"/>
                <a:gd name="connsiteY20" fmla="*/ 119404 h 222156"/>
                <a:gd name="connsiteX21" fmla="*/ 40150 w 171742"/>
                <a:gd name="connsiteY21" fmla="*/ 112105 h 222156"/>
                <a:gd name="connsiteX22" fmla="*/ 31634 w 171742"/>
                <a:gd name="connsiteY22" fmla="*/ 106810 h 222156"/>
                <a:gd name="connsiteX23" fmla="*/ 18324 w 171742"/>
                <a:gd name="connsiteY23" fmla="*/ 102516 h 222156"/>
                <a:gd name="connsiteX24" fmla="*/ 1865 w 171742"/>
                <a:gd name="connsiteY24" fmla="*/ 97578 h 222156"/>
                <a:gd name="connsiteX25" fmla="*/ 4 w 171742"/>
                <a:gd name="connsiteY25" fmla="*/ 95503 h 222156"/>
                <a:gd name="connsiteX26" fmla="*/ 1507 w 171742"/>
                <a:gd name="connsiteY26" fmla="*/ 86057 h 222156"/>
                <a:gd name="connsiteX27" fmla="*/ 19683 w 171742"/>
                <a:gd name="connsiteY27" fmla="*/ 63515 h 222156"/>
                <a:gd name="connsiteX28" fmla="*/ 27627 w 171742"/>
                <a:gd name="connsiteY28" fmla="*/ 60367 h 222156"/>
                <a:gd name="connsiteX29" fmla="*/ 43084 w 171742"/>
                <a:gd name="connsiteY29" fmla="*/ 57147 h 222156"/>
                <a:gd name="connsiteX30" fmla="*/ 68058 w 171742"/>
                <a:gd name="connsiteY30" fmla="*/ 48559 h 222156"/>
                <a:gd name="connsiteX31" fmla="*/ 86235 w 171742"/>
                <a:gd name="connsiteY31" fmla="*/ 35607 h 222156"/>
                <a:gd name="connsiteX32" fmla="*/ 110565 w 171742"/>
                <a:gd name="connsiteY32" fmla="*/ 2975 h 222156"/>
                <a:gd name="connsiteX33" fmla="*/ 116290 w 171742"/>
                <a:gd name="connsiteY33" fmla="*/ 1043 h 222156"/>
                <a:gd name="connsiteX34" fmla="*/ 136899 w 171742"/>
                <a:gd name="connsiteY34" fmla="*/ 20150 h 222156"/>
                <a:gd name="connsiteX35" fmla="*/ 148922 w 171742"/>
                <a:gd name="connsiteY35" fmla="*/ 36966 h 222156"/>
                <a:gd name="connsiteX36" fmla="*/ 158439 w 171742"/>
                <a:gd name="connsiteY36" fmla="*/ 54857 h 222156"/>
                <a:gd name="connsiteX37" fmla="*/ 166812 w 171742"/>
                <a:gd name="connsiteY37" fmla="*/ 79187 h 222156"/>
                <a:gd name="connsiteX38" fmla="*/ 169817 w 171742"/>
                <a:gd name="connsiteY38" fmla="*/ 90422 h 222156"/>
                <a:gd name="connsiteX39" fmla="*/ 171678 w 171742"/>
                <a:gd name="connsiteY39" fmla="*/ 114681 h 22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742" h="222156">
                  <a:moveTo>
                    <a:pt x="171678" y="114681"/>
                  </a:moveTo>
                  <a:cubicBezTo>
                    <a:pt x="171678" y="119547"/>
                    <a:pt x="171606" y="123197"/>
                    <a:pt x="171678" y="126846"/>
                  </a:cubicBezTo>
                  <a:cubicBezTo>
                    <a:pt x="171749" y="131999"/>
                    <a:pt x="171320" y="136865"/>
                    <a:pt x="169030" y="141731"/>
                  </a:cubicBezTo>
                  <a:cubicBezTo>
                    <a:pt x="167313" y="145381"/>
                    <a:pt x="166597" y="149674"/>
                    <a:pt x="165524" y="153682"/>
                  </a:cubicBezTo>
                  <a:cubicBezTo>
                    <a:pt x="164379" y="157832"/>
                    <a:pt x="161302" y="160909"/>
                    <a:pt x="160514" y="165060"/>
                  </a:cubicBezTo>
                  <a:cubicBezTo>
                    <a:pt x="159656" y="169496"/>
                    <a:pt x="155290" y="171643"/>
                    <a:pt x="153215" y="175436"/>
                  </a:cubicBezTo>
                  <a:cubicBezTo>
                    <a:pt x="150925" y="179658"/>
                    <a:pt x="145701" y="181876"/>
                    <a:pt x="143912" y="186743"/>
                  </a:cubicBezTo>
                  <a:cubicBezTo>
                    <a:pt x="138832" y="187888"/>
                    <a:pt x="136756" y="192897"/>
                    <a:pt x="132319" y="195258"/>
                  </a:cubicBezTo>
                  <a:cubicBezTo>
                    <a:pt x="122230" y="200625"/>
                    <a:pt x="112855" y="207352"/>
                    <a:pt x="101549" y="210286"/>
                  </a:cubicBezTo>
                  <a:cubicBezTo>
                    <a:pt x="98042" y="211216"/>
                    <a:pt x="94679" y="212934"/>
                    <a:pt x="91458" y="214365"/>
                  </a:cubicBezTo>
                  <a:cubicBezTo>
                    <a:pt x="87880" y="216011"/>
                    <a:pt x="83801" y="213792"/>
                    <a:pt x="80724" y="216941"/>
                  </a:cubicBezTo>
                  <a:cubicBezTo>
                    <a:pt x="77934" y="219732"/>
                    <a:pt x="74069" y="218730"/>
                    <a:pt x="70563" y="218658"/>
                  </a:cubicBezTo>
                  <a:cubicBezTo>
                    <a:pt x="67557" y="218587"/>
                    <a:pt x="65339" y="221306"/>
                    <a:pt x="61976" y="220519"/>
                  </a:cubicBezTo>
                  <a:cubicBezTo>
                    <a:pt x="59471" y="219947"/>
                    <a:pt x="56609" y="219875"/>
                    <a:pt x="54247" y="221950"/>
                  </a:cubicBezTo>
                  <a:cubicBezTo>
                    <a:pt x="53603" y="222523"/>
                    <a:pt x="52243" y="221879"/>
                    <a:pt x="52172" y="220304"/>
                  </a:cubicBezTo>
                  <a:cubicBezTo>
                    <a:pt x="52100" y="216225"/>
                    <a:pt x="53961" y="212576"/>
                    <a:pt x="54605" y="208712"/>
                  </a:cubicBezTo>
                  <a:cubicBezTo>
                    <a:pt x="54748" y="207996"/>
                    <a:pt x="55392" y="207280"/>
                    <a:pt x="55535" y="206565"/>
                  </a:cubicBezTo>
                  <a:cubicBezTo>
                    <a:pt x="56823" y="197334"/>
                    <a:pt x="58755" y="165489"/>
                    <a:pt x="56966" y="157761"/>
                  </a:cubicBezTo>
                  <a:cubicBezTo>
                    <a:pt x="55464" y="151177"/>
                    <a:pt x="55535" y="144737"/>
                    <a:pt x="55678" y="138225"/>
                  </a:cubicBezTo>
                  <a:cubicBezTo>
                    <a:pt x="55750" y="134146"/>
                    <a:pt x="52744" y="131569"/>
                    <a:pt x="51886" y="127920"/>
                  </a:cubicBezTo>
                  <a:cubicBezTo>
                    <a:pt x="51170" y="124986"/>
                    <a:pt x="50884" y="120477"/>
                    <a:pt x="46375" y="119404"/>
                  </a:cubicBezTo>
                  <a:cubicBezTo>
                    <a:pt x="46519" y="115254"/>
                    <a:pt x="41795" y="115182"/>
                    <a:pt x="40150" y="112105"/>
                  </a:cubicBezTo>
                  <a:cubicBezTo>
                    <a:pt x="38718" y="109386"/>
                    <a:pt x="34496" y="108599"/>
                    <a:pt x="31634" y="106810"/>
                  </a:cubicBezTo>
                  <a:cubicBezTo>
                    <a:pt x="27770" y="104448"/>
                    <a:pt x="22832" y="103947"/>
                    <a:pt x="18324" y="102516"/>
                  </a:cubicBezTo>
                  <a:cubicBezTo>
                    <a:pt x="12885" y="100870"/>
                    <a:pt x="7089" y="100226"/>
                    <a:pt x="1865" y="97578"/>
                  </a:cubicBezTo>
                  <a:cubicBezTo>
                    <a:pt x="791" y="97006"/>
                    <a:pt x="-67" y="96863"/>
                    <a:pt x="4" y="95503"/>
                  </a:cubicBezTo>
                  <a:cubicBezTo>
                    <a:pt x="290" y="92354"/>
                    <a:pt x="-354" y="89277"/>
                    <a:pt x="1507" y="86057"/>
                  </a:cubicBezTo>
                  <a:cubicBezTo>
                    <a:pt x="6445" y="77613"/>
                    <a:pt x="11740" y="69526"/>
                    <a:pt x="19683" y="63515"/>
                  </a:cubicBezTo>
                  <a:cubicBezTo>
                    <a:pt x="21973" y="61726"/>
                    <a:pt x="24549" y="60725"/>
                    <a:pt x="27627" y="60367"/>
                  </a:cubicBezTo>
                  <a:cubicBezTo>
                    <a:pt x="32850" y="59723"/>
                    <a:pt x="37931" y="58292"/>
                    <a:pt x="43084" y="57147"/>
                  </a:cubicBezTo>
                  <a:cubicBezTo>
                    <a:pt x="51671" y="55143"/>
                    <a:pt x="60115" y="52209"/>
                    <a:pt x="68058" y="48559"/>
                  </a:cubicBezTo>
                  <a:cubicBezTo>
                    <a:pt x="74785" y="45411"/>
                    <a:pt x="80724" y="40616"/>
                    <a:pt x="86235" y="35607"/>
                  </a:cubicBezTo>
                  <a:cubicBezTo>
                    <a:pt x="95180" y="27449"/>
                    <a:pt x="103910" y="15427"/>
                    <a:pt x="110565" y="2975"/>
                  </a:cubicBezTo>
                  <a:cubicBezTo>
                    <a:pt x="112354" y="-316"/>
                    <a:pt x="113785" y="-746"/>
                    <a:pt x="116290" y="1043"/>
                  </a:cubicBezTo>
                  <a:cubicBezTo>
                    <a:pt x="123947" y="6553"/>
                    <a:pt x="130602" y="13208"/>
                    <a:pt x="136899" y="20150"/>
                  </a:cubicBezTo>
                  <a:cubicBezTo>
                    <a:pt x="141479" y="25230"/>
                    <a:pt x="145558" y="30884"/>
                    <a:pt x="148922" y="36966"/>
                  </a:cubicBezTo>
                  <a:cubicBezTo>
                    <a:pt x="152213" y="42906"/>
                    <a:pt x="155720" y="48631"/>
                    <a:pt x="158439" y="54857"/>
                  </a:cubicBezTo>
                  <a:cubicBezTo>
                    <a:pt x="161874" y="62800"/>
                    <a:pt x="166025" y="70242"/>
                    <a:pt x="166812" y="79187"/>
                  </a:cubicBezTo>
                  <a:cubicBezTo>
                    <a:pt x="167098" y="82765"/>
                    <a:pt x="168529" y="86773"/>
                    <a:pt x="169817" y="90422"/>
                  </a:cubicBezTo>
                  <a:cubicBezTo>
                    <a:pt x="172894" y="98866"/>
                    <a:pt x="171248" y="107454"/>
                    <a:pt x="171678" y="114681"/>
                  </a:cubicBezTo>
                  <a:close/>
                </a:path>
              </a:pathLst>
            </a:custGeom>
            <a:solidFill>
              <a:srgbClr val="F7931E"/>
            </a:solidFill>
            <a:ln w="71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D20501F-86C1-4017-B5C6-7C99E130610B}"/>
                </a:ext>
              </a:extLst>
            </p:cNvPr>
            <p:cNvSpPr/>
            <p:nvPr/>
          </p:nvSpPr>
          <p:spPr>
            <a:xfrm>
              <a:off x="8403100" y="3749250"/>
              <a:ext cx="208960" cy="138256"/>
            </a:xfrm>
            <a:custGeom>
              <a:avLst/>
              <a:gdLst>
                <a:gd name="connsiteX0" fmla="*/ 91744 w 208960"/>
                <a:gd name="connsiteY0" fmla="*/ 145 h 138256"/>
                <a:gd name="connsiteX1" fmla="*/ 174969 w 208960"/>
                <a:gd name="connsiteY1" fmla="*/ 1 h 138256"/>
                <a:gd name="connsiteX2" fmla="*/ 190283 w 208960"/>
                <a:gd name="connsiteY2" fmla="*/ 1934 h 138256"/>
                <a:gd name="connsiteX3" fmla="*/ 195507 w 208960"/>
                <a:gd name="connsiteY3" fmla="*/ 5440 h 138256"/>
                <a:gd name="connsiteX4" fmla="*/ 206957 w 208960"/>
                <a:gd name="connsiteY4" fmla="*/ 16031 h 138256"/>
                <a:gd name="connsiteX5" fmla="*/ 208960 w 208960"/>
                <a:gd name="connsiteY5" fmla="*/ 24475 h 138256"/>
                <a:gd name="connsiteX6" fmla="*/ 208817 w 208960"/>
                <a:gd name="connsiteY6" fmla="*/ 133748 h 138256"/>
                <a:gd name="connsiteX7" fmla="*/ 204237 w 208960"/>
                <a:gd name="connsiteY7" fmla="*/ 138113 h 138256"/>
                <a:gd name="connsiteX8" fmla="*/ 167240 w 208960"/>
                <a:gd name="connsiteY8" fmla="*/ 138185 h 138256"/>
                <a:gd name="connsiteX9" fmla="*/ 163233 w 208960"/>
                <a:gd name="connsiteY9" fmla="*/ 134821 h 138256"/>
                <a:gd name="connsiteX10" fmla="*/ 163376 w 208960"/>
                <a:gd name="connsiteY10" fmla="*/ 36497 h 138256"/>
                <a:gd name="connsiteX11" fmla="*/ 163376 w 208960"/>
                <a:gd name="connsiteY11" fmla="*/ 33993 h 138256"/>
                <a:gd name="connsiteX12" fmla="*/ 160800 w 208960"/>
                <a:gd name="connsiteY12" fmla="*/ 23831 h 138256"/>
                <a:gd name="connsiteX13" fmla="*/ 141479 w 208960"/>
                <a:gd name="connsiteY13" fmla="*/ 15459 h 138256"/>
                <a:gd name="connsiteX14" fmla="*/ 132247 w 208960"/>
                <a:gd name="connsiteY14" fmla="*/ 15530 h 138256"/>
                <a:gd name="connsiteX15" fmla="*/ 128025 w 208960"/>
                <a:gd name="connsiteY15" fmla="*/ 19466 h 138256"/>
                <a:gd name="connsiteX16" fmla="*/ 127954 w 208960"/>
                <a:gd name="connsiteY16" fmla="*/ 25334 h 138256"/>
                <a:gd name="connsiteX17" fmla="*/ 127954 w 208960"/>
                <a:gd name="connsiteY17" fmla="*/ 133748 h 138256"/>
                <a:gd name="connsiteX18" fmla="*/ 123517 w 208960"/>
                <a:gd name="connsiteY18" fmla="*/ 138185 h 138256"/>
                <a:gd name="connsiteX19" fmla="*/ 84803 w 208960"/>
                <a:gd name="connsiteY19" fmla="*/ 138185 h 138256"/>
                <a:gd name="connsiteX20" fmla="*/ 80867 w 208960"/>
                <a:gd name="connsiteY20" fmla="*/ 134106 h 138256"/>
                <a:gd name="connsiteX21" fmla="*/ 80795 w 208960"/>
                <a:gd name="connsiteY21" fmla="*/ 24833 h 138256"/>
                <a:gd name="connsiteX22" fmla="*/ 80080 w 208960"/>
                <a:gd name="connsiteY22" fmla="*/ 16103 h 138256"/>
                <a:gd name="connsiteX23" fmla="*/ 71206 w 208960"/>
                <a:gd name="connsiteY23" fmla="*/ 15459 h 138256"/>
                <a:gd name="connsiteX24" fmla="*/ 48522 w 208960"/>
                <a:gd name="connsiteY24" fmla="*/ 15387 h 138256"/>
                <a:gd name="connsiteX25" fmla="*/ 45444 w 208960"/>
                <a:gd name="connsiteY25" fmla="*/ 18822 h 138256"/>
                <a:gd name="connsiteX26" fmla="*/ 45516 w 208960"/>
                <a:gd name="connsiteY26" fmla="*/ 44011 h 138256"/>
                <a:gd name="connsiteX27" fmla="*/ 45516 w 208960"/>
                <a:gd name="connsiteY27" fmla="*/ 133963 h 138256"/>
                <a:gd name="connsiteX28" fmla="*/ 41652 w 208960"/>
                <a:gd name="connsiteY28" fmla="*/ 138185 h 138256"/>
                <a:gd name="connsiteX29" fmla="*/ 2938 w 208960"/>
                <a:gd name="connsiteY29" fmla="*/ 138256 h 138256"/>
                <a:gd name="connsiteX30" fmla="*/ 4 w 208960"/>
                <a:gd name="connsiteY30" fmla="*/ 135537 h 138256"/>
                <a:gd name="connsiteX31" fmla="*/ 75 w 208960"/>
                <a:gd name="connsiteY31" fmla="*/ 119579 h 138256"/>
                <a:gd name="connsiteX32" fmla="*/ 75 w 208960"/>
                <a:gd name="connsiteY32" fmla="*/ 4438 h 138256"/>
                <a:gd name="connsiteX33" fmla="*/ 4083 w 208960"/>
                <a:gd name="connsiteY33" fmla="*/ 359 h 138256"/>
                <a:gd name="connsiteX34" fmla="*/ 91744 w 208960"/>
                <a:gd name="connsiteY34" fmla="*/ 145 h 13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8960" h="138256">
                  <a:moveTo>
                    <a:pt x="91744" y="145"/>
                  </a:moveTo>
                  <a:cubicBezTo>
                    <a:pt x="119510" y="145"/>
                    <a:pt x="147275" y="359"/>
                    <a:pt x="174969" y="1"/>
                  </a:cubicBezTo>
                  <a:cubicBezTo>
                    <a:pt x="180264" y="-70"/>
                    <a:pt x="184987" y="2506"/>
                    <a:pt x="190283" y="1934"/>
                  </a:cubicBezTo>
                  <a:cubicBezTo>
                    <a:pt x="192716" y="1647"/>
                    <a:pt x="193575" y="4367"/>
                    <a:pt x="195507" y="5440"/>
                  </a:cubicBezTo>
                  <a:cubicBezTo>
                    <a:pt x="200158" y="7873"/>
                    <a:pt x="204881" y="10593"/>
                    <a:pt x="206957" y="16031"/>
                  </a:cubicBezTo>
                  <a:cubicBezTo>
                    <a:pt x="207958" y="18750"/>
                    <a:pt x="208960" y="21327"/>
                    <a:pt x="208960" y="24475"/>
                  </a:cubicBezTo>
                  <a:cubicBezTo>
                    <a:pt x="208817" y="60900"/>
                    <a:pt x="208889" y="97324"/>
                    <a:pt x="208817" y="133748"/>
                  </a:cubicBezTo>
                  <a:cubicBezTo>
                    <a:pt x="208817" y="138042"/>
                    <a:pt x="208746" y="138042"/>
                    <a:pt x="204237" y="138113"/>
                  </a:cubicBezTo>
                  <a:cubicBezTo>
                    <a:pt x="191929" y="138113"/>
                    <a:pt x="179549" y="138113"/>
                    <a:pt x="167240" y="138185"/>
                  </a:cubicBezTo>
                  <a:cubicBezTo>
                    <a:pt x="164807" y="138185"/>
                    <a:pt x="163233" y="138399"/>
                    <a:pt x="163233" y="134821"/>
                  </a:cubicBezTo>
                  <a:cubicBezTo>
                    <a:pt x="163448" y="102047"/>
                    <a:pt x="163376" y="69272"/>
                    <a:pt x="163376" y="36497"/>
                  </a:cubicBezTo>
                  <a:cubicBezTo>
                    <a:pt x="163376" y="35639"/>
                    <a:pt x="163305" y="34780"/>
                    <a:pt x="163376" y="33993"/>
                  </a:cubicBezTo>
                  <a:cubicBezTo>
                    <a:pt x="164163" y="27624"/>
                    <a:pt x="163949" y="27552"/>
                    <a:pt x="160800" y="23831"/>
                  </a:cubicBezTo>
                  <a:cubicBezTo>
                    <a:pt x="155719" y="17749"/>
                    <a:pt x="149493" y="14743"/>
                    <a:pt x="141479" y="15459"/>
                  </a:cubicBezTo>
                  <a:cubicBezTo>
                    <a:pt x="138402" y="15745"/>
                    <a:pt x="135324" y="15530"/>
                    <a:pt x="132247" y="15530"/>
                  </a:cubicBezTo>
                  <a:cubicBezTo>
                    <a:pt x="129528" y="15530"/>
                    <a:pt x="128312" y="17105"/>
                    <a:pt x="128025" y="19466"/>
                  </a:cubicBezTo>
                  <a:cubicBezTo>
                    <a:pt x="127811" y="21398"/>
                    <a:pt x="127954" y="23402"/>
                    <a:pt x="127954" y="25334"/>
                  </a:cubicBezTo>
                  <a:cubicBezTo>
                    <a:pt x="127954" y="61472"/>
                    <a:pt x="127954" y="97610"/>
                    <a:pt x="127954" y="133748"/>
                  </a:cubicBezTo>
                  <a:cubicBezTo>
                    <a:pt x="127954" y="138543"/>
                    <a:pt x="128526" y="138256"/>
                    <a:pt x="123517" y="138185"/>
                  </a:cubicBezTo>
                  <a:cubicBezTo>
                    <a:pt x="110636" y="138185"/>
                    <a:pt x="97755" y="138185"/>
                    <a:pt x="84803" y="138185"/>
                  </a:cubicBezTo>
                  <a:cubicBezTo>
                    <a:pt x="80867" y="138185"/>
                    <a:pt x="80867" y="138113"/>
                    <a:pt x="80867" y="134106"/>
                  </a:cubicBezTo>
                  <a:cubicBezTo>
                    <a:pt x="80867" y="97682"/>
                    <a:pt x="80867" y="61257"/>
                    <a:pt x="80795" y="24833"/>
                  </a:cubicBezTo>
                  <a:cubicBezTo>
                    <a:pt x="80795" y="21828"/>
                    <a:pt x="82155" y="17749"/>
                    <a:pt x="80080" y="16103"/>
                  </a:cubicBezTo>
                  <a:cubicBezTo>
                    <a:pt x="78148" y="14600"/>
                    <a:pt x="74212" y="15530"/>
                    <a:pt x="71206" y="15459"/>
                  </a:cubicBezTo>
                  <a:cubicBezTo>
                    <a:pt x="63621" y="15387"/>
                    <a:pt x="56035" y="15602"/>
                    <a:pt x="48522" y="15387"/>
                  </a:cubicBezTo>
                  <a:cubicBezTo>
                    <a:pt x="45659" y="15316"/>
                    <a:pt x="45444" y="16532"/>
                    <a:pt x="45444" y="18822"/>
                  </a:cubicBezTo>
                  <a:cubicBezTo>
                    <a:pt x="45588" y="27195"/>
                    <a:pt x="45516" y="35639"/>
                    <a:pt x="45516" y="44011"/>
                  </a:cubicBezTo>
                  <a:cubicBezTo>
                    <a:pt x="45516" y="73995"/>
                    <a:pt x="45516" y="103979"/>
                    <a:pt x="45516" y="133963"/>
                  </a:cubicBezTo>
                  <a:cubicBezTo>
                    <a:pt x="45516" y="138113"/>
                    <a:pt x="45444" y="138113"/>
                    <a:pt x="41652" y="138185"/>
                  </a:cubicBezTo>
                  <a:cubicBezTo>
                    <a:pt x="28771" y="138185"/>
                    <a:pt x="15890" y="138185"/>
                    <a:pt x="2938" y="138256"/>
                  </a:cubicBezTo>
                  <a:cubicBezTo>
                    <a:pt x="934" y="138256"/>
                    <a:pt x="-68" y="137899"/>
                    <a:pt x="4" y="135537"/>
                  </a:cubicBezTo>
                  <a:cubicBezTo>
                    <a:pt x="147" y="130242"/>
                    <a:pt x="75" y="124875"/>
                    <a:pt x="75" y="119579"/>
                  </a:cubicBezTo>
                  <a:cubicBezTo>
                    <a:pt x="75" y="81223"/>
                    <a:pt x="75" y="42795"/>
                    <a:pt x="75" y="4438"/>
                  </a:cubicBezTo>
                  <a:cubicBezTo>
                    <a:pt x="75" y="431"/>
                    <a:pt x="147" y="359"/>
                    <a:pt x="4083" y="359"/>
                  </a:cubicBezTo>
                  <a:cubicBezTo>
                    <a:pt x="33422" y="73"/>
                    <a:pt x="62547" y="145"/>
                    <a:pt x="91744" y="145"/>
                  </a:cubicBezTo>
                  <a:close/>
                </a:path>
              </a:pathLst>
            </a:custGeom>
            <a:solidFill>
              <a:srgbClr val="F7901F"/>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6B6331D-B3EE-44C9-8D7D-FF6549B11566}"/>
                </a:ext>
              </a:extLst>
            </p:cNvPr>
            <p:cNvSpPr/>
            <p:nvPr/>
          </p:nvSpPr>
          <p:spPr>
            <a:xfrm>
              <a:off x="8733175" y="3514050"/>
              <a:ext cx="280850" cy="378392"/>
            </a:xfrm>
            <a:custGeom>
              <a:avLst/>
              <a:gdLst>
                <a:gd name="connsiteX0" fmla="*/ 280769 w 280850"/>
                <a:gd name="connsiteY0" fmla="*/ 223108 h 378392"/>
                <a:gd name="connsiteX1" fmla="*/ 280841 w 280850"/>
                <a:gd name="connsiteY1" fmla="*/ 240425 h 378392"/>
                <a:gd name="connsiteX2" fmla="*/ 279338 w 280850"/>
                <a:gd name="connsiteY2" fmla="*/ 249800 h 378392"/>
                <a:gd name="connsiteX3" fmla="*/ 276547 w 280850"/>
                <a:gd name="connsiteY3" fmla="*/ 258745 h 378392"/>
                <a:gd name="connsiteX4" fmla="*/ 274257 w 280850"/>
                <a:gd name="connsiteY4" fmla="*/ 267905 h 378392"/>
                <a:gd name="connsiteX5" fmla="*/ 259587 w 280850"/>
                <a:gd name="connsiteY5" fmla="*/ 299677 h 378392"/>
                <a:gd name="connsiteX6" fmla="*/ 245991 w 280850"/>
                <a:gd name="connsiteY6" fmla="*/ 318426 h 378392"/>
                <a:gd name="connsiteX7" fmla="*/ 226025 w 280850"/>
                <a:gd name="connsiteY7" fmla="*/ 337604 h 378392"/>
                <a:gd name="connsiteX8" fmla="*/ 207921 w 280850"/>
                <a:gd name="connsiteY8" fmla="*/ 350485 h 378392"/>
                <a:gd name="connsiteX9" fmla="*/ 192034 w 280850"/>
                <a:gd name="connsiteY9" fmla="*/ 358787 h 378392"/>
                <a:gd name="connsiteX10" fmla="*/ 176291 w 280850"/>
                <a:gd name="connsiteY10" fmla="*/ 365513 h 378392"/>
                <a:gd name="connsiteX11" fmla="*/ 152533 w 280850"/>
                <a:gd name="connsiteY11" fmla="*/ 373027 h 378392"/>
                <a:gd name="connsiteX12" fmla="*/ 129633 w 280850"/>
                <a:gd name="connsiteY12" fmla="*/ 376820 h 378392"/>
                <a:gd name="connsiteX13" fmla="*/ 118470 w 280850"/>
                <a:gd name="connsiteY13" fmla="*/ 378322 h 378392"/>
                <a:gd name="connsiteX14" fmla="*/ 113246 w 280850"/>
                <a:gd name="connsiteY14" fmla="*/ 374816 h 378392"/>
                <a:gd name="connsiteX15" fmla="*/ 112674 w 280850"/>
                <a:gd name="connsiteY15" fmla="*/ 365012 h 378392"/>
                <a:gd name="connsiteX16" fmla="*/ 116681 w 280850"/>
                <a:gd name="connsiteY16" fmla="*/ 360003 h 378392"/>
                <a:gd name="connsiteX17" fmla="*/ 126986 w 280850"/>
                <a:gd name="connsiteY17" fmla="*/ 356425 h 378392"/>
                <a:gd name="connsiteX18" fmla="*/ 147381 w 280850"/>
                <a:gd name="connsiteY18" fmla="*/ 352847 h 378392"/>
                <a:gd name="connsiteX19" fmla="*/ 157184 w 280850"/>
                <a:gd name="connsiteY19" fmla="*/ 349913 h 378392"/>
                <a:gd name="connsiteX20" fmla="*/ 162838 w 280850"/>
                <a:gd name="connsiteY20" fmla="*/ 347480 h 378392"/>
                <a:gd name="connsiteX21" fmla="*/ 164054 w 280850"/>
                <a:gd name="connsiteY21" fmla="*/ 346406 h 378392"/>
                <a:gd name="connsiteX22" fmla="*/ 183948 w 280850"/>
                <a:gd name="connsiteY22" fmla="*/ 339608 h 378392"/>
                <a:gd name="connsiteX23" fmla="*/ 196757 w 280850"/>
                <a:gd name="connsiteY23" fmla="*/ 332023 h 378392"/>
                <a:gd name="connsiteX24" fmla="*/ 227886 w 280850"/>
                <a:gd name="connsiteY24" fmla="*/ 305760 h 378392"/>
                <a:gd name="connsiteX25" fmla="*/ 248925 w 280850"/>
                <a:gd name="connsiteY25" fmla="*/ 269980 h 378392"/>
                <a:gd name="connsiteX26" fmla="*/ 257226 w 280850"/>
                <a:gd name="connsiteY26" fmla="*/ 244003 h 378392"/>
                <a:gd name="connsiteX27" fmla="*/ 257297 w 280850"/>
                <a:gd name="connsiteY27" fmla="*/ 238994 h 378392"/>
                <a:gd name="connsiteX28" fmla="*/ 257369 w 280850"/>
                <a:gd name="connsiteY28" fmla="*/ 210442 h 378392"/>
                <a:gd name="connsiteX29" fmla="*/ 254363 w 280850"/>
                <a:gd name="connsiteY29" fmla="*/ 194841 h 378392"/>
                <a:gd name="connsiteX30" fmla="*/ 252718 w 280850"/>
                <a:gd name="connsiteY30" fmla="*/ 186254 h 378392"/>
                <a:gd name="connsiteX31" fmla="*/ 247923 w 280850"/>
                <a:gd name="connsiteY31" fmla="*/ 171441 h 378392"/>
                <a:gd name="connsiteX32" fmla="*/ 226455 w 280850"/>
                <a:gd name="connsiteY32" fmla="*/ 128290 h 378392"/>
                <a:gd name="connsiteX33" fmla="*/ 213574 w 280850"/>
                <a:gd name="connsiteY33" fmla="*/ 111688 h 378392"/>
                <a:gd name="connsiteX34" fmla="*/ 207348 w 280850"/>
                <a:gd name="connsiteY34" fmla="*/ 104317 h 378392"/>
                <a:gd name="connsiteX35" fmla="*/ 199405 w 280850"/>
                <a:gd name="connsiteY35" fmla="*/ 95873 h 378392"/>
                <a:gd name="connsiteX36" fmla="*/ 191677 w 280850"/>
                <a:gd name="connsiteY36" fmla="*/ 88145 h 378392"/>
                <a:gd name="connsiteX37" fmla="*/ 183590 w 280850"/>
                <a:gd name="connsiteY37" fmla="*/ 81418 h 378392"/>
                <a:gd name="connsiteX38" fmla="*/ 169994 w 280850"/>
                <a:gd name="connsiteY38" fmla="*/ 69611 h 378392"/>
                <a:gd name="connsiteX39" fmla="*/ 142228 w 280850"/>
                <a:gd name="connsiteY39" fmla="*/ 49072 h 378392"/>
                <a:gd name="connsiteX40" fmla="*/ 134714 w 280850"/>
                <a:gd name="connsiteY40" fmla="*/ 47069 h 378392"/>
                <a:gd name="connsiteX41" fmla="*/ 132782 w 280850"/>
                <a:gd name="connsiteY41" fmla="*/ 51148 h 378392"/>
                <a:gd name="connsiteX42" fmla="*/ 137863 w 280850"/>
                <a:gd name="connsiteY42" fmla="*/ 81776 h 378392"/>
                <a:gd name="connsiteX43" fmla="*/ 133927 w 280850"/>
                <a:gd name="connsiteY43" fmla="*/ 101097 h 378392"/>
                <a:gd name="connsiteX44" fmla="*/ 127988 w 280850"/>
                <a:gd name="connsiteY44" fmla="*/ 114622 h 378392"/>
                <a:gd name="connsiteX45" fmla="*/ 116753 w 280850"/>
                <a:gd name="connsiteY45" fmla="*/ 126787 h 378392"/>
                <a:gd name="connsiteX46" fmla="*/ 97431 w 280850"/>
                <a:gd name="connsiteY46" fmla="*/ 137164 h 378392"/>
                <a:gd name="connsiteX47" fmla="*/ 80615 w 280850"/>
                <a:gd name="connsiteY47" fmla="*/ 141242 h 378392"/>
                <a:gd name="connsiteX48" fmla="*/ 56356 w 280850"/>
                <a:gd name="connsiteY48" fmla="*/ 151690 h 378392"/>
                <a:gd name="connsiteX49" fmla="*/ 48770 w 280850"/>
                <a:gd name="connsiteY49" fmla="*/ 156556 h 378392"/>
                <a:gd name="connsiteX50" fmla="*/ 42401 w 280850"/>
                <a:gd name="connsiteY50" fmla="*/ 162210 h 378392"/>
                <a:gd name="connsiteX51" fmla="*/ 28590 w 280850"/>
                <a:gd name="connsiteY51" fmla="*/ 184250 h 378392"/>
                <a:gd name="connsiteX52" fmla="*/ 19573 w 280850"/>
                <a:gd name="connsiteY52" fmla="*/ 194698 h 378392"/>
                <a:gd name="connsiteX53" fmla="*/ 12274 w 280850"/>
                <a:gd name="connsiteY53" fmla="*/ 195056 h 378392"/>
                <a:gd name="connsiteX54" fmla="*/ 2757 w 280850"/>
                <a:gd name="connsiteY54" fmla="*/ 191764 h 378392"/>
                <a:gd name="connsiteX55" fmla="*/ 1111 w 280850"/>
                <a:gd name="connsiteY55" fmla="*/ 185037 h 378392"/>
                <a:gd name="connsiteX56" fmla="*/ 13061 w 280850"/>
                <a:gd name="connsiteY56" fmla="*/ 164786 h 378392"/>
                <a:gd name="connsiteX57" fmla="*/ 21720 w 280850"/>
                <a:gd name="connsiteY57" fmla="*/ 151476 h 378392"/>
                <a:gd name="connsiteX58" fmla="*/ 28304 w 280850"/>
                <a:gd name="connsiteY58" fmla="*/ 144320 h 378392"/>
                <a:gd name="connsiteX59" fmla="*/ 59433 w 280850"/>
                <a:gd name="connsiteY59" fmla="*/ 126000 h 378392"/>
                <a:gd name="connsiteX60" fmla="*/ 85338 w 280850"/>
                <a:gd name="connsiteY60" fmla="*/ 119345 h 378392"/>
                <a:gd name="connsiteX61" fmla="*/ 106019 w 280850"/>
                <a:gd name="connsiteY61" fmla="*/ 106750 h 378392"/>
                <a:gd name="connsiteX62" fmla="*/ 114534 w 280850"/>
                <a:gd name="connsiteY62" fmla="*/ 69110 h 378392"/>
                <a:gd name="connsiteX63" fmla="*/ 112602 w 280850"/>
                <a:gd name="connsiteY63" fmla="*/ 64816 h 378392"/>
                <a:gd name="connsiteX64" fmla="*/ 111099 w 280850"/>
                <a:gd name="connsiteY64" fmla="*/ 62097 h 378392"/>
                <a:gd name="connsiteX65" fmla="*/ 105732 w 280850"/>
                <a:gd name="connsiteY65" fmla="*/ 39913 h 378392"/>
                <a:gd name="connsiteX66" fmla="*/ 102083 w 280850"/>
                <a:gd name="connsiteY66" fmla="*/ 28749 h 378392"/>
                <a:gd name="connsiteX67" fmla="*/ 97503 w 280850"/>
                <a:gd name="connsiteY67" fmla="*/ 18946 h 378392"/>
                <a:gd name="connsiteX68" fmla="*/ 91349 w 280850"/>
                <a:gd name="connsiteY68" fmla="*/ 4633 h 378392"/>
                <a:gd name="connsiteX69" fmla="*/ 94211 w 280850"/>
                <a:gd name="connsiteY69" fmla="*/ 54 h 378392"/>
                <a:gd name="connsiteX70" fmla="*/ 108738 w 280850"/>
                <a:gd name="connsiteY70" fmla="*/ 5707 h 378392"/>
                <a:gd name="connsiteX71" fmla="*/ 115751 w 280850"/>
                <a:gd name="connsiteY71" fmla="*/ 9070 h 378392"/>
                <a:gd name="connsiteX72" fmla="*/ 126700 w 280850"/>
                <a:gd name="connsiteY72" fmla="*/ 15224 h 378392"/>
                <a:gd name="connsiteX73" fmla="*/ 155682 w 280850"/>
                <a:gd name="connsiteY73" fmla="*/ 32471 h 378392"/>
                <a:gd name="connsiteX74" fmla="*/ 182874 w 280850"/>
                <a:gd name="connsiteY74" fmla="*/ 52293 h 378392"/>
                <a:gd name="connsiteX75" fmla="*/ 200693 w 280850"/>
                <a:gd name="connsiteY75" fmla="*/ 65818 h 378392"/>
                <a:gd name="connsiteX76" fmla="*/ 226598 w 280850"/>
                <a:gd name="connsiteY76" fmla="*/ 92438 h 378392"/>
                <a:gd name="connsiteX77" fmla="*/ 237833 w 280850"/>
                <a:gd name="connsiteY77" fmla="*/ 105462 h 378392"/>
                <a:gd name="connsiteX78" fmla="*/ 252718 w 280850"/>
                <a:gd name="connsiteY78" fmla="*/ 128791 h 378392"/>
                <a:gd name="connsiteX79" fmla="*/ 260017 w 280850"/>
                <a:gd name="connsiteY79" fmla="*/ 140885 h 378392"/>
                <a:gd name="connsiteX80" fmla="*/ 263237 w 280850"/>
                <a:gd name="connsiteY80" fmla="*/ 147969 h 378392"/>
                <a:gd name="connsiteX81" fmla="*/ 269534 w 280850"/>
                <a:gd name="connsiteY81" fmla="*/ 163856 h 378392"/>
                <a:gd name="connsiteX82" fmla="*/ 274973 w 280850"/>
                <a:gd name="connsiteY82" fmla="*/ 179241 h 378392"/>
                <a:gd name="connsiteX83" fmla="*/ 277477 w 280850"/>
                <a:gd name="connsiteY83" fmla="*/ 189260 h 378392"/>
                <a:gd name="connsiteX84" fmla="*/ 279696 w 280850"/>
                <a:gd name="connsiteY84" fmla="*/ 199206 h 378392"/>
                <a:gd name="connsiteX85" fmla="*/ 280769 w 280850"/>
                <a:gd name="connsiteY85" fmla="*/ 223108 h 3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80850" h="378392">
                  <a:moveTo>
                    <a:pt x="280769" y="223108"/>
                  </a:moveTo>
                  <a:cubicBezTo>
                    <a:pt x="280769" y="229763"/>
                    <a:pt x="280626" y="235058"/>
                    <a:pt x="280841" y="240425"/>
                  </a:cubicBezTo>
                  <a:cubicBezTo>
                    <a:pt x="280984" y="243717"/>
                    <a:pt x="279553" y="246723"/>
                    <a:pt x="279338" y="249800"/>
                  </a:cubicBezTo>
                  <a:cubicBezTo>
                    <a:pt x="279052" y="253163"/>
                    <a:pt x="278408" y="256240"/>
                    <a:pt x="276547" y="258745"/>
                  </a:cubicBezTo>
                  <a:cubicBezTo>
                    <a:pt x="274472" y="261607"/>
                    <a:pt x="277621" y="265543"/>
                    <a:pt x="274257" y="267905"/>
                  </a:cubicBezTo>
                  <a:cubicBezTo>
                    <a:pt x="271037" y="279283"/>
                    <a:pt x="265956" y="289659"/>
                    <a:pt x="259587" y="299677"/>
                  </a:cubicBezTo>
                  <a:cubicBezTo>
                    <a:pt x="255437" y="306261"/>
                    <a:pt x="250284" y="312057"/>
                    <a:pt x="245991" y="318426"/>
                  </a:cubicBezTo>
                  <a:cubicBezTo>
                    <a:pt x="240624" y="326369"/>
                    <a:pt x="232537" y="331092"/>
                    <a:pt x="226025" y="337604"/>
                  </a:cubicBezTo>
                  <a:cubicBezTo>
                    <a:pt x="220802" y="342828"/>
                    <a:pt x="214647" y="347766"/>
                    <a:pt x="207921" y="350485"/>
                  </a:cubicBezTo>
                  <a:cubicBezTo>
                    <a:pt x="202267" y="352775"/>
                    <a:pt x="197330" y="356139"/>
                    <a:pt x="192034" y="358787"/>
                  </a:cubicBezTo>
                  <a:cubicBezTo>
                    <a:pt x="186882" y="361363"/>
                    <a:pt x="181586" y="363438"/>
                    <a:pt x="176291" y="365513"/>
                  </a:cubicBezTo>
                  <a:cubicBezTo>
                    <a:pt x="168562" y="368447"/>
                    <a:pt x="160548" y="371095"/>
                    <a:pt x="152533" y="373027"/>
                  </a:cubicBezTo>
                  <a:cubicBezTo>
                    <a:pt x="145019" y="374816"/>
                    <a:pt x="137076" y="374816"/>
                    <a:pt x="129633" y="376820"/>
                  </a:cubicBezTo>
                  <a:cubicBezTo>
                    <a:pt x="125841" y="377821"/>
                    <a:pt x="122191" y="377821"/>
                    <a:pt x="118470" y="378322"/>
                  </a:cubicBezTo>
                  <a:cubicBezTo>
                    <a:pt x="115393" y="378752"/>
                    <a:pt x="114320" y="377177"/>
                    <a:pt x="113246" y="374816"/>
                  </a:cubicBezTo>
                  <a:cubicBezTo>
                    <a:pt x="111815" y="371596"/>
                    <a:pt x="112745" y="368232"/>
                    <a:pt x="112674" y="365012"/>
                  </a:cubicBezTo>
                  <a:cubicBezTo>
                    <a:pt x="112602" y="362508"/>
                    <a:pt x="115321" y="361649"/>
                    <a:pt x="116681" y="360003"/>
                  </a:cubicBezTo>
                  <a:cubicBezTo>
                    <a:pt x="119329" y="356711"/>
                    <a:pt x="123909" y="358787"/>
                    <a:pt x="126986" y="356425"/>
                  </a:cubicBezTo>
                  <a:cubicBezTo>
                    <a:pt x="134285" y="357928"/>
                    <a:pt x="140368" y="352990"/>
                    <a:pt x="147381" y="352847"/>
                  </a:cubicBezTo>
                  <a:cubicBezTo>
                    <a:pt x="149957" y="349984"/>
                    <a:pt x="154036" y="351988"/>
                    <a:pt x="157184" y="349913"/>
                  </a:cubicBezTo>
                  <a:cubicBezTo>
                    <a:pt x="158687" y="348911"/>
                    <a:pt x="161478" y="349841"/>
                    <a:pt x="162838" y="347480"/>
                  </a:cubicBezTo>
                  <a:cubicBezTo>
                    <a:pt x="163124" y="347050"/>
                    <a:pt x="163696" y="346335"/>
                    <a:pt x="164054" y="346406"/>
                  </a:cubicBezTo>
                  <a:cubicBezTo>
                    <a:pt x="171783" y="347337"/>
                    <a:pt x="176649" y="339751"/>
                    <a:pt x="183948" y="339608"/>
                  </a:cubicBezTo>
                  <a:cubicBezTo>
                    <a:pt x="187526" y="335887"/>
                    <a:pt x="192464" y="334527"/>
                    <a:pt x="196757" y="332023"/>
                  </a:cubicBezTo>
                  <a:cubicBezTo>
                    <a:pt x="208708" y="325153"/>
                    <a:pt x="218941" y="316065"/>
                    <a:pt x="227886" y="305760"/>
                  </a:cubicBezTo>
                  <a:cubicBezTo>
                    <a:pt x="237046" y="295169"/>
                    <a:pt x="245275" y="283863"/>
                    <a:pt x="248925" y="269980"/>
                  </a:cubicBezTo>
                  <a:cubicBezTo>
                    <a:pt x="254435" y="262180"/>
                    <a:pt x="253362" y="252304"/>
                    <a:pt x="257226" y="244003"/>
                  </a:cubicBezTo>
                  <a:cubicBezTo>
                    <a:pt x="257870" y="242644"/>
                    <a:pt x="257297" y="240712"/>
                    <a:pt x="257297" y="238994"/>
                  </a:cubicBezTo>
                  <a:cubicBezTo>
                    <a:pt x="257297" y="229477"/>
                    <a:pt x="257154" y="219959"/>
                    <a:pt x="257369" y="210442"/>
                  </a:cubicBezTo>
                  <a:cubicBezTo>
                    <a:pt x="257512" y="204931"/>
                    <a:pt x="256510" y="199707"/>
                    <a:pt x="254363" y="194841"/>
                  </a:cubicBezTo>
                  <a:cubicBezTo>
                    <a:pt x="253147" y="191979"/>
                    <a:pt x="255580" y="188615"/>
                    <a:pt x="252718" y="186254"/>
                  </a:cubicBezTo>
                  <a:cubicBezTo>
                    <a:pt x="252789" y="180744"/>
                    <a:pt x="249426" y="176379"/>
                    <a:pt x="247923" y="171441"/>
                  </a:cubicBezTo>
                  <a:cubicBezTo>
                    <a:pt x="243987" y="158989"/>
                    <a:pt x="233038" y="135875"/>
                    <a:pt x="226455" y="128290"/>
                  </a:cubicBezTo>
                  <a:cubicBezTo>
                    <a:pt x="221803" y="122995"/>
                    <a:pt x="219084" y="116268"/>
                    <a:pt x="213574" y="111688"/>
                  </a:cubicBezTo>
                  <a:cubicBezTo>
                    <a:pt x="213216" y="107895"/>
                    <a:pt x="208565" y="108038"/>
                    <a:pt x="207348" y="104317"/>
                  </a:cubicBezTo>
                  <a:cubicBezTo>
                    <a:pt x="206275" y="100954"/>
                    <a:pt x="202124" y="98664"/>
                    <a:pt x="199405" y="95873"/>
                  </a:cubicBezTo>
                  <a:cubicBezTo>
                    <a:pt x="196829" y="93297"/>
                    <a:pt x="194324" y="90649"/>
                    <a:pt x="191677" y="88145"/>
                  </a:cubicBezTo>
                  <a:cubicBezTo>
                    <a:pt x="189172" y="85712"/>
                    <a:pt x="186453" y="83493"/>
                    <a:pt x="183590" y="81418"/>
                  </a:cubicBezTo>
                  <a:cubicBezTo>
                    <a:pt x="178796" y="77912"/>
                    <a:pt x="174717" y="73403"/>
                    <a:pt x="169994" y="69611"/>
                  </a:cubicBezTo>
                  <a:cubicBezTo>
                    <a:pt x="161049" y="62383"/>
                    <a:pt x="151531" y="55871"/>
                    <a:pt x="142228" y="49072"/>
                  </a:cubicBezTo>
                  <a:cubicBezTo>
                    <a:pt x="140296" y="47641"/>
                    <a:pt x="137577" y="46425"/>
                    <a:pt x="134714" y="47069"/>
                  </a:cubicBezTo>
                  <a:cubicBezTo>
                    <a:pt x="132567" y="47498"/>
                    <a:pt x="132067" y="48500"/>
                    <a:pt x="132782" y="51148"/>
                  </a:cubicBezTo>
                  <a:cubicBezTo>
                    <a:pt x="135430" y="61166"/>
                    <a:pt x="138722" y="71256"/>
                    <a:pt x="137863" y="81776"/>
                  </a:cubicBezTo>
                  <a:cubicBezTo>
                    <a:pt x="137290" y="88288"/>
                    <a:pt x="136360" y="94728"/>
                    <a:pt x="133927" y="101097"/>
                  </a:cubicBezTo>
                  <a:cubicBezTo>
                    <a:pt x="132138" y="105748"/>
                    <a:pt x="130564" y="110328"/>
                    <a:pt x="127988" y="114622"/>
                  </a:cubicBezTo>
                  <a:cubicBezTo>
                    <a:pt x="125054" y="119488"/>
                    <a:pt x="121261" y="123138"/>
                    <a:pt x="116753" y="126787"/>
                  </a:cubicBezTo>
                  <a:cubicBezTo>
                    <a:pt x="110813" y="131582"/>
                    <a:pt x="104373" y="134874"/>
                    <a:pt x="97431" y="137164"/>
                  </a:cubicBezTo>
                  <a:cubicBezTo>
                    <a:pt x="91993" y="138953"/>
                    <a:pt x="86268" y="140097"/>
                    <a:pt x="80615" y="141242"/>
                  </a:cubicBezTo>
                  <a:cubicBezTo>
                    <a:pt x="71670" y="142960"/>
                    <a:pt x="64012" y="145822"/>
                    <a:pt x="56356" y="151690"/>
                  </a:cubicBezTo>
                  <a:cubicBezTo>
                    <a:pt x="53923" y="153551"/>
                    <a:pt x="50702" y="153694"/>
                    <a:pt x="48770" y="156556"/>
                  </a:cubicBezTo>
                  <a:cubicBezTo>
                    <a:pt x="47196" y="158846"/>
                    <a:pt x="44262" y="160134"/>
                    <a:pt x="42401" y="162210"/>
                  </a:cubicBezTo>
                  <a:cubicBezTo>
                    <a:pt x="37320" y="167935"/>
                    <a:pt x="32025" y="175019"/>
                    <a:pt x="28590" y="184250"/>
                  </a:cubicBezTo>
                  <a:cubicBezTo>
                    <a:pt x="26944" y="188687"/>
                    <a:pt x="23295" y="191979"/>
                    <a:pt x="19573" y="194698"/>
                  </a:cubicBezTo>
                  <a:cubicBezTo>
                    <a:pt x="17928" y="195915"/>
                    <a:pt x="14636" y="195557"/>
                    <a:pt x="12274" y="195056"/>
                  </a:cubicBezTo>
                  <a:cubicBezTo>
                    <a:pt x="8983" y="194412"/>
                    <a:pt x="5762" y="193195"/>
                    <a:pt x="2757" y="191764"/>
                  </a:cubicBezTo>
                  <a:cubicBezTo>
                    <a:pt x="-320" y="190261"/>
                    <a:pt x="-750" y="188401"/>
                    <a:pt x="1111" y="185037"/>
                  </a:cubicBezTo>
                  <a:cubicBezTo>
                    <a:pt x="4904" y="178168"/>
                    <a:pt x="8768" y="171298"/>
                    <a:pt x="13061" y="164786"/>
                  </a:cubicBezTo>
                  <a:cubicBezTo>
                    <a:pt x="15924" y="160349"/>
                    <a:pt x="18786" y="155912"/>
                    <a:pt x="21720" y="151476"/>
                  </a:cubicBezTo>
                  <a:cubicBezTo>
                    <a:pt x="23652" y="148613"/>
                    <a:pt x="27875" y="148184"/>
                    <a:pt x="28304" y="144320"/>
                  </a:cubicBezTo>
                  <a:cubicBezTo>
                    <a:pt x="38108" y="137307"/>
                    <a:pt x="47482" y="129936"/>
                    <a:pt x="59433" y="126000"/>
                  </a:cubicBezTo>
                  <a:cubicBezTo>
                    <a:pt x="68020" y="123209"/>
                    <a:pt x="76393" y="120848"/>
                    <a:pt x="85338" y="119345"/>
                  </a:cubicBezTo>
                  <a:cubicBezTo>
                    <a:pt x="93567" y="117985"/>
                    <a:pt x="101224" y="114050"/>
                    <a:pt x="106019" y="106750"/>
                  </a:cubicBezTo>
                  <a:cubicBezTo>
                    <a:pt x="113532" y="95372"/>
                    <a:pt x="115393" y="82491"/>
                    <a:pt x="114534" y="69110"/>
                  </a:cubicBezTo>
                  <a:cubicBezTo>
                    <a:pt x="114463" y="67392"/>
                    <a:pt x="112459" y="66748"/>
                    <a:pt x="112602" y="64816"/>
                  </a:cubicBezTo>
                  <a:cubicBezTo>
                    <a:pt x="112674" y="64100"/>
                    <a:pt x="110956" y="63456"/>
                    <a:pt x="111099" y="62097"/>
                  </a:cubicBezTo>
                  <a:cubicBezTo>
                    <a:pt x="112030" y="54082"/>
                    <a:pt x="108237" y="47069"/>
                    <a:pt x="105732" y="39913"/>
                  </a:cubicBezTo>
                  <a:cubicBezTo>
                    <a:pt x="104516" y="36263"/>
                    <a:pt x="104659" y="32184"/>
                    <a:pt x="102083" y="28749"/>
                  </a:cubicBezTo>
                  <a:cubicBezTo>
                    <a:pt x="99936" y="25959"/>
                    <a:pt x="99578" y="21808"/>
                    <a:pt x="97503" y="18946"/>
                  </a:cubicBezTo>
                  <a:cubicBezTo>
                    <a:pt x="94283" y="14580"/>
                    <a:pt x="93567" y="9356"/>
                    <a:pt x="91349" y="4633"/>
                  </a:cubicBezTo>
                  <a:cubicBezTo>
                    <a:pt x="89774" y="1342"/>
                    <a:pt x="90848" y="340"/>
                    <a:pt x="94211" y="54"/>
                  </a:cubicBezTo>
                  <a:cubicBezTo>
                    <a:pt x="100007" y="-519"/>
                    <a:pt x="104015" y="3632"/>
                    <a:pt x="108738" y="5707"/>
                  </a:cubicBezTo>
                  <a:cubicBezTo>
                    <a:pt x="111028" y="6709"/>
                    <a:pt x="113318" y="7997"/>
                    <a:pt x="115751" y="9070"/>
                  </a:cubicBezTo>
                  <a:cubicBezTo>
                    <a:pt x="119544" y="10788"/>
                    <a:pt x="122978" y="13221"/>
                    <a:pt x="126700" y="15224"/>
                  </a:cubicBezTo>
                  <a:cubicBezTo>
                    <a:pt x="136503" y="20663"/>
                    <a:pt x="146379" y="26245"/>
                    <a:pt x="155682" y="32471"/>
                  </a:cubicBezTo>
                  <a:cubicBezTo>
                    <a:pt x="164984" y="38696"/>
                    <a:pt x="174287" y="44994"/>
                    <a:pt x="182874" y="52293"/>
                  </a:cubicBezTo>
                  <a:cubicBezTo>
                    <a:pt x="188528" y="57159"/>
                    <a:pt x="195612" y="60522"/>
                    <a:pt x="200693" y="65818"/>
                  </a:cubicBezTo>
                  <a:cubicBezTo>
                    <a:pt x="209209" y="74763"/>
                    <a:pt x="219657" y="81847"/>
                    <a:pt x="226598" y="92438"/>
                  </a:cubicBezTo>
                  <a:cubicBezTo>
                    <a:pt x="229675" y="97161"/>
                    <a:pt x="234541" y="100596"/>
                    <a:pt x="237833" y="105462"/>
                  </a:cubicBezTo>
                  <a:cubicBezTo>
                    <a:pt x="242985" y="113119"/>
                    <a:pt x="248782" y="120275"/>
                    <a:pt x="252718" y="128791"/>
                  </a:cubicBezTo>
                  <a:cubicBezTo>
                    <a:pt x="254650" y="133013"/>
                    <a:pt x="257655" y="136734"/>
                    <a:pt x="260017" y="140885"/>
                  </a:cubicBezTo>
                  <a:cubicBezTo>
                    <a:pt x="261305" y="143175"/>
                    <a:pt x="262665" y="145464"/>
                    <a:pt x="263237" y="147969"/>
                  </a:cubicBezTo>
                  <a:cubicBezTo>
                    <a:pt x="264525" y="153622"/>
                    <a:pt x="267602" y="158489"/>
                    <a:pt x="269534" y="163856"/>
                  </a:cubicBezTo>
                  <a:cubicBezTo>
                    <a:pt x="271323" y="169008"/>
                    <a:pt x="272397" y="174590"/>
                    <a:pt x="274973" y="179241"/>
                  </a:cubicBezTo>
                  <a:cubicBezTo>
                    <a:pt x="276833" y="182604"/>
                    <a:pt x="274543" y="186182"/>
                    <a:pt x="277477" y="189260"/>
                  </a:cubicBezTo>
                  <a:cubicBezTo>
                    <a:pt x="279911" y="191764"/>
                    <a:pt x="278694" y="196058"/>
                    <a:pt x="279696" y="199206"/>
                  </a:cubicBezTo>
                  <a:cubicBezTo>
                    <a:pt x="281914" y="207508"/>
                    <a:pt x="279911" y="216023"/>
                    <a:pt x="280769" y="223108"/>
                  </a:cubicBezTo>
                  <a:close/>
                </a:path>
              </a:pathLst>
            </a:custGeom>
            <a:solidFill>
              <a:srgbClr val="0F5B96"/>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68193B5-04F8-4D29-A91D-175DEDA42AE9}"/>
                </a:ext>
              </a:extLst>
            </p:cNvPr>
            <p:cNvSpPr/>
            <p:nvPr/>
          </p:nvSpPr>
          <p:spPr>
            <a:xfrm>
              <a:off x="8204803" y="3749160"/>
              <a:ext cx="170035" cy="138066"/>
            </a:xfrm>
            <a:custGeom>
              <a:avLst/>
              <a:gdLst>
                <a:gd name="connsiteX0" fmla="*/ 79 w 170035"/>
                <a:gd name="connsiteY0" fmla="*/ 70077 h 138066"/>
                <a:gd name="connsiteX1" fmla="*/ 79 w 170035"/>
                <a:gd name="connsiteY1" fmla="*/ 10396 h 138066"/>
                <a:gd name="connsiteX2" fmla="*/ 79 w 170035"/>
                <a:gd name="connsiteY2" fmla="*/ 6174 h 138066"/>
                <a:gd name="connsiteX3" fmla="*/ 6448 w 170035"/>
                <a:gd name="connsiteY3" fmla="*/ 163 h 138066"/>
                <a:gd name="connsiteX4" fmla="*/ 8952 w 170035"/>
                <a:gd name="connsiteY4" fmla="*/ 163 h 138066"/>
                <a:gd name="connsiteX5" fmla="*/ 134183 w 170035"/>
                <a:gd name="connsiteY5" fmla="*/ 163 h 138066"/>
                <a:gd name="connsiteX6" fmla="*/ 140695 w 170035"/>
                <a:gd name="connsiteY6" fmla="*/ 592 h 138066"/>
                <a:gd name="connsiteX7" fmla="*/ 153934 w 170035"/>
                <a:gd name="connsiteY7" fmla="*/ 5172 h 138066"/>
                <a:gd name="connsiteX8" fmla="*/ 170035 w 170035"/>
                <a:gd name="connsiteY8" fmla="*/ 31005 h 138066"/>
                <a:gd name="connsiteX9" fmla="*/ 169963 w 170035"/>
                <a:gd name="connsiteY9" fmla="*/ 133480 h 138066"/>
                <a:gd name="connsiteX10" fmla="*/ 165598 w 170035"/>
                <a:gd name="connsiteY10" fmla="*/ 137988 h 138066"/>
                <a:gd name="connsiteX11" fmla="*/ 126097 w 170035"/>
                <a:gd name="connsiteY11" fmla="*/ 138060 h 138066"/>
                <a:gd name="connsiteX12" fmla="*/ 122805 w 170035"/>
                <a:gd name="connsiteY12" fmla="*/ 134840 h 138066"/>
                <a:gd name="connsiteX13" fmla="*/ 122948 w 170035"/>
                <a:gd name="connsiteY13" fmla="*/ 91188 h 138066"/>
                <a:gd name="connsiteX14" fmla="*/ 119227 w 170035"/>
                <a:gd name="connsiteY14" fmla="*/ 87538 h 138066"/>
                <a:gd name="connsiteX15" fmla="*/ 46951 w 170035"/>
                <a:gd name="connsiteY15" fmla="*/ 87538 h 138066"/>
                <a:gd name="connsiteX16" fmla="*/ 43731 w 170035"/>
                <a:gd name="connsiteY16" fmla="*/ 90830 h 138066"/>
                <a:gd name="connsiteX17" fmla="*/ 43874 w 170035"/>
                <a:gd name="connsiteY17" fmla="*/ 134482 h 138066"/>
                <a:gd name="connsiteX18" fmla="*/ 40081 w 170035"/>
                <a:gd name="connsiteY18" fmla="*/ 138060 h 138066"/>
                <a:gd name="connsiteX19" fmla="*/ 3084 w 170035"/>
                <a:gd name="connsiteY19" fmla="*/ 138060 h 138066"/>
                <a:gd name="connsiteX20" fmla="*/ 7 w 170035"/>
                <a:gd name="connsiteY20" fmla="*/ 134697 h 138066"/>
                <a:gd name="connsiteX21" fmla="*/ 79 w 170035"/>
                <a:gd name="connsiteY21" fmla="*/ 70077 h 1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0035" h="138066">
                  <a:moveTo>
                    <a:pt x="79" y="70077"/>
                  </a:moveTo>
                  <a:cubicBezTo>
                    <a:pt x="79" y="50184"/>
                    <a:pt x="79" y="30290"/>
                    <a:pt x="79" y="10396"/>
                  </a:cubicBezTo>
                  <a:cubicBezTo>
                    <a:pt x="79" y="8965"/>
                    <a:pt x="79" y="7605"/>
                    <a:pt x="79" y="6174"/>
                  </a:cubicBezTo>
                  <a:cubicBezTo>
                    <a:pt x="222" y="950"/>
                    <a:pt x="866" y="235"/>
                    <a:pt x="6448" y="163"/>
                  </a:cubicBezTo>
                  <a:cubicBezTo>
                    <a:pt x="7306" y="163"/>
                    <a:pt x="8093" y="163"/>
                    <a:pt x="8952" y="163"/>
                  </a:cubicBezTo>
                  <a:cubicBezTo>
                    <a:pt x="50672" y="163"/>
                    <a:pt x="92463" y="163"/>
                    <a:pt x="134183" y="163"/>
                  </a:cubicBezTo>
                  <a:cubicBezTo>
                    <a:pt x="136401" y="163"/>
                    <a:pt x="138978" y="-410"/>
                    <a:pt x="140695" y="592"/>
                  </a:cubicBezTo>
                  <a:cubicBezTo>
                    <a:pt x="144917" y="2954"/>
                    <a:pt x="150570" y="807"/>
                    <a:pt x="153934" y="5172"/>
                  </a:cubicBezTo>
                  <a:cubicBezTo>
                    <a:pt x="164310" y="9824"/>
                    <a:pt x="170106" y="21273"/>
                    <a:pt x="170035" y="31005"/>
                  </a:cubicBezTo>
                  <a:cubicBezTo>
                    <a:pt x="169749" y="65140"/>
                    <a:pt x="169963" y="99346"/>
                    <a:pt x="169963" y="133480"/>
                  </a:cubicBezTo>
                  <a:cubicBezTo>
                    <a:pt x="169963" y="137988"/>
                    <a:pt x="170822" y="137988"/>
                    <a:pt x="165598" y="137988"/>
                  </a:cubicBezTo>
                  <a:cubicBezTo>
                    <a:pt x="152431" y="137917"/>
                    <a:pt x="139264" y="137917"/>
                    <a:pt x="126097" y="138060"/>
                  </a:cubicBezTo>
                  <a:cubicBezTo>
                    <a:pt x="123592" y="138060"/>
                    <a:pt x="122805" y="137416"/>
                    <a:pt x="122805" y="134840"/>
                  </a:cubicBezTo>
                  <a:cubicBezTo>
                    <a:pt x="122948" y="120313"/>
                    <a:pt x="122733" y="105715"/>
                    <a:pt x="122948" y="91188"/>
                  </a:cubicBezTo>
                  <a:cubicBezTo>
                    <a:pt x="123020" y="88111"/>
                    <a:pt x="122161" y="87538"/>
                    <a:pt x="119227" y="87538"/>
                  </a:cubicBezTo>
                  <a:cubicBezTo>
                    <a:pt x="95111" y="87681"/>
                    <a:pt x="71067" y="87681"/>
                    <a:pt x="46951" y="87538"/>
                  </a:cubicBezTo>
                  <a:cubicBezTo>
                    <a:pt x="44375" y="87538"/>
                    <a:pt x="43731" y="88325"/>
                    <a:pt x="43731" y="90830"/>
                  </a:cubicBezTo>
                  <a:cubicBezTo>
                    <a:pt x="43874" y="105357"/>
                    <a:pt x="43659" y="119955"/>
                    <a:pt x="43874" y="134482"/>
                  </a:cubicBezTo>
                  <a:cubicBezTo>
                    <a:pt x="43945" y="137702"/>
                    <a:pt x="42943" y="138132"/>
                    <a:pt x="40081" y="138060"/>
                  </a:cubicBezTo>
                  <a:cubicBezTo>
                    <a:pt x="27773" y="137917"/>
                    <a:pt x="15464" y="137917"/>
                    <a:pt x="3084" y="138060"/>
                  </a:cubicBezTo>
                  <a:cubicBezTo>
                    <a:pt x="365" y="138060"/>
                    <a:pt x="-64" y="137058"/>
                    <a:pt x="7" y="134697"/>
                  </a:cubicBezTo>
                  <a:cubicBezTo>
                    <a:pt x="150" y="113228"/>
                    <a:pt x="79" y="91617"/>
                    <a:pt x="79" y="70077"/>
                  </a:cubicBezTo>
                  <a:close/>
                </a:path>
              </a:pathLst>
            </a:custGeom>
            <a:solidFill>
              <a:srgbClr val="025392"/>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CADD896-EF74-499B-A74D-97F353FAD666}"/>
                </a:ext>
              </a:extLst>
            </p:cNvPr>
            <p:cNvSpPr/>
            <p:nvPr/>
          </p:nvSpPr>
          <p:spPr>
            <a:xfrm>
              <a:off x="8648699" y="3749230"/>
              <a:ext cx="168391" cy="138064"/>
            </a:xfrm>
            <a:custGeom>
              <a:avLst/>
              <a:gdLst>
                <a:gd name="connsiteX0" fmla="*/ 69557 w 168391"/>
                <a:gd name="connsiteY0" fmla="*/ 164 h 138064"/>
                <a:gd name="connsiteX1" fmla="*/ 126662 w 168391"/>
                <a:gd name="connsiteY1" fmla="*/ 21 h 138064"/>
                <a:gd name="connsiteX2" fmla="*/ 146055 w 168391"/>
                <a:gd name="connsiteY2" fmla="*/ 2096 h 138064"/>
                <a:gd name="connsiteX3" fmla="*/ 163373 w 168391"/>
                <a:gd name="connsiteY3" fmla="*/ 12902 h 138064"/>
                <a:gd name="connsiteX4" fmla="*/ 168382 w 168391"/>
                <a:gd name="connsiteY4" fmla="*/ 28431 h 138064"/>
                <a:gd name="connsiteX5" fmla="*/ 168382 w 168391"/>
                <a:gd name="connsiteY5" fmla="*/ 54479 h 138064"/>
                <a:gd name="connsiteX6" fmla="*/ 159508 w 168391"/>
                <a:gd name="connsiteY6" fmla="*/ 71725 h 138064"/>
                <a:gd name="connsiteX7" fmla="*/ 150277 w 168391"/>
                <a:gd name="connsiteY7" fmla="*/ 75518 h 138064"/>
                <a:gd name="connsiteX8" fmla="*/ 136752 w 168391"/>
                <a:gd name="connsiteY8" fmla="*/ 77664 h 138064"/>
                <a:gd name="connsiteX9" fmla="*/ 54386 w 168391"/>
                <a:gd name="connsiteY9" fmla="*/ 77521 h 138064"/>
                <a:gd name="connsiteX10" fmla="*/ 48876 w 168391"/>
                <a:gd name="connsiteY10" fmla="*/ 83389 h 138064"/>
                <a:gd name="connsiteX11" fmla="*/ 48947 w 168391"/>
                <a:gd name="connsiteY11" fmla="*/ 134626 h 138064"/>
                <a:gd name="connsiteX12" fmla="*/ 45942 w 168391"/>
                <a:gd name="connsiteY12" fmla="*/ 138061 h 138064"/>
                <a:gd name="connsiteX13" fmla="*/ 3077 w 168391"/>
                <a:gd name="connsiteY13" fmla="*/ 138061 h 138064"/>
                <a:gd name="connsiteX14" fmla="*/ 72 w 168391"/>
                <a:gd name="connsiteY14" fmla="*/ 134555 h 138064"/>
                <a:gd name="connsiteX15" fmla="*/ 0 w 168391"/>
                <a:gd name="connsiteY15" fmla="*/ 3527 h 138064"/>
                <a:gd name="connsiteX16" fmla="*/ 3936 w 168391"/>
                <a:gd name="connsiteY16" fmla="*/ 93 h 138064"/>
                <a:gd name="connsiteX17" fmla="*/ 69557 w 168391"/>
                <a:gd name="connsiteY17" fmla="*/ 164 h 13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391" h="138064">
                  <a:moveTo>
                    <a:pt x="69557" y="164"/>
                  </a:moveTo>
                  <a:cubicBezTo>
                    <a:pt x="88592" y="164"/>
                    <a:pt x="107627" y="379"/>
                    <a:pt x="126662" y="21"/>
                  </a:cubicBezTo>
                  <a:cubicBezTo>
                    <a:pt x="133317" y="-122"/>
                    <a:pt x="139829" y="450"/>
                    <a:pt x="146055" y="2096"/>
                  </a:cubicBezTo>
                  <a:cubicBezTo>
                    <a:pt x="152710" y="3814"/>
                    <a:pt x="159079" y="7106"/>
                    <a:pt x="163373" y="12902"/>
                  </a:cubicBezTo>
                  <a:cubicBezTo>
                    <a:pt x="166736" y="17482"/>
                    <a:pt x="168453" y="22634"/>
                    <a:pt x="168382" y="28431"/>
                  </a:cubicBezTo>
                  <a:cubicBezTo>
                    <a:pt x="168310" y="37089"/>
                    <a:pt x="168167" y="45820"/>
                    <a:pt x="168382" y="54479"/>
                  </a:cubicBezTo>
                  <a:cubicBezTo>
                    <a:pt x="168597" y="61993"/>
                    <a:pt x="165376" y="67789"/>
                    <a:pt x="159508" y="71725"/>
                  </a:cubicBezTo>
                  <a:cubicBezTo>
                    <a:pt x="156861" y="73514"/>
                    <a:pt x="153283" y="75017"/>
                    <a:pt x="150277" y="75518"/>
                  </a:cubicBezTo>
                  <a:cubicBezTo>
                    <a:pt x="145840" y="76305"/>
                    <a:pt x="141475" y="77736"/>
                    <a:pt x="136752" y="77664"/>
                  </a:cubicBezTo>
                  <a:cubicBezTo>
                    <a:pt x="109273" y="77378"/>
                    <a:pt x="81865" y="77521"/>
                    <a:pt x="54386" y="77521"/>
                  </a:cubicBezTo>
                  <a:cubicBezTo>
                    <a:pt x="48876" y="77521"/>
                    <a:pt x="48876" y="77593"/>
                    <a:pt x="48876" y="83389"/>
                  </a:cubicBezTo>
                  <a:cubicBezTo>
                    <a:pt x="48876" y="100492"/>
                    <a:pt x="48804" y="117524"/>
                    <a:pt x="48947" y="134626"/>
                  </a:cubicBezTo>
                  <a:cubicBezTo>
                    <a:pt x="48947" y="136916"/>
                    <a:pt x="48804" y="138133"/>
                    <a:pt x="45942" y="138061"/>
                  </a:cubicBezTo>
                  <a:cubicBezTo>
                    <a:pt x="31630" y="137918"/>
                    <a:pt x="17389" y="137918"/>
                    <a:pt x="3077" y="138061"/>
                  </a:cubicBezTo>
                  <a:cubicBezTo>
                    <a:pt x="143" y="138061"/>
                    <a:pt x="72" y="136773"/>
                    <a:pt x="72" y="134555"/>
                  </a:cubicBezTo>
                  <a:cubicBezTo>
                    <a:pt x="143" y="90903"/>
                    <a:pt x="143" y="47179"/>
                    <a:pt x="0" y="3527"/>
                  </a:cubicBezTo>
                  <a:cubicBezTo>
                    <a:pt x="0" y="21"/>
                    <a:pt x="1360" y="93"/>
                    <a:pt x="3936" y="93"/>
                  </a:cubicBezTo>
                  <a:cubicBezTo>
                    <a:pt x="25905" y="164"/>
                    <a:pt x="47731" y="164"/>
                    <a:pt x="69557" y="164"/>
                  </a:cubicBezTo>
                  <a:close/>
                </a:path>
              </a:pathLst>
            </a:custGeom>
            <a:solidFill>
              <a:srgbClr val="045392"/>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76C63C1-FFC8-4193-823A-63C82644DA93}"/>
                </a:ext>
              </a:extLst>
            </p:cNvPr>
            <p:cNvSpPr/>
            <p:nvPr/>
          </p:nvSpPr>
          <p:spPr>
            <a:xfrm>
              <a:off x="8009807" y="3750895"/>
              <a:ext cx="159948" cy="136679"/>
            </a:xfrm>
            <a:custGeom>
              <a:avLst/>
              <a:gdLst>
                <a:gd name="connsiteX0" fmla="*/ 88163 w 159948"/>
                <a:gd name="connsiteY0" fmla="*/ 136325 h 136679"/>
                <a:gd name="connsiteX1" fmla="*/ 23400 w 159948"/>
                <a:gd name="connsiteY1" fmla="*/ 136325 h 136679"/>
                <a:gd name="connsiteX2" fmla="*/ 572 w 159948"/>
                <a:gd name="connsiteY2" fmla="*/ 121012 h 136679"/>
                <a:gd name="connsiteX3" fmla="*/ 72 w 159948"/>
                <a:gd name="connsiteY3" fmla="*/ 117004 h 136679"/>
                <a:gd name="connsiteX4" fmla="*/ 0 w 159948"/>
                <a:gd name="connsiteY4" fmla="*/ 3509 h 136679"/>
                <a:gd name="connsiteX5" fmla="*/ 2934 w 159948"/>
                <a:gd name="connsiteY5" fmla="*/ 3 h 136679"/>
                <a:gd name="connsiteX6" fmla="*/ 44153 w 159948"/>
                <a:gd name="connsiteY6" fmla="*/ 3 h 136679"/>
                <a:gd name="connsiteX7" fmla="*/ 47158 w 159948"/>
                <a:gd name="connsiteY7" fmla="*/ 3437 h 136679"/>
                <a:gd name="connsiteX8" fmla="*/ 47158 w 159948"/>
                <a:gd name="connsiteY8" fmla="*/ 111852 h 136679"/>
                <a:gd name="connsiteX9" fmla="*/ 47731 w 159948"/>
                <a:gd name="connsiteY9" fmla="*/ 117434 h 136679"/>
                <a:gd name="connsiteX10" fmla="*/ 54601 w 159948"/>
                <a:gd name="connsiteY10" fmla="*/ 121155 h 136679"/>
                <a:gd name="connsiteX11" fmla="*/ 58823 w 159948"/>
                <a:gd name="connsiteY11" fmla="*/ 121083 h 136679"/>
                <a:gd name="connsiteX12" fmla="*/ 147916 w 159948"/>
                <a:gd name="connsiteY12" fmla="*/ 121083 h 136679"/>
                <a:gd name="connsiteX13" fmla="*/ 156574 w 159948"/>
                <a:gd name="connsiteY13" fmla="*/ 122514 h 136679"/>
                <a:gd name="connsiteX14" fmla="*/ 159795 w 159948"/>
                <a:gd name="connsiteY14" fmla="*/ 125806 h 136679"/>
                <a:gd name="connsiteX15" fmla="*/ 159007 w 159948"/>
                <a:gd name="connsiteY15" fmla="*/ 135467 h 136679"/>
                <a:gd name="connsiteX16" fmla="*/ 149418 w 159948"/>
                <a:gd name="connsiteY16" fmla="*/ 136182 h 136679"/>
                <a:gd name="connsiteX17" fmla="*/ 88163 w 159948"/>
                <a:gd name="connsiteY17" fmla="*/ 136325 h 13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48" h="136679">
                  <a:moveTo>
                    <a:pt x="88163" y="136325"/>
                  </a:moveTo>
                  <a:cubicBezTo>
                    <a:pt x="66551" y="136325"/>
                    <a:pt x="45012" y="136254"/>
                    <a:pt x="23400" y="136325"/>
                  </a:cubicBezTo>
                  <a:cubicBezTo>
                    <a:pt x="12452" y="136397"/>
                    <a:pt x="5295" y="130386"/>
                    <a:pt x="572" y="121012"/>
                  </a:cubicBezTo>
                  <a:cubicBezTo>
                    <a:pt x="-143" y="119580"/>
                    <a:pt x="72" y="118364"/>
                    <a:pt x="72" y="117004"/>
                  </a:cubicBezTo>
                  <a:cubicBezTo>
                    <a:pt x="0" y="79149"/>
                    <a:pt x="72" y="41365"/>
                    <a:pt x="0" y="3509"/>
                  </a:cubicBezTo>
                  <a:cubicBezTo>
                    <a:pt x="0" y="1291"/>
                    <a:pt x="0" y="-69"/>
                    <a:pt x="2934" y="3"/>
                  </a:cubicBezTo>
                  <a:cubicBezTo>
                    <a:pt x="16674" y="146"/>
                    <a:pt x="30413" y="146"/>
                    <a:pt x="44153" y="3"/>
                  </a:cubicBezTo>
                  <a:cubicBezTo>
                    <a:pt x="47015" y="3"/>
                    <a:pt x="47158" y="1219"/>
                    <a:pt x="47158" y="3437"/>
                  </a:cubicBezTo>
                  <a:cubicBezTo>
                    <a:pt x="47087" y="39576"/>
                    <a:pt x="47087" y="75714"/>
                    <a:pt x="47158" y="111852"/>
                  </a:cubicBezTo>
                  <a:cubicBezTo>
                    <a:pt x="47158" y="113712"/>
                    <a:pt x="46371" y="115859"/>
                    <a:pt x="47731" y="117434"/>
                  </a:cubicBezTo>
                  <a:cubicBezTo>
                    <a:pt x="49520" y="119437"/>
                    <a:pt x="51166" y="121870"/>
                    <a:pt x="54601" y="121155"/>
                  </a:cubicBezTo>
                  <a:cubicBezTo>
                    <a:pt x="55960" y="120868"/>
                    <a:pt x="57392" y="121083"/>
                    <a:pt x="58823" y="121083"/>
                  </a:cubicBezTo>
                  <a:cubicBezTo>
                    <a:pt x="88520" y="121083"/>
                    <a:pt x="118218" y="121083"/>
                    <a:pt x="147916" y="121083"/>
                  </a:cubicBezTo>
                  <a:cubicBezTo>
                    <a:pt x="150850" y="121083"/>
                    <a:pt x="153640" y="121155"/>
                    <a:pt x="156574" y="122514"/>
                  </a:cubicBezTo>
                  <a:cubicBezTo>
                    <a:pt x="158363" y="123373"/>
                    <a:pt x="160081" y="123015"/>
                    <a:pt x="159795" y="125806"/>
                  </a:cubicBezTo>
                  <a:cubicBezTo>
                    <a:pt x="159508" y="129098"/>
                    <a:pt x="160725" y="133391"/>
                    <a:pt x="159007" y="135467"/>
                  </a:cubicBezTo>
                  <a:cubicBezTo>
                    <a:pt x="157218" y="137685"/>
                    <a:pt x="152710" y="136182"/>
                    <a:pt x="149418" y="136182"/>
                  </a:cubicBezTo>
                  <a:cubicBezTo>
                    <a:pt x="129024" y="136397"/>
                    <a:pt x="108557" y="136325"/>
                    <a:pt x="88163" y="136325"/>
                  </a:cubicBezTo>
                  <a:close/>
                </a:path>
              </a:pathLst>
            </a:custGeom>
            <a:solidFill>
              <a:srgbClr val="045391"/>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1B941D0-7A94-4357-8027-AB942213F1EC}"/>
                </a:ext>
              </a:extLst>
            </p:cNvPr>
            <p:cNvSpPr/>
            <p:nvPr/>
          </p:nvSpPr>
          <p:spPr>
            <a:xfrm>
              <a:off x="8445396" y="3918890"/>
              <a:ext cx="28624" cy="22382"/>
            </a:xfrm>
            <a:custGeom>
              <a:avLst/>
              <a:gdLst>
                <a:gd name="connsiteX0" fmla="*/ 0 w 28624"/>
                <a:gd name="connsiteY0" fmla="*/ 11338 h 22382"/>
                <a:gd name="connsiteX1" fmla="*/ 0 w 28624"/>
                <a:gd name="connsiteY1" fmla="*/ 7188 h 22382"/>
                <a:gd name="connsiteX2" fmla="*/ 7013 w 28624"/>
                <a:gd name="connsiteY2" fmla="*/ 246 h 22382"/>
                <a:gd name="connsiteX3" fmla="*/ 10090 w 28624"/>
                <a:gd name="connsiteY3" fmla="*/ 3610 h 22382"/>
                <a:gd name="connsiteX4" fmla="*/ 13024 w 28624"/>
                <a:gd name="connsiteY4" fmla="*/ 12412 h 22382"/>
                <a:gd name="connsiteX5" fmla="*/ 15099 w 28624"/>
                <a:gd name="connsiteY5" fmla="*/ 12626 h 22382"/>
                <a:gd name="connsiteX6" fmla="*/ 18534 w 28624"/>
                <a:gd name="connsiteY6" fmla="*/ 3180 h 22382"/>
                <a:gd name="connsiteX7" fmla="*/ 27909 w 28624"/>
                <a:gd name="connsiteY7" fmla="*/ 533 h 22382"/>
                <a:gd name="connsiteX8" fmla="*/ 28553 w 28624"/>
                <a:gd name="connsiteY8" fmla="*/ 1892 h 22382"/>
                <a:gd name="connsiteX9" fmla="*/ 28624 w 28624"/>
                <a:gd name="connsiteY9" fmla="*/ 20283 h 22382"/>
                <a:gd name="connsiteX10" fmla="*/ 25762 w 28624"/>
                <a:gd name="connsiteY10" fmla="*/ 22144 h 22382"/>
                <a:gd name="connsiteX11" fmla="*/ 23543 w 28624"/>
                <a:gd name="connsiteY11" fmla="*/ 20570 h 22382"/>
                <a:gd name="connsiteX12" fmla="*/ 23543 w 28624"/>
                <a:gd name="connsiteY12" fmla="*/ 12197 h 22382"/>
                <a:gd name="connsiteX13" fmla="*/ 22327 w 28624"/>
                <a:gd name="connsiteY13" fmla="*/ 10480 h 22382"/>
                <a:gd name="connsiteX14" fmla="*/ 20252 w 28624"/>
                <a:gd name="connsiteY14" fmla="*/ 11267 h 22382"/>
                <a:gd name="connsiteX15" fmla="*/ 18463 w 28624"/>
                <a:gd name="connsiteY15" fmla="*/ 15632 h 22382"/>
                <a:gd name="connsiteX16" fmla="*/ 17246 w 28624"/>
                <a:gd name="connsiteY16" fmla="*/ 19353 h 22382"/>
                <a:gd name="connsiteX17" fmla="*/ 14384 w 28624"/>
                <a:gd name="connsiteY17" fmla="*/ 22359 h 22382"/>
                <a:gd name="connsiteX18" fmla="*/ 10233 w 28624"/>
                <a:gd name="connsiteY18" fmla="*/ 18423 h 22382"/>
                <a:gd name="connsiteX19" fmla="*/ 8373 w 28624"/>
                <a:gd name="connsiteY19" fmla="*/ 11553 h 22382"/>
                <a:gd name="connsiteX20" fmla="*/ 6512 w 28624"/>
                <a:gd name="connsiteY20" fmla="*/ 10480 h 22382"/>
                <a:gd name="connsiteX21" fmla="*/ 5081 w 28624"/>
                <a:gd name="connsiteY21" fmla="*/ 12054 h 22382"/>
                <a:gd name="connsiteX22" fmla="*/ 5081 w 28624"/>
                <a:gd name="connsiteY22" fmla="*/ 20426 h 22382"/>
                <a:gd name="connsiteX23" fmla="*/ 2218 w 28624"/>
                <a:gd name="connsiteY23" fmla="*/ 22287 h 22382"/>
                <a:gd name="connsiteX24" fmla="*/ 0 w 28624"/>
                <a:gd name="connsiteY24" fmla="*/ 20641 h 22382"/>
                <a:gd name="connsiteX25" fmla="*/ 0 w 28624"/>
                <a:gd name="connsiteY25" fmla="*/ 11338 h 2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624" h="22382">
                  <a:moveTo>
                    <a:pt x="0" y="11338"/>
                  </a:moveTo>
                  <a:cubicBezTo>
                    <a:pt x="0" y="9979"/>
                    <a:pt x="0" y="8547"/>
                    <a:pt x="0" y="7188"/>
                  </a:cubicBezTo>
                  <a:cubicBezTo>
                    <a:pt x="0" y="103"/>
                    <a:pt x="0" y="246"/>
                    <a:pt x="7013" y="246"/>
                  </a:cubicBezTo>
                  <a:cubicBezTo>
                    <a:pt x="9732" y="246"/>
                    <a:pt x="10233" y="1177"/>
                    <a:pt x="10090" y="3610"/>
                  </a:cubicBezTo>
                  <a:cubicBezTo>
                    <a:pt x="9875" y="6830"/>
                    <a:pt x="11807" y="9549"/>
                    <a:pt x="13024" y="12412"/>
                  </a:cubicBezTo>
                  <a:cubicBezTo>
                    <a:pt x="13310" y="13056"/>
                    <a:pt x="14312" y="14630"/>
                    <a:pt x="15099" y="12626"/>
                  </a:cubicBezTo>
                  <a:cubicBezTo>
                    <a:pt x="16316" y="9478"/>
                    <a:pt x="17175" y="6258"/>
                    <a:pt x="18534" y="3180"/>
                  </a:cubicBezTo>
                  <a:cubicBezTo>
                    <a:pt x="19608" y="747"/>
                    <a:pt x="25833" y="-899"/>
                    <a:pt x="27909" y="533"/>
                  </a:cubicBezTo>
                  <a:cubicBezTo>
                    <a:pt x="28266" y="819"/>
                    <a:pt x="28553" y="1463"/>
                    <a:pt x="28553" y="1892"/>
                  </a:cubicBezTo>
                  <a:cubicBezTo>
                    <a:pt x="28624" y="8047"/>
                    <a:pt x="28553" y="14129"/>
                    <a:pt x="28624" y="20283"/>
                  </a:cubicBezTo>
                  <a:cubicBezTo>
                    <a:pt x="28624" y="22430"/>
                    <a:pt x="27121" y="22144"/>
                    <a:pt x="25762" y="22144"/>
                  </a:cubicBezTo>
                  <a:cubicBezTo>
                    <a:pt x="24617" y="22144"/>
                    <a:pt x="23472" y="22215"/>
                    <a:pt x="23543" y="20570"/>
                  </a:cubicBezTo>
                  <a:cubicBezTo>
                    <a:pt x="23543" y="17779"/>
                    <a:pt x="23472" y="14988"/>
                    <a:pt x="23543" y="12197"/>
                  </a:cubicBezTo>
                  <a:cubicBezTo>
                    <a:pt x="23543" y="11195"/>
                    <a:pt x="23186" y="10480"/>
                    <a:pt x="22327" y="10480"/>
                  </a:cubicBezTo>
                  <a:cubicBezTo>
                    <a:pt x="21611" y="10480"/>
                    <a:pt x="20252" y="11195"/>
                    <a:pt x="20252" y="11267"/>
                  </a:cubicBezTo>
                  <a:cubicBezTo>
                    <a:pt x="20896" y="13270"/>
                    <a:pt x="18320" y="13843"/>
                    <a:pt x="18463" y="15632"/>
                  </a:cubicBezTo>
                  <a:cubicBezTo>
                    <a:pt x="18606" y="16992"/>
                    <a:pt x="18463" y="18208"/>
                    <a:pt x="17246" y="19353"/>
                  </a:cubicBezTo>
                  <a:cubicBezTo>
                    <a:pt x="16244" y="20283"/>
                    <a:pt x="17103" y="22645"/>
                    <a:pt x="14384" y="22359"/>
                  </a:cubicBezTo>
                  <a:cubicBezTo>
                    <a:pt x="11736" y="22072"/>
                    <a:pt x="10018" y="20641"/>
                    <a:pt x="10233" y="18423"/>
                  </a:cubicBezTo>
                  <a:cubicBezTo>
                    <a:pt x="10448" y="15703"/>
                    <a:pt x="8802" y="13914"/>
                    <a:pt x="8373" y="11553"/>
                  </a:cubicBezTo>
                  <a:cubicBezTo>
                    <a:pt x="8229" y="10694"/>
                    <a:pt x="7442" y="10336"/>
                    <a:pt x="6512" y="10480"/>
                  </a:cubicBezTo>
                  <a:cubicBezTo>
                    <a:pt x="5582" y="10623"/>
                    <a:pt x="5081" y="11052"/>
                    <a:pt x="5081" y="12054"/>
                  </a:cubicBezTo>
                  <a:cubicBezTo>
                    <a:pt x="5081" y="14845"/>
                    <a:pt x="5081" y="17636"/>
                    <a:pt x="5081" y="20426"/>
                  </a:cubicBezTo>
                  <a:cubicBezTo>
                    <a:pt x="5081" y="22645"/>
                    <a:pt x="3578" y="22287"/>
                    <a:pt x="2218" y="22287"/>
                  </a:cubicBezTo>
                  <a:cubicBezTo>
                    <a:pt x="1073" y="22287"/>
                    <a:pt x="0" y="22287"/>
                    <a:pt x="0" y="20641"/>
                  </a:cubicBezTo>
                  <a:cubicBezTo>
                    <a:pt x="72" y="17492"/>
                    <a:pt x="0" y="14415"/>
                    <a:pt x="0" y="11338"/>
                  </a:cubicBezTo>
                  <a:close/>
                </a:path>
              </a:pathLst>
            </a:custGeom>
            <a:solidFill>
              <a:srgbClr val="F59423"/>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C27793E-C9F1-4025-B47F-410E86DB6A77}"/>
                </a:ext>
              </a:extLst>
            </p:cNvPr>
            <p:cNvSpPr/>
            <p:nvPr/>
          </p:nvSpPr>
          <p:spPr>
            <a:xfrm>
              <a:off x="8531044" y="3919190"/>
              <a:ext cx="28745" cy="22269"/>
            </a:xfrm>
            <a:custGeom>
              <a:avLst/>
              <a:gdLst>
                <a:gd name="connsiteX0" fmla="*/ 14537 w 28745"/>
                <a:gd name="connsiteY0" fmla="*/ 18 h 22269"/>
                <a:gd name="connsiteX1" fmla="*/ 22122 w 28745"/>
                <a:gd name="connsiteY1" fmla="*/ 877 h 22269"/>
                <a:gd name="connsiteX2" fmla="*/ 27632 w 28745"/>
                <a:gd name="connsiteY2" fmla="*/ 13543 h 22269"/>
                <a:gd name="connsiteX3" fmla="*/ 27060 w 28745"/>
                <a:gd name="connsiteY3" fmla="*/ 17479 h 22269"/>
                <a:gd name="connsiteX4" fmla="*/ 23410 w 28745"/>
                <a:gd name="connsiteY4" fmla="*/ 21701 h 22269"/>
                <a:gd name="connsiteX5" fmla="*/ 17113 w 28745"/>
                <a:gd name="connsiteY5" fmla="*/ 21629 h 22269"/>
                <a:gd name="connsiteX6" fmla="*/ 6164 w 28745"/>
                <a:gd name="connsiteY6" fmla="*/ 20270 h 22269"/>
                <a:gd name="connsiteX7" fmla="*/ 153 w 28745"/>
                <a:gd name="connsiteY7" fmla="*/ 8748 h 22269"/>
                <a:gd name="connsiteX8" fmla="*/ 9957 w 28745"/>
                <a:gd name="connsiteY8" fmla="*/ 90 h 22269"/>
                <a:gd name="connsiteX9" fmla="*/ 14537 w 28745"/>
                <a:gd name="connsiteY9" fmla="*/ 18 h 2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45" h="22269">
                  <a:moveTo>
                    <a:pt x="14537" y="18"/>
                  </a:moveTo>
                  <a:cubicBezTo>
                    <a:pt x="16755" y="519"/>
                    <a:pt x="19403" y="-483"/>
                    <a:pt x="22122" y="877"/>
                  </a:cubicBezTo>
                  <a:cubicBezTo>
                    <a:pt x="28634" y="4169"/>
                    <a:pt x="30065" y="6673"/>
                    <a:pt x="27632" y="13543"/>
                  </a:cubicBezTo>
                  <a:cubicBezTo>
                    <a:pt x="27131" y="14903"/>
                    <a:pt x="26917" y="16191"/>
                    <a:pt x="27060" y="17479"/>
                  </a:cubicBezTo>
                  <a:cubicBezTo>
                    <a:pt x="27632" y="21486"/>
                    <a:pt x="26416" y="23275"/>
                    <a:pt x="23410" y="21701"/>
                  </a:cubicBezTo>
                  <a:cubicBezTo>
                    <a:pt x="20834" y="20341"/>
                    <a:pt x="19474" y="21057"/>
                    <a:pt x="17113" y="21629"/>
                  </a:cubicBezTo>
                  <a:cubicBezTo>
                    <a:pt x="13606" y="22559"/>
                    <a:pt x="9670" y="22202"/>
                    <a:pt x="6164" y="20270"/>
                  </a:cubicBezTo>
                  <a:cubicBezTo>
                    <a:pt x="1656" y="17836"/>
                    <a:pt x="-634" y="13686"/>
                    <a:pt x="153" y="8748"/>
                  </a:cubicBezTo>
                  <a:cubicBezTo>
                    <a:pt x="940" y="3954"/>
                    <a:pt x="4876" y="447"/>
                    <a:pt x="9957" y="90"/>
                  </a:cubicBezTo>
                  <a:cubicBezTo>
                    <a:pt x="11388" y="-54"/>
                    <a:pt x="12748" y="18"/>
                    <a:pt x="14537" y="18"/>
                  </a:cubicBezTo>
                  <a:close/>
                </a:path>
              </a:pathLst>
            </a:custGeom>
            <a:solidFill>
              <a:srgbClr val="F5972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144209A-A0A5-4B5B-B5CD-3AD850C6D3B9}"/>
                </a:ext>
              </a:extLst>
            </p:cNvPr>
            <p:cNvSpPr/>
            <p:nvPr/>
          </p:nvSpPr>
          <p:spPr>
            <a:xfrm>
              <a:off x="8502555" y="3919103"/>
              <a:ext cx="23730" cy="22150"/>
            </a:xfrm>
            <a:custGeom>
              <a:avLst/>
              <a:gdLst>
                <a:gd name="connsiteX0" fmla="*/ 10609 w 23730"/>
                <a:gd name="connsiteY0" fmla="*/ 104 h 22150"/>
                <a:gd name="connsiteX1" fmla="*/ 16047 w 23730"/>
                <a:gd name="connsiteY1" fmla="*/ 104 h 22150"/>
                <a:gd name="connsiteX2" fmla="*/ 21915 w 23730"/>
                <a:gd name="connsiteY2" fmla="*/ 3181 h 22150"/>
                <a:gd name="connsiteX3" fmla="*/ 21915 w 23730"/>
                <a:gd name="connsiteY3" fmla="*/ 3969 h 22150"/>
                <a:gd name="connsiteX4" fmla="*/ 15332 w 23730"/>
                <a:gd name="connsiteY4" fmla="*/ 4255 h 22150"/>
                <a:gd name="connsiteX5" fmla="*/ 7388 w 23730"/>
                <a:gd name="connsiteY5" fmla="*/ 3682 h 22150"/>
                <a:gd name="connsiteX6" fmla="*/ 6816 w 23730"/>
                <a:gd name="connsiteY6" fmla="*/ 5042 h 22150"/>
                <a:gd name="connsiteX7" fmla="*/ 7317 w 23730"/>
                <a:gd name="connsiteY7" fmla="*/ 6402 h 22150"/>
                <a:gd name="connsiteX8" fmla="*/ 20055 w 23730"/>
                <a:gd name="connsiteY8" fmla="*/ 10194 h 22150"/>
                <a:gd name="connsiteX9" fmla="*/ 23704 w 23730"/>
                <a:gd name="connsiteY9" fmla="*/ 14774 h 22150"/>
                <a:gd name="connsiteX10" fmla="*/ 20985 w 23730"/>
                <a:gd name="connsiteY10" fmla="*/ 19998 h 22150"/>
                <a:gd name="connsiteX11" fmla="*/ 13328 w 23730"/>
                <a:gd name="connsiteY11" fmla="*/ 22145 h 22150"/>
                <a:gd name="connsiteX12" fmla="*/ 4812 w 23730"/>
                <a:gd name="connsiteY12" fmla="*/ 20213 h 22150"/>
                <a:gd name="connsiteX13" fmla="*/ 2952 w 23730"/>
                <a:gd name="connsiteY13" fmla="*/ 18853 h 22150"/>
                <a:gd name="connsiteX14" fmla="*/ 447 w 23730"/>
                <a:gd name="connsiteY14" fmla="*/ 14345 h 22150"/>
                <a:gd name="connsiteX15" fmla="*/ 6029 w 23730"/>
                <a:gd name="connsiteY15" fmla="*/ 15204 h 22150"/>
                <a:gd name="connsiteX16" fmla="*/ 17335 w 23730"/>
                <a:gd name="connsiteY16" fmla="*/ 16993 h 22150"/>
                <a:gd name="connsiteX17" fmla="*/ 18623 w 23730"/>
                <a:gd name="connsiteY17" fmla="*/ 15275 h 22150"/>
                <a:gd name="connsiteX18" fmla="*/ 16405 w 23730"/>
                <a:gd name="connsiteY18" fmla="*/ 13558 h 22150"/>
                <a:gd name="connsiteX19" fmla="*/ 3524 w 23730"/>
                <a:gd name="connsiteY19" fmla="*/ 10337 h 22150"/>
                <a:gd name="connsiteX20" fmla="*/ 1878 w 23730"/>
                <a:gd name="connsiteY20" fmla="*/ 6545 h 22150"/>
                <a:gd name="connsiteX21" fmla="*/ 3310 w 23730"/>
                <a:gd name="connsiteY21" fmla="*/ 1679 h 22150"/>
                <a:gd name="connsiteX22" fmla="*/ 10609 w 23730"/>
                <a:gd name="connsiteY22" fmla="*/ 104 h 2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30" h="22150">
                  <a:moveTo>
                    <a:pt x="10609" y="104"/>
                  </a:moveTo>
                  <a:cubicBezTo>
                    <a:pt x="13256" y="104"/>
                    <a:pt x="14688" y="-39"/>
                    <a:pt x="16047" y="104"/>
                  </a:cubicBezTo>
                  <a:cubicBezTo>
                    <a:pt x="18337" y="391"/>
                    <a:pt x="20413" y="1392"/>
                    <a:pt x="21915" y="3181"/>
                  </a:cubicBezTo>
                  <a:cubicBezTo>
                    <a:pt x="22058" y="3325"/>
                    <a:pt x="22058" y="3826"/>
                    <a:pt x="21915" y="3969"/>
                  </a:cubicBezTo>
                  <a:cubicBezTo>
                    <a:pt x="19840" y="5901"/>
                    <a:pt x="17407" y="5543"/>
                    <a:pt x="15332" y="4255"/>
                  </a:cubicBezTo>
                  <a:cubicBezTo>
                    <a:pt x="12684" y="2681"/>
                    <a:pt x="10036" y="3468"/>
                    <a:pt x="7388" y="3682"/>
                  </a:cubicBezTo>
                  <a:cubicBezTo>
                    <a:pt x="7174" y="3682"/>
                    <a:pt x="6816" y="4541"/>
                    <a:pt x="6816" y="5042"/>
                  </a:cubicBezTo>
                  <a:cubicBezTo>
                    <a:pt x="6816" y="5543"/>
                    <a:pt x="7245" y="6473"/>
                    <a:pt x="7317" y="6402"/>
                  </a:cubicBezTo>
                  <a:cubicBezTo>
                    <a:pt x="12255" y="5400"/>
                    <a:pt x="15475" y="9837"/>
                    <a:pt x="20055" y="10194"/>
                  </a:cubicBezTo>
                  <a:cubicBezTo>
                    <a:pt x="22702" y="10409"/>
                    <a:pt x="23490" y="12198"/>
                    <a:pt x="23704" y="14774"/>
                  </a:cubicBezTo>
                  <a:cubicBezTo>
                    <a:pt x="23919" y="17350"/>
                    <a:pt x="22774" y="20141"/>
                    <a:pt x="20985" y="19998"/>
                  </a:cubicBezTo>
                  <a:cubicBezTo>
                    <a:pt x="17979" y="19783"/>
                    <a:pt x="16119" y="22002"/>
                    <a:pt x="13328" y="22145"/>
                  </a:cubicBezTo>
                  <a:cubicBezTo>
                    <a:pt x="10108" y="22288"/>
                    <a:pt x="7889" y="19712"/>
                    <a:pt x="4812" y="20213"/>
                  </a:cubicBezTo>
                  <a:cubicBezTo>
                    <a:pt x="4240" y="20284"/>
                    <a:pt x="3381" y="19426"/>
                    <a:pt x="2952" y="18853"/>
                  </a:cubicBezTo>
                  <a:cubicBezTo>
                    <a:pt x="1878" y="17422"/>
                    <a:pt x="-1127" y="16349"/>
                    <a:pt x="447" y="14345"/>
                  </a:cubicBezTo>
                  <a:cubicBezTo>
                    <a:pt x="1950" y="12413"/>
                    <a:pt x="4168" y="13415"/>
                    <a:pt x="6029" y="15204"/>
                  </a:cubicBezTo>
                  <a:cubicBezTo>
                    <a:pt x="9249" y="18281"/>
                    <a:pt x="12899" y="20141"/>
                    <a:pt x="17335" y="16993"/>
                  </a:cubicBezTo>
                  <a:cubicBezTo>
                    <a:pt x="17979" y="16492"/>
                    <a:pt x="18695" y="16349"/>
                    <a:pt x="18623" y="15275"/>
                  </a:cubicBezTo>
                  <a:cubicBezTo>
                    <a:pt x="18623" y="13629"/>
                    <a:pt x="17550" y="13772"/>
                    <a:pt x="16405" y="13558"/>
                  </a:cubicBezTo>
                  <a:cubicBezTo>
                    <a:pt x="12040" y="12914"/>
                    <a:pt x="7746" y="11912"/>
                    <a:pt x="3524" y="10337"/>
                  </a:cubicBezTo>
                  <a:cubicBezTo>
                    <a:pt x="948" y="9407"/>
                    <a:pt x="1664" y="7833"/>
                    <a:pt x="1878" y="6545"/>
                  </a:cubicBezTo>
                  <a:cubicBezTo>
                    <a:pt x="2093" y="4970"/>
                    <a:pt x="447" y="2967"/>
                    <a:pt x="3310" y="1679"/>
                  </a:cubicBezTo>
                  <a:cubicBezTo>
                    <a:pt x="6172" y="319"/>
                    <a:pt x="8820" y="-253"/>
                    <a:pt x="10609" y="104"/>
                  </a:cubicBezTo>
                  <a:close/>
                </a:path>
              </a:pathLst>
            </a:custGeom>
            <a:solidFill>
              <a:srgbClr val="F5972B"/>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26E0798-423E-47ED-81D2-C3C5AB69A82C}"/>
                </a:ext>
              </a:extLst>
            </p:cNvPr>
            <p:cNvSpPr/>
            <p:nvPr/>
          </p:nvSpPr>
          <p:spPr>
            <a:xfrm>
              <a:off x="8216561" y="3918922"/>
              <a:ext cx="27113" cy="22174"/>
            </a:xfrm>
            <a:custGeom>
              <a:avLst/>
              <a:gdLst>
                <a:gd name="connsiteX0" fmla="*/ 13867 w 27113"/>
                <a:gd name="connsiteY0" fmla="*/ 17102 h 22174"/>
                <a:gd name="connsiteX1" fmla="*/ 4922 w 27113"/>
                <a:gd name="connsiteY1" fmla="*/ 21396 h 22174"/>
                <a:gd name="connsiteX2" fmla="*/ 1988 w 27113"/>
                <a:gd name="connsiteY2" fmla="*/ 22040 h 22174"/>
                <a:gd name="connsiteX3" fmla="*/ 485 w 27113"/>
                <a:gd name="connsiteY3" fmla="*/ 19463 h 22174"/>
                <a:gd name="connsiteX4" fmla="*/ 5065 w 27113"/>
                <a:gd name="connsiteY4" fmla="*/ 11163 h 22174"/>
                <a:gd name="connsiteX5" fmla="*/ 8858 w 27113"/>
                <a:gd name="connsiteY5" fmla="*/ 2718 h 22174"/>
                <a:gd name="connsiteX6" fmla="*/ 14297 w 27113"/>
                <a:gd name="connsiteY6" fmla="*/ 142 h 22174"/>
                <a:gd name="connsiteX7" fmla="*/ 19091 w 27113"/>
                <a:gd name="connsiteY7" fmla="*/ 2790 h 22174"/>
                <a:gd name="connsiteX8" fmla="*/ 25961 w 27113"/>
                <a:gd name="connsiteY8" fmla="*/ 16530 h 22174"/>
                <a:gd name="connsiteX9" fmla="*/ 27106 w 27113"/>
                <a:gd name="connsiteY9" fmla="*/ 20251 h 22174"/>
                <a:gd name="connsiteX10" fmla="*/ 26605 w 27113"/>
                <a:gd name="connsiteY10" fmla="*/ 21610 h 22174"/>
                <a:gd name="connsiteX11" fmla="*/ 24387 w 27113"/>
                <a:gd name="connsiteY11" fmla="*/ 21753 h 22174"/>
                <a:gd name="connsiteX12" fmla="*/ 23814 w 27113"/>
                <a:gd name="connsiteY12" fmla="*/ 21181 h 22174"/>
                <a:gd name="connsiteX13" fmla="*/ 13867 w 27113"/>
                <a:gd name="connsiteY13" fmla="*/ 17102 h 2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113" h="22174">
                  <a:moveTo>
                    <a:pt x="13867" y="17102"/>
                  </a:moveTo>
                  <a:cubicBezTo>
                    <a:pt x="10361" y="17460"/>
                    <a:pt x="5852" y="15456"/>
                    <a:pt x="4922" y="21396"/>
                  </a:cubicBezTo>
                  <a:cubicBezTo>
                    <a:pt x="4707" y="22612"/>
                    <a:pt x="2990" y="22040"/>
                    <a:pt x="1988" y="22040"/>
                  </a:cubicBezTo>
                  <a:cubicBezTo>
                    <a:pt x="-87" y="22111"/>
                    <a:pt x="-445" y="19893"/>
                    <a:pt x="485" y="19463"/>
                  </a:cubicBezTo>
                  <a:cubicBezTo>
                    <a:pt x="4063" y="17674"/>
                    <a:pt x="2632" y="13524"/>
                    <a:pt x="5065" y="11163"/>
                  </a:cubicBezTo>
                  <a:cubicBezTo>
                    <a:pt x="7355" y="8944"/>
                    <a:pt x="8357" y="6010"/>
                    <a:pt x="8858" y="2718"/>
                  </a:cubicBezTo>
                  <a:cubicBezTo>
                    <a:pt x="9144" y="786"/>
                    <a:pt x="11720" y="-430"/>
                    <a:pt x="14297" y="142"/>
                  </a:cubicBezTo>
                  <a:cubicBezTo>
                    <a:pt x="16157" y="572"/>
                    <a:pt x="18089" y="-788"/>
                    <a:pt x="19091" y="2790"/>
                  </a:cubicBezTo>
                  <a:cubicBezTo>
                    <a:pt x="20451" y="7656"/>
                    <a:pt x="23385" y="12164"/>
                    <a:pt x="25961" y="16530"/>
                  </a:cubicBezTo>
                  <a:cubicBezTo>
                    <a:pt x="26748" y="17818"/>
                    <a:pt x="27177" y="18891"/>
                    <a:pt x="27106" y="20251"/>
                  </a:cubicBezTo>
                  <a:cubicBezTo>
                    <a:pt x="27034" y="20752"/>
                    <a:pt x="26891" y="21539"/>
                    <a:pt x="26605" y="21610"/>
                  </a:cubicBezTo>
                  <a:cubicBezTo>
                    <a:pt x="25889" y="21825"/>
                    <a:pt x="25102" y="21753"/>
                    <a:pt x="24387" y="21753"/>
                  </a:cubicBezTo>
                  <a:cubicBezTo>
                    <a:pt x="24172" y="21753"/>
                    <a:pt x="23886" y="21396"/>
                    <a:pt x="23814" y="21181"/>
                  </a:cubicBezTo>
                  <a:cubicBezTo>
                    <a:pt x="21882" y="16386"/>
                    <a:pt x="17875" y="16816"/>
                    <a:pt x="13867" y="17102"/>
                  </a:cubicBezTo>
                  <a:close/>
                </a:path>
              </a:pathLst>
            </a:custGeom>
            <a:solidFill>
              <a:srgbClr val="1E5790"/>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44E5AEA-F1CA-480A-8E3B-0FC3C905FA05}"/>
                </a:ext>
              </a:extLst>
            </p:cNvPr>
            <p:cNvSpPr/>
            <p:nvPr/>
          </p:nvSpPr>
          <p:spPr>
            <a:xfrm>
              <a:off x="8684245" y="3919023"/>
              <a:ext cx="20204" cy="22081"/>
            </a:xfrm>
            <a:custGeom>
              <a:avLst/>
              <a:gdLst>
                <a:gd name="connsiteX0" fmla="*/ 20200 w 20204"/>
                <a:gd name="connsiteY0" fmla="*/ 11491 h 22081"/>
                <a:gd name="connsiteX1" fmla="*/ 20200 w 20204"/>
                <a:gd name="connsiteY1" fmla="*/ 19863 h 22081"/>
                <a:gd name="connsiteX2" fmla="*/ 17624 w 20204"/>
                <a:gd name="connsiteY2" fmla="*/ 22082 h 22081"/>
                <a:gd name="connsiteX3" fmla="*/ 15120 w 20204"/>
                <a:gd name="connsiteY3" fmla="*/ 19863 h 22081"/>
                <a:gd name="connsiteX4" fmla="*/ 15120 w 20204"/>
                <a:gd name="connsiteY4" fmla="*/ 17359 h 22081"/>
                <a:gd name="connsiteX5" fmla="*/ 9109 w 20204"/>
                <a:gd name="connsiteY5" fmla="*/ 11920 h 22081"/>
                <a:gd name="connsiteX6" fmla="*/ 5030 w 20204"/>
                <a:gd name="connsiteY6" fmla="*/ 15856 h 22081"/>
                <a:gd name="connsiteX7" fmla="*/ 4028 w 20204"/>
                <a:gd name="connsiteY7" fmla="*/ 20507 h 22081"/>
                <a:gd name="connsiteX8" fmla="*/ 1308 w 20204"/>
                <a:gd name="connsiteY8" fmla="*/ 22010 h 22081"/>
                <a:gd name="connsiteX9" fmla="*/ 20 w 20204"/>
                <a:gd name="connsiteY9" fmla="*/ 19434 h 22081"/>
                <a:gd name="connsiteX10" fmla="*/ 20 w 20204"/>
                <a:gd name="connsiteY10" fmla="*/ 2617 h 22081"/>
                <a:gd name="connsiteX11" fmla="*/ 2239 w 20204"/>
                <a:gd name="connsiteY11" fmla="*/ 41 h 22081"/>
                <a:gd name="connsiteX12" fmla="*/ 5101 w 20204"/>
                <a:gd name="connsiteY12" fmla="*/ 2761 h 22081"/>
                <a:gd name="connsiteX13" fmla="*/ 5030 w 20204"/>
                <a:gd name="connsiteY13" fmla="*/ 5265 h 22081"/>
                <a:gd name="connsiteX14" fmla="*/ 8178 w 20204"/>
                <a:gd name="connsiteY14" fmla="*/ 8485 h 22081"/>
                <a:gd name="connsiteX15" fmla="*/ 9824 w 20204"/>
                <a:gd name="connsiteY15" fmla="*/ 8485 h 22081"/>
                <a:gd name="connsiteX16" fmla="*/ 15120 w 20204"/>
                <a:gd name="connsiteY16" fmla="*/ 3190 h 22081"/>
                <a:gd name="connsiteX17" fmla="*/ 15907 w 20204"/>
                <a:gd name="connsiteY17" fmla="*/ 184 h 22081"/>
                <a:gd name="connsiteX18" fmla="*/ 18340 w 20204"/>
                <a:gd name="connsiteY18" fmla="*/ 41 h 22081"/>
                <a:gd name="connsiteX19" fmla="*/ 20129 w 20204"/>
                <a:gd name="connsiteY19" fmla="*/ 2117 h 22081"/>
                <a:gd name="connsiteX20" fmla="*/ 20200 w 20204"/>
                <a:gd name="connsiteY20" fmla="*/ 11491 h 2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04" h="22081">
                  <a:moveTo>
                    <a:pt x="20200" y="11491"/>
                  </a:moveTo>
                  <a:cubicBezTo>
                    <a:pt x="20200" y="14282"/>
                    <a:pt x="20129" y="17073"/>
                    <a:pt x="20200" y="19863"/>
                  </a:cubicBezTo>
                  <a:cubicBezTo>
                    <a:pt x="20272" y="21796"/>
                    <a:pt x="19342" y="22082"/>
                    <a:pt x="17624" y="22082"/>
                  </a:cubicBezTo>
                  <a:cubicBezTo>
                    <a:pt x="15978" y="22082"/>
                    <a:pt x="14905" y="21796"/>
                    <a:pt x="15120" y="19863"/>
                  </a:cubicBezTo>
                  <a:cubicBezTo>
                    <a:pt x="15191" y="19005"/>
                    <a:pt x="15120" y="18218"/>
                    <a:pt x="15120" y="17359"/>
                  </a:cubicBezTo>
                  <a:cubicBezTo>
                    <a:pt x="14977" y="11849"/>
                    <a:pt x="14977" y="11849"/>
                    <a:pt x="9109" y="11920"/>
                  </a:cubicBezTo>
                  <a:cubicBezTo>
                    <a:pt x="5244" y="11992"/>
                    <a:pt x="5316" y="11992"/>
                    <a:pt x="5030" y="15856"/>
                  </a:cubicBezTo>
                  <a:cubicBezTo>
                    <a:pt x="4887" y="17430"/>
                    <a:pt x="5745" y="19219"/>
                    <a:pt x="4028" y="20507"/>
                  </a:cubicBezTo>
                  <a:cubicBezTo>
                    <a:pt x="3169" y="21152"/>
                    <a:pt x="2597" y="22225"/>
                    <a:pt x="1308" y="22010"/>
                  </a:cubicBezTo>
                  <a:cubicBezTo>
                    <a:pt x="-266" y="21724"/>
                    <a:pt x="20" y="20579"/>
                    <a:pt x="20" y="19434"/>
                  </a:cubicBezTo>
                  <a:cubicBezTo>
                    <a:pt x="20" y="13852"/>
                    <a:pt x="92" y="8271"/>
                    <a:pt x="20" y="2617"/>
                  </a:cubicBezTo>
                  <a:cubicBezTo>
                    <a:pt x="20" y="972"/>
                    <a:pt x="307" y="41"/>
                    <a:pt x="2239" y="41"/>
                  </a:cubicBezTo>
                  <a:cubicBezTo>
                    <a:pt x="4242" y="41"/>
                    <a:pt x="5459" y="399"/>
                    <a:pt x="5101" y="2761"/>
                  </a:cubicBezTo>
                  <a:cubicBezTo>
                    <a:pt x="4958" y="3548"/>
                    <a:pt x="5173" y="4478"/>
                    <a:pt x="5030" y="5265"/>
                  </a:cubicBezTo>
                  <a:cubicBezTo>
                    <a:pt x="4672" y="7770"/>
                    <a:pt x="5531" y="8915"/>
                    <a:pt x="8178" y="8485"/>
                  </a:cubicBezTo>
                  <a:cubicBezTo>
                    <a:pt x="8751" y="8414"/>
                    <a:pt x="9323" y="8485"/>
                    <a:pt x="9824" y="8485"/>
                  </a:cubicBezTo>
                  <a:cubicBezTo>
                    <a:pt x="14762" y="8485"/>
                    <a:pt x="14762" y="8485"/>
                    <a:pt x="15120" y="3190"/>
                  </a:cubicBezTo>
                  <a:cubicBezTo>
                    <a:pt x="15191" y="2117"/>
                    <a:pt x="14690" y="828"/>
                    <a:pt x="15907" y="184"/>
                  </a:cubicBezTo>
                  <a:cubicBezTo>
                    <a:pt x="16551" y="-173"/>
                    <a:pt x="17553" y="113"/>
                    <a:pt x="18340" y="41"/>
                  </a:cubicBezTo>
                  <a:cubicBezTo>
                    <a:pt x="19843" y="-30"/>
                    <a:pt x="20129" y="828"/>
                    <a:pt x="20129" y="2117"/>
                  </a:cubicBezTo>
                  <a:cubicBezTo>
                    <a:pt x="20200" y="5337"/>
                    <a:pt x="20200" y="8414"/>
                    <a:pt x="20200" y="11491"/>
                  </a:cubicBezTo>
                  <a:close/>
                </a:path>
              </a:pathLst>
            </a:custGeom>
            <a:solidFill>
              <a:srgbClr val="3A679A"/>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F104BB6-A2B5-43ED-93DF-1F22D1C30288}"/>
                </a:ext>
              </a:extLst>
            </p:cNvPr>
            <p:cNvSpPr/>
            <p:nvPr/>
          </p:nvSpPr>
          <p:spPr>
            <a:xfrm>
              <a:off x="8248265" y="3925607"/>
              <a:ext cx="21777" cy="20558"/>
            </a:xfrm>
            <a:custGeom>
              <a:avLst/>
              <a:gdLst>
                <a:gd name="connsiteX0" fmla="*/ 340 w 21777"/>
                <a:gd name="connsiteY0" fmla="*/ 9701 h 20558"/>
                <a:gd name="connsiteX1" fmla="*/ 1199 w 21777"/>
                <a:gd name="connsiteY1" fmla="*/ 828 h 20558"/>
                <a:gd name="connsiteX2" fmla="*/ 10072 w 21777"/>
                <a:gd name="connsiteY2" fmla="*/ 327 h 20558"/>
                <a:gd name="connsiteX3" fmla="*/ 15940 w 21777"/>
                <a:gd name="connsiteY3" fmla="*/ 255 h 20558"/>
                <a:gd name="connsiteX4" fmla="*/ 20592 w 21777"/>
                <a:gd name="connsiteY4" fmla="*/ 3046 h 20558"/>
                <a:gd name="connsiteX5" fmla="*/ 20377 w 21777"/>
                <a:gd name="connsiteY5" fmla="*/ 11562 h 20558"/>
                <a:gd name="connsiteX6" fmla="*/ 11217 w 21777"/>
                <a:gd name="connsiteY6" fmla="*/ 15212 h 20558"/>
                <a:gd name="connsiteX7" fmla="*/ 8498 w 21777"/>
                <a:gd name="connsiteY7" fmla="*/ 13780 h 20558"/>
                <a:gd name="connsiteX8" fmla="*/ 5492 w 21777"/>
                <a:gd name="connsiteY8" fmla="*/ 16357 h 20558"/>
                <a:gd name="connsiteX9" fmla="*/ 5492 w 21777"/>
                <a:gd name="connsiteY9" fmla="*/ 18861 h 20558"/>
                <a:gd name="connsiteX10" fmla="*/ 2487 w 21777"/>
                <a:gd name="connsiteY10" fmla="*/ 20507 h 20558"/>
                <a:gd name="connsiteX11" fmla="*/ 412 w 21777"/>
                <a:gd name="connsiteY11" fmla="*/ 18718 h 20558"/>
                <a:gd name="connsiteX12" fmla="*/ 340 w 21777"/>
                <a:gd name="connsiteY12" fmla="*/ 9701 h 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7" h="20558">
                  <a:moveTo>
                    <a:pt x="340" y="9701"/>
                  </a:moveTo>
                  <a:cubicBezTo>
                    <a:pt x="769" y="7054"/>
                    <a:pt x="-1163" y="2832"/>
                    <a:pt x="1199" y="828"/>
                  </a:cubicBezTo>
                  <a:cubicBezTo>
                    <a:pt x="2988" y="-675"/>
                    <a:pt x="6995" y="327"/>
                    <a:pt x="10072" y="327"/>
                  </a:cubicBezTo>
                  <a:cubicBezTo>
                    <a:pt x="12004" y="255"/>
                    <a:pt x="14008" y="542"/>
                    <a:pt x="15940" y="255"/>
                  </a:cubicBezTo>
                  <a:cubicBezTo>
                    <a:pt x="18373" y="-102"/>
                    <a:pt x="19518" y="1472"/>
                    <a:pt x="20592" y="3046"/>
                  </a:cubicBezTo>
                  <a:cubicBezTo>
                    <a:pt x="22309" y="5479"/>
                    <a:pt x="22094" y="9129"/>
                    <a:pt x="20377" y="11562"/>
                  </a:cubicBezTo>
                  <a:cubicBezTo>
                    <a:pt x="18445" y="14210"/>
                    <a:pt x="13937" y="16142"/>
                    <a:pt x="11217" y="15212"/>
                  </a:cubicBezTo>
                  <a:cubicBezTo>
                    <a:pt x="10287" y="14925"/>
                    <a:pt x="9786" y="13709"/>
                    <a:pt x="8498" y="13780"/>
                  </a:cubicBezTo>
                  <a:cubicBezTo>
                    <a:pt x="6637" y="13780"/>
                    <a:pt x="5135" y="13852"/>
                    <a:pt x="5492" y="16357"/>
                  </a:cubicBezTo>
                  <a:cubicBezTo>
                    <a:pt x="5636" y="17144"/>
                    <a:pt x="5492" y="18003"/>
                    <a:pt x="5492" y="18861"/>
                  </a:cubicBezTo>
                  <a:cubicBezTo>
                    <a:pt x="5492" y="21151"/>
                    <a:pt x="3703" y="20436"/>
                    <a:pt x="2487" y="20507"/>
                  </a:cubicBezTo>
                  <a:cubicBezTo>
                    <a:pt x="1270" y="20650"/>
                    <a:pt x="412" y="20293"/>
                    <a:pt x="412" y="18718"/>
                  </a:cubicBezTo>
                  <a:cubicBezTo>
                    <a:pt x="412" y="15927"/>
                    <a:pt x="340" y="13136"/>
                    <a:pt x="340" y="9701"/>
                  </a:cubicBezTo>
                  <a:close/>
                </a:path>
              </a:pathLst>
            </a:custGeom>
            <a:solidFill>
              <a:srgbClr val="235B95"/>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FBA8141-C9BF-41A6-81FC-CDC94AF26402}"/>
                </a:ext>
              </a:extLst>
            </p:cNvPr>
            <p:cNvSpPr/>
            <p:nvPr/>
          </p:nvSpPr>
          <p:spPr>
            <a:xfrm>
              <a:off x="8322643" y="3919129"/>
              <a:ext cx="20478" cy="21952"/>
            </a:xfrm>
            <a:custGeom>
              <a:avLst/>
              <a:gdLst>
                <a:gd name="connsiteX0" fmla="*/ 27 w 20478"/>
                <a:gd name="connsiteY0" fmla="*/ 10885 h 21952"/>
                <a:gd name="connsiteX1" fmla="*/ 27 w 20478"/>
                <a:gd name="connsiteY1" fmla="*/ 2512 h 21952"/>
                <a:gd name="connsiteX2" fmla="*/ 2245 w 20478"/>
                <a:gd name="connsiteY2" fmla="*/ 7 h 21952"/>
                <a:gd name="connsiteX3" fmla="*/ 5108 w 20478"/>
                <a:gd name="connsiteY3" fmla="*/ 2727 h 21952"/>
                <a:gd name="connsiteX4" fmla="*/ 5108 w 20478"/>
                <a:gd name="connsiteY4" fmla="*/ 4372 h 21952"/>
                <a:gd name="connsiteX5" fmla="*/ 7398 w 20478"/>
                <a:gd name="connsiteY5" fmla="*/ 6806 h 21952"/>
                <a:gd name="connsiteX6" fmla="*/ 11548 w 20478"/>
                <a:gd name="connsiteY6" fmla="*/ 6806 h 21952"/>
                <a:gd name="connsiteX7" fmla="*/ 18275 w 20478"/>
                <a:gd name="connsiteY7" fmla="*/ 7879 h 21952"/>
                <a:gd name="connsiteX8" fmla="*/ 19921 w 20478"/>
                <a:gd name="connsiteY8" fmla="*/ 19543 h 21952"/>
                <a:gd name="connsiteX9" fmla="*/ 16844 w 20478"/>
                <a:gd name="connsiteY9" fmla="*/ 21905 h 21952"/>
                <a:gd name="connsiteX10" fmla="*/ 13480 w 20478"/>
                <a:gd name="connsiteY10" fmla="*/ 19758 h 21952"/>
                <a:gd name="connsiteX11" fmla="*/ 13409 w 20478"/>
                <a:gd name="connsiteY11" fmla="*/ 11385 h 21952"/>
                <a:gd name="connsiteX12" fmla="*/ 7899 w 20478"/>
                <a:gd name="connsiteY12" fmla="*/ 9668 h 21952"/>
                <a:gd name="connsiteX13" fmla="*/ 5108 w 20478"/>
                <a:gd name="connsiteY13" fmla="*/ 19400 h 21952"/>
                <a:gd name="connsiteX14" fmla="*/ 2889 w 20478"/>
                <a:gd name="connsiteY14" fmla="*/ 21905 h 21952"/>
                <a:gd name="connsiteX15" fmla="*/ 27 w 20478"/>
                <a:gd name="connsiteY15" fmla="*/ 19186 h 21952"/>
                <a:gd name="connsiteX16" fmla="*/ 27 w 20478"/>
                <a:gd name="connsiteY16" fmla="*/ 10885 h 2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78" h="21952">
                  <a:moveTo>
                    <a:pt x="27" y="10885"/>
                  </a:moveTo>
                  <a:cubicBezTo>
                    <a:pt x="27" y="8094"/>
                    <a:pt x="99" y="5303"/>
                    <a:pt x="27" y="2512"/>
                  </a:cubicBezTo>
                  <a:cubicBezTo>
                    <a:pt x="-44" y="794"/>
                    <a:pt x="385" y="7"/>
                    <a:pt x="2245" y="7"/>
                  </a:cubicBezTo>
                  <a:cubicBezTo>
                    <a:pt x="4249" y="-64"/>
                    <a:pt x="5466" y="365"/>
                    <a:pt x="5108" y="2727"/>
                  </a:cubicBezTo>
                  <a:cubicBezTo>
                    <a:pt x="5036" y="3299"/>
                    <a:pt x="5179" y="3872"/>
                    <a:pt x="5108" y="4372"/>
                  </a:cubicBezTo>
                  <a:cubicBezTo>
                    <a:pt x="4893" y="6090"/>
                    <a:pt x="5537" y="6949"/>
                    <a:pt x="7398" y="6806"/>
                  </a:cubicBezTo>
                  <a:cubicBezTo>
                    <a:pt x="8757" y="6734"/>
                    <a:pt x="10189" y="6662"/>
                    <a:pt x="11548" y="6806"/>
                  </a:cubicBezTo>
                  <a:cubicBezTo>
                    <a:pt x="13910" y="7092"/>
                    <a:pt x="17631" y="5446"/>
                    <a:pt x="18275" y="7879"/>
                  </a:cubicBezTo>
                  <a:cubicBezTo>
                    <a:pt x="19348" y="11600"/>
                    <a:pt x="21495" y="15464"/>
                    <a:pt x="19921" y="19543"/>
                  </a:cubicBezTo>
                  <a:cubicBezTo>
                    <a:pt x="19563" y="20545"/>
                    <a:pt x="18490" y="22048"/>
                    <a:pt x="16844" y="21905"/>
                  </a:cubicBezTo>
                  <a:cubicBezTo>
                    <a:pt x="15341" y="21833"/>
                    <a:pt x="13337" y="22620"/>
                    <a:pt x="13480" y="19758"/>
                  </a:cubicBezTo>
                  <a:cubicBezTo>
                    <a:pt x="13624" y="16967"/>
                    <a:pt x="13767" y="14176"/>
                    <a:pt x="13409" y="11385"/>
                  </a:cubicBezTo>
                  <a:cubicBezTo>
                    <a:pt x="13123" y="8809"/>
                    <a:pt x="10046" y="8237"/>
                    <a:pt x="7899" y="9668"/>
                  </a:cubicBezTo>
                  <a:cubicBezTo>
                    <a:pt x="4178" y="12244"/>
                    <a:pt x="5036" y="15894"/>
                    <a:pt x="5108" y="19400"/>
                  </a:cubicBezTo>
                  <a:cubicBezTo>
                    <a:pt x="5108" y="21118"/>
                    <a:pt x="4750" y="21905"/>
                    <a:pt x="2889" y="21905"/>
                  </a:cubicBezTo>
                  <a:cubicBezTo>
                    <a:pt x="886" y="21976"/>
                    <a:pt x="-188" y="21547"/>
                    <a:pt x="27" y="19186"/>
                  </a:cubicBezTo>
                  <a:cubicBezTo>
                    <a:pt x="170" y="16466"/>
                    <a:pt x="27" y="13675"/>
                    <a:pt x="27" y="10885"/>
                  </a:cubicBezTo>
                  <a:close/>
                </a:path>
              </a:pathLst>
            </a:custGeom>
            <a:solidFill>
              <a:srgbClr val="39679A"/>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8C95765-C878-4C9E-A6CD-3E6D9D53EE17}"/>
                </a:ext>
              </a:extLst>
            </p:cNvPr>
            <p:cNvSpPr/>
            <p:nvPr/>
          </p:nvSpPr>
          <p:spPr>
            <a:xfrm>
              <a:off x="8749590" y="3918974"/>
              <a:ext cx="20478" cy="22077"/>
            </a:xfrm>
            <a:custGeom>
              <a:avLst/>
              <a:gdLst>
                <a:gd name="connsiteX0" fmla="*/ 81 w 20478"/>
                <a:gd name="connsiteY0" fmla="*/ 9680 h 22077"/>
                <a:gd name="connsiteX1" fmla="*/ 940 w 20478"/>
                <a:gd name="connsiteY1" fmla="*/ 949 h 22077"/>
                <a:gd name="connsiteX2" fmla="*/ 9670 w 20478"/>
                <a:gd name="connsiteY2" fmla="*/ 234 h 22077"/>
                <a:gd name="connsiteX3" fmla="*/ 19331 w 20478"/>
                <a:gd name="connsiteY3" fmla="*/ 3239 h 22077"/>
                <a:gd name="connsiteX4" fmla="*/ 19259 w 20478"/>
                <a:gd name="connsiteY4" fmla="*/ 8964 h 22077"/>
                <a:gd name="connsiteX5" fmla="*/ 8668 w 20478"/>
                <a:gd name="connsiteY5" fmla="*/ 13616 h 22077"/>
                <a:gd name="connsiteX6" fmla="*/ 5305 w 20478"/>
                <a:gd name="connsiteY6" fmla="*/ 16621 h 22077"/>
                <a:gd name="connsiteX7" fmla="*/ 5376 w 20478"/>
                <a:gd name="connsiteY7" fmla="*/ 19985 h 22077"/>
                <a:gd name="connsiteX8" fmla="*/ 4446 w 20478"/>
                <a:gd name="connsiteY8" fmla="*/ 21988 h 22077"/>
                <a:gd name="connsiteX9" fmla="*/ 1584 w 20478"/>
                <a:gd name="connsiteY9" fmla="*/ 20843 h 22077"/>
                <a:gd name="connsiteX10" fmla="*/ 295 w 20478"/>
                <a:gd name="connsiteY10" fmla="*/ 17122 h 22077"/>
                <a:gd name="connsiteX11" fmla="*/ 295 w 20478"/>
                <a:gd name="connsiteY11" fmla="*/ 9608 h 22077"/>
                <a:gd name="connsiteX12" fmla="*/ 81 w 20478"/>
                <a:gd name="connsiteY12" fmla="*/ 9680 h 2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78" h="22077">
                  <a:moveTo>
                    <a:pt x="81" y="9680"/>
                  </a:moveTo>
                  <a:cubicBezTo>
                    <a:pt x="295" y="6674"/>
                    <a:pt x="-635" y="2595"/>
                    <a:pt x="940" y="949"/>
                  </a:cubicBezTo>
                  <a:cubicBezTo>
                    <a:pt x="2514" y="-625"/>
                    <a:pt x="6664" y="234"/>
                    <a:pt x="9670" y="234"/>
                  </a:cubicBezTo>
                  <a:cubicBezTo>
                    <a:pt x="13176" y="234"/>
                    <a:pt x="16898" y="-625"/>
                    <a:pt x="19331" y="3239"/>
                  </a:cubicBezTo>
                  <a:cubicBezTo>
                    <a:pt x="20690" y="5386"/>
                    <a:pt x="21048" y="7103"/>
                    <a:pt x="19259" y="8964"/>
                  </a:cubicBezTo>
                  <a:cubicBezTo>
                    <a:pt x="16397" y="11970"/>
                    <a:pt x="13105" y="14188"/>
                    <a:pt x="8668" y="13616"/>
                  </a:cubicBezTo>
                  <a:cubicBezTo>
                    <a:pt x="6378" y="13329"/>
                    <a:pt x="4875" y="13830"/>
                    <a:pt x="5305" y="16621"/>
                  </a:cubicBezTo>
                  <a:cubicBezTo>
                    <a:pt x="5448" y="17695"/>
                    <a:pt x="5305" y="18840"/>
                    <a:pt x="5376" y="19985"/>
                  </a:cubicBezTo>
                  <a:cubicBezTo>
                    <a:pt x="5448" y="20843"/>
                    <a:pt x="5233" y="21702"/>
                    <a:pt x="4446" y="21988"/>
                  </a:cubicBezTo>
                  <a:cubicBezTo>
                    <a:pt x="3301" y="22346"/>
                    <a:pt x="2514" y="21559"/>
                    <a:pt x="1584" y="20843"/>
                  </a:cubicBezTo>
                  <a:cubicBezTo>
                    <a:pt x="295" y="19770"/>
                    <a:pt x="295" y="18553"/>
                    <a:pt x="295" y="17122"/>
                  </a:cubicBezTo>
                  <a:cubicBezTo>
                    <a:pt x="367" y="14617"/>
                    <a:pt x="295" y="12113"/>
                    <a:pt x="295" y="9608"/>
                  </a:cubicBezTo>
                  <a:cubicBezTo>
                    <a:pt x="224" y="9680"/>
                    <a:pt x="152" y="9680"/>
                    <a:pt x="81" y="9680"/>
                  </a:cubicBezTo>
                  <a:close/>
                </a:path>
              </a:pathLst>
            </a:custGeom>
            <a:solidFill>
              <a:srgbClr val="305D94"/>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54771A-DA39-45E1-AAA8-9233B8F12F77}"/>
                </a:ext>
              </a:extLst>
            </p:cNvPr>
            <p:cNvSpPr/>
            <p:nvPr/>
          </p:nvSpPr>
          <p:spPr>
            <a:xfrm>
              <a:off x="8858944" y="3919024"/>
              <a:ext cx="18890" cy="22131"/>
            </a:xfrm>
            <a:custGeom>
              <a:avLst/>
              <a:gdLst>
                <a:gd name="connsiteX0" fmla="*/ 72 w 18890"/>
                <a:gd name="connsiteY0" fmla="*/ 9630 h 22131"/>
                <a:gd name="connsiteX1" fmla="*/ 1002 w 18890"/>
                <a:gd name="connsiteY1" fmla="*/ 899 h 22131"/>
                <a:gd name="connsiteX2" fmla="*/ 9732 w 18890"/>
                <a:gd name="connsiteY2" fmla="*/ 184 h 22131"/>
                <a:gd name="connsiteX3" fmla="*/ 11378 w 18890"/>
                <a:gd name="connsiteY3" fmla="*/ 184 h 22131"/>
                <a:gd name="connsiteX4" fmla="*/ 18677 w 18890"/>
                <a:gd name="connsiteY4" fmla="*/ 3547 h 22131"/>
                <a:gd name="connsiteX5" fmla="*/ 12809 w 18890"/>
                <a:gd name="connsiteY5" fmla="*/ 13566 h 22131"/>
                <a:gd name="connsiteX6" fmla="*/ 11163 w 18890"/>
                <a:gd name="connsiteY6" fmla="*/ 13637 h 22131"/>
                <a:gd name="connsiteX7" fmla="*/ 5653 w 18890"/>
                <a:gd name="connsiteY7" fmla="*/ 14281 h 22131"/>
                <a:gd name="connsiteX8" fmla="*/ 5152 w 18890"/>
                <a:gd name="connsiteY8" fmla="*/ 19935 h 22131"/>
                <a:gd name="connsiteX9" fmla="*/ 4222 w 18890"/>
                <a:gd name="connsiteY9" fmla="*/ 22010 h 22131"/>
                <a:gd name="connsiteX10" fmla="*/ 1360 w 18890"/>
                <a:gd name="connsiteY10" fmla="*/ 20865 h 22131"/>
                <a:gd name="connsiteX11" fmla="*/ 72 w 18890"/>
                <a:gd name="connsiteY11" fmla="*/ 17144 h 22131"/>
                <a:gd name="connsiteX12" fmla="*/ 72 w 18890"/>
                <a:gd name="connsiteY12" fmla="*/ 9630 h 22131"/>
                <a:gd name="connsiteX13" fmla="*/ 72 w 18890"/>
                <a:gd name="connsiteY13" fmla="*/ 9630 h 2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0" h="22131">
                  <a:moveTo>
                    <a:pt x="72" y="9630"/>
                  </a:moveTo>
                  <a:cubicBezTo>
                    <a:pt x="286" y="6624"/>
                    <a:pt x="-644" y="2474"/>
                    <a:pt x="1002" y="899"/>
                  </a:cubicBezTo>
                  <a:cubicBezTo>
                    <a:pt x="2648" y="-675"/>
                    <a:pt x="6727" y="327"/>
                    <a:pt x="9732" y="184"/>
                  </a:cubicBezTo>
                  <a:cubicBezTo>
                    <a:pt x="10305" y="184"/>
                    <a:pt x="10877" y="184"/>
                    <a:pt x="11378" y="184"/>
                  </a:cubicBezTo>
                  <a:cubicBezTo>
                    <a:pt x="16316" y="255"/>
                    <a:pt x="18248" y="1114"/>
                    <a:pt x="18677" y="3547"/>
                  </a:cubicBezTo>
                  <a:cubicBezTo>
                    <a:pt x="19608" y="8556"/>
                    <a:pt x="17461" y="12206"/>
                    <a:pt x="12809" y="13566"/>
                  </a:cubicBezTo>
                  <a:cubicBezTo>
                    <a:pt x="12308" y="13709"/>
                    <a:pt x="11736" y="13566"/>
                    <a:pt x="11163" y="13637"/>
                  </a:cubicBezTo>
                  <a:cubicBezTo>
                    <a:pt x="9303" y="13852"/>
                    <a:pt x="6727" y="12707"/>
                    <a:pt x="5653" y="14281"/>
                  </a:cubicBezTo>
                  <a:cubicBezTo>
                    <a:pt x="4723" y="15641"/>
                    <a:pt x="5224" y="18002"/>
                    <a:pt x="5152" y="19935"/>
                  </a:cubicBezTo>
                  <a:cubicBezTo>
                    <a:pt x="5152" y="20793"/>
                    <a:pt x="5081" y="21724"/>
                    <a:pt x="4222" y="22010"/>
                  </a:cubicBezTo>
                  <a:cubicBezTo>
                    <a:pt x="3077" y="22439"/>
                    <a:pt x="2218" y="21652"/>
                    <a:pt x="1360" y="20865"/>
                  </a:cubicBezTo>
                  <a:cubicBezTo>
                    <a:pt x="143" y="19791"/>
                    <a:pt x="0" y="18575"/>
                    <a:pt x="72" y="17144"/>
                  </a:cubicBezTo>
                  <a:cubicBezTo>
                    <a:pt x="143" y="14639"/>
                    <a:pt x="72" y="12135"/>
                    <a:pt x="72" y="9630"/>
                  </a:cubicBezTo>
                  <a:cubicBezTo>
                    <a:pt x="143" y="9630"/>
                    <a:pt x="143" y="9630"/>
                    <a:pt x="72" y="9630"/>
                  </a:cubicBezTo>
                  <a:close/>
                </a:path>
              </a:pathLst>
            </a:custGeom>
            <a:solidFill>
              <a:srgbClr val="305F95"/>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1E57033-CC1C-4983-9825-19F6319FDD3D}"/>
                </a:ext>
              </a:extLst>
            </p:cNvPr>
            <p:cNvSpPr/>
            <p:nvPr/>
          </p:nvSpPr>
          <p:spPr>
            <a:xfrm>
              <a:off x="8273964" y="3925835"/>
              <a:ext cx="19909" cy="15499"/>
            </a:xfrm>
            <a:custGeom>
              <a:avLst/>
              <a:gdLst>
                <a:gd name="connsiteX0" fmla="*/ 10851 w 19909"/>
                <a:gd name="connsiteY0" fmla="*/ 99 h 15499"/>
                <a:gd name="connsiteX1" fmla="*/ 16289 w 19909"/>
                <a:gd name="connsiteY1" fmla="*/ 99 h 15499"/>
                <a:gd name="connsiteX2" fmla="*/ 18507 w 19909"/>
                <a:gd name="connsiteY2" fmla="*/ 2604 h 15499"/>
                <a:gd name="connsiteX3" fmla="*/ 19581 w 19909"/>
                <a:gd name="connsiteY3" fmla="*/ 13839 h 15499"/>
                <a:gd name="connsiteX4" fmla="*/ 18722 w 19909"/>
                <a:gd name="connsiteY4" fmla="*/ 15198 h 15499"/>
                <a:gd name="connsiteX5" fmla="*/ 15573 w 19909"/>
                <a:gd name="connsiteY5" fmla="*/ 14841 h 15499"/>
                <a:gd name="connsiteX6" fmla="*/ 11423 w 19909"/>
                <a:gd name="connsiteY6" fmla="*/ 14554 h 15499"/>
                <a:gd name="connsiteX7" fmla="*/ 2478 w 19909"/>
                <a:gd name="connsiteY7" fmla="*/ 13481 h 15499"/>
                <a:gd name="connsiteX8" fmla="*/ 45 w 19909"/>
                <a:gd name="connsiteY8" fmla="*/ 10475 h 15499"/>
                <a:gd name="connsiteX9" fmla="*/ 2836 w 19909"/>
                <a:gd name="connsiteY9" fmla="*/ 7040 h 15499"/>
                <a:gd name="connsiteX10" fmla="*/ 12210 w 19909"/>
                <a:gd name="connsiteY10" fmla="*/ 5180 h 15499"/>
                <a:gd name="connsiteX11" fmla="*/ 13355 w 19909"/>
                <a:gd name="connsiteY11" fmla="*/ 4321 h 15499"/>
                <a:gd name="connsiteX12" fmla="*/ 12139 w 19909"/>
                <a:gd name="connsiteY12" fmla="*/ 3176 h 15499"/>
                <a:gd name="connsiteX13" fmla="*/ 5269 w 19909"/>
                <a:gd name="connsiteY13" fmla="*/ 4178 h 15499"/>
                <a:gd name="connsiteX14" fmla="*/ 2335 w 19909"/>
                <a:gd name="connsiteY14" fmla="*/ 3391 h 15499"/>
                <a:gd name="connsiteX15" fmla="*/ 3337 w 19909"/>
                <a:gd name="connsiteY15" fmla="*/ 1101 h 15499"/>
                <a:gd name="connsiteX16" fmla="*/ 10851 w 19909"/>
                <a:gd name="connsiteY16" fmla="*/ 99 h 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09" h="15499">
                  <a:moveTo>
                    <a:pt x="10851" y="99"/>
                  </a:moveTo>
                  <a:cubicBezTo>
                    <a:pt x="12926" y="99"/>
                    <a:pt x="14643" y="171"/>
                    <a:pt x="16289" y="99"/>
                  </a:cubicBezTo>
                  <a:cubicBezTo>
                    <a:pt x="18221" y="-44"/>
                    <a:pt x="18364" y="1029"/>
                    <a:pt x="18507" y="2604"/>
                  </a:cubicBezTo>
                  <a:cubicBezTo>
                    <a:pt x="18865" y="6325"/>
                    <a:pt x="17148" y="10332"/>
                    <a:pt x="19581" y="13839"/>
                  </a:cubicBezTo>
                  <a:cubicBezTo>
                    <a:pt x="20511" y="15198"/>
                    <a:pt x="19223" y="15198"/>
                    <a:pt x="18722" y="15198"/>
                  </a:cubicBezTo>
                  <a:cubicBezTo>
                    <a:pt x="17649" y="15270"/>
                    <a:pt x="16289" y="15413"/>
                    <a:pt x="15573" y="14841"/>
                  </a:cubicBezTo>
                  <a:cubicBezTo>
                    <a:pt x="14142" y="13553"/>
                    <a:pt x="13212" y="13195"/>
                    <a:pt x="11423" y="14554"/>
                  </a:cubicBezTo>
                  <a:cubicBezTo>
                    <a:pt x="8274" y="16916"/>
                    <a:pt x="5340" y="14197"/>
                    <a:pt x="2478" y="13481"/>
                  </a:cubicBezTo>
                  <a:cubicBezTo>
                    <a:pt x="1404" y="13195"/>
                    <a:pt x="260" y="11620"/>
                    <a:pt x="45" y="10475"/>
                  </a:cubicBezTo>
                  <a:cubicBezTo>
                    <a:pt x="-313" y="8615"/>
                    <a:pt x="1548" y="7040"/>
                    <a:pt x="2836" y="7040"/>
                  </a:cubicBezTo>
                  <a:cubicBezTo>
                    <a:pt x="6128" y="7040"/>
                    <a:pt x="8704" y="3963"/>
                    <a:pt x="12210" y="5180"/>
                  </a:cubicBezTo>
                  <a:cubicBezTo>
                    <a:pt x="12496" y="5251"/>
                    <a:pt x="12997" y="4607"/>
                    <a:pt x="13355" y="4321"/>
                  </a:cubicBezTo>
                  <a:cubicBezTo>
                    <a:pt x="12926" y="3963"/>
                    <a:pt x="12568" y="3534"/>
                    <a:pt x="12139" y="3176"/>
                  </a:cubicBezTo>
                  <a:cubicBezTo>
                    <a:pt x="9419" y="600"/>
                    <a:pt x="7201" y="1816"/>
                    <a:pt x="5269" y="4178"/>
                  </a:cubicBezTo>
                  <a:cubicBezTo>
                    <a:pt x="3551" y="6253"/>
                    <a:pt x="3050" y="4106"/>
                    <a:pt x="2335" y="3391"/>
                  </a:cubicBezTo>
                  <a:cubicBezTo>
                    <a:pt x="832" y="2031"/>
                    <a:pt x="2836" y="1530"/>
                    <a:pt x="3337" y="1101"/>
                  </a:cubicBezTo>
                  <a:cubicBezTo>
                    <a:pt x="5698" y="-903"/>
                    <a:pt x="8632" y="528"/>
                    <a:pt x="10851" y="99"/>
                  </a:cubicBezTo>
                  <a:close/>
                </a:path>
              </a:pathLst>
            </a:custGeom>
            <a:solidFill>
              <a:srgbClr val="33659B"/>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66DAA2D-C66E-4DC9-8E9C-D29A0EBA12A4}"/>
                </a:ext>
              </a:extLst>
            </p:cNvPr>
            <p:cNvSpPr/>
            <p:nvPr/>
          </p:nvSpPr>
          <p:spPr>
            <a:xfrm>
              <a:off x="8660579" y="3919048"/>
              <a:ext cx="18324" cy="21993"/>
            </a:xfrm>
            <a:custGeom>
              <a:avLst/>
              <a:gdLst>
                <a:gd name="connsiteX0" fmla="*/ 358 w 18324"/>
                <a:gd name="connsiteY0" fmla="*/ 10751 h 21993"/>
                <a:gd name="connsiteX1" fmla="*/ 358 w 18324"/>
                <a:gd name="connsiteY1" fmla="*/ 804 h 21993"/>
                <a:gd name="connsiteX2" fmla="*/ 11020 w 18324"/>
                <a:gd name="connsiteY2" fmla="*/ 232 h 21993"/>
                <a:gd name="connsiteX3" fmla="*/ 17031 w 18324"/>
                <a:gd name="connsiteY3" fmla="*/ 10322 h 21993"/>
                <a:gd name="connsiteX4" fmla="*/ 15600 w 18324"/>
                <a:gd name="connsiteY4" fmla="*/ 11896 h 21993"/>
                <a:gd name="connsiteX5" fmla="*/ 10376 w 18324"/>
                <a:gd name="connsiteY5" fmla="*/ 13542 h 21993"/>
                <a:gd name="connsiteX6" fmla="*/ 4079 w 18324"/>
                <a:gd name="connsiteY6" fmla="*/ 14186 h 21993"/>
                <a:gd name="connsiteX7" fmla="*/ 3435 w 18324"/>
                <a:gd name="connsiteY7" fmla="*/ 20555 h 21993"/>
                <a:gd name="connsiteX8" fmla="*/ 1861 w 18324"/>
                <a:gd name="connsiteY8" fmla="*/ 21986 h 21993"/>
                <a:gd name="connsiteX9" fmla="*/ 72 w 18324"/>
                <a:gd name="connsiteY9" fmla="*/ 20769 h 21993"/>
                <a:gd name="connsiteX10" fmla="*/ 0 w 18324"/>
                <a:gd name="connsiteY10" fmla="*/ 10679 h 21993"/>
                <a:gd name="connsiteX11" fmla="*/ 358 w 18324"/>
                <a:gd name="connsiteY11" fmla="*/ 10751 h 2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4" h="21993">
                  <a:moveTo>
                    <a:pt x="358" y="10751"/>
                  </a:moveTo>
                  <a:cubicBezTo>
                    <a:pt x="358" y="7459"/>
                    <a:pt x="358" y="4096"/>
                    <a:pt x="358" y="804"/>
                  </a:cubicBezTo>
                  <a:cubicBezTo>
                    <a:pt x="3864" y="-627"/>
                    <a:pt x="7442" y="303"/>
                    <a:pt x="11020" y="232"/>
                  </a:cubicBezTo>
                  <a:cubicBezTo>
                    <a:pt x="17532" y="160"/>
                    <a:pt x="20108" y="4740"/>
                    <a:pt x="17031" y="10322"/>
                  </a:cubicBezTo>
                  <a:cubicBezTo>
                    <a:pt x="16602" y="11037"/>
                    <a:pt x="16459" y="12039"/>
                    <a:pt x="15600" y="11896"/>
                  </a:cubicBezTo>
                  <a:cubicBezTo>
                    <a:pt x="13453" y="11467"/>
                    <a:pt x="12165" y="13112"/>
                    <a:pt x="10376" y="13542"/>
                  </a:cubicBezTo>
                  <a:cubicBezTo>
                    <a:pt x="8301" y="14114"/>
                    <a:pt x="5296" y="12540"/>
                    <a:pt x="4079" y="14186"/>
                  </a:cubicBezTo>
                  <a:cubicBezTo>
                    <a:pt x="3006" y="15617"/>
                    <a:pt x="3650" y="18408"/>
                    <a:pt x="3435" y="20555"/>
                  </a:cubicBezTo>
                  <a:cubicBezTo>
                    <a:pt x="3363" y="21485"/>
                    <a:pt x="2862" y="21986"/>
                    <a:pt x="1861" y="21986"/>
                  </a:cubicBezTo>
                  <a:cubicBezTo>
                    <a:pt x="859" y="22058"/>
                    <a:pt x="143" y="21628"/>
                    <a:pt x="72" y="20769"/>
                  </a:cubicBezTo>
                  <a:cubicBezTo>
                    <a:pt x="0" y="17406"/>
                    <a:pt x="0" y="14043"/>
                    <a:pt x="0" y="10679"/>
                  </a:cubicBezTo>
                  <a:cubicBezTo>
                    <a:pt x="215" y="10751"/>
                    <a:pt x="286" y="10751"/>
                    <a:pt x="358" y="10751"/>
                  </a:cubicBezTo>
                  <a:close/>
                </a:path>
              </a:pathLst>
            </a:custGeom>
            <a:solidFill>
              <a:srgbClr val="2E5F96"/>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CBE097E-3EBC-4149-8607-09236D9A4F64}"/>
                </a:ext>
              </a:extLst>
            </p:cNvPr>
            <p:cNvSpPr/>
            <p:nvPr/>
          </p:nvSpPr>
          <p:spPr>
            <a:xfrm>
              <a:off x="8711172" y="3919176"/>
              <a:ext cx="18433" cy="21912"/>
            </a:xfrm>
            <a:custGeom>
              <a:avLst/>
              <a:gdLst>
                <a:gd name="connsiteX0" fmla="*/ 7156 w 18433"/>
                <a:gd name="connsiteY0" fmla="*/ 31 h 21912"/>
                <a:gd name="connsiteX1" fmla="*/ 17604 w 18433"/>
                <a:gd name="connsiteY1" fmla="*/ 3252 h 21912"/>
                <a:gd name="connsiteX2" fmla="*/ 15028 w 18433"/>
                <a:gd name="connsiteY2" fmla="*/ 11624 h 21912"/>
                <a:gd name="connsiteX3" fmla="*/ 10734 w 18433"/>
                <a:gd name="connsiteY3" fmla="*/ 13270 h 21912"/>
                <a:gd name="connsiteX4" fmla="*/ 3292 w 18433"/>
                <a:gd name="connsiteY4" fmla="*/ 20927 h 21912"/>
                <a:gd name="connsiteX5" fmla="*/ 1360 w 18433"/>
                <a:gd name="connsiteY5" fmla="*/ 21858 h 21912"/>
                <a:gd name="connsiteX6" fmla="*/ 0 w 18433"/>
                <a:gd name="connsiteY6" fmla="*/ 20212 h 21912"/>
                <a:gd name="connsiteX7" fmla="*/ 0 w 18433"/>
                <a:gd name="connsiteY7" fmla="*/ 1749 h 21912"/>
                <a:gd name="connsiteX8" fmla="*/ 2147 w 18433"/>
                <a:gd name="connsiteY8" fmla="*/ 31 h 21912"/>
                <a:gd name="connsiteX9" fmla="*/ 7156 w 18433"/>
                <a:gd name="connsiteY9" fmla="*/ 31 h 2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3" h="21912">
                  <a:moveTo>
                    <a:pt x="7156" y="31"/>
                  </a:moveTo>
                  <a:cubicBezTo>
                    <a:pt x="10949" y="103"/>
                    <a:pt x="14956" y="-756"/>
                    <a:pt x="17604" y="3252"/>
                  </a:cubicBezTo>
                  <a:cubicBezTo>
                    <a:pt x="19393" y="5971"/>
                    <a:pt x="18176" y="10909"/>
                    <a:pt x="15028" y="11624"/>
                  </a:cubicBezTo>
                  <a:cubicBezTo>
                    <a:pt x="13382" y="11982"/>
                    <a:pt x="11736" y="13413"/>
                    <a:pt x="10734" y="13270"/>
                  </a:cubicBezTo>
                  <a:cubicBezTo>
                    <a:pt x="4365" y="12268"/>
                    <a:pt x="2218" y="14845"/>
                    <a:pt x="3292" y="20927"/>
                  </a:cubicBezTo>
                  <a:cubicBezTo>
                    <a:pt x="3435" y="21643"/>
                    <a:pt x="2218" y="22072"/>
                    <a:pt x="1360" y="21858"/>
                  </a:cubicBezTo>
                  <a:cubicBezTo>
                    <a:pt x="501" y="21714"/>
                    <a:pt x="0" y="21285"/>
                    <a:pt x="0" y="20212"/>
                  </a:cubicBezTo>
                  <a:cubicBezTo>
                    <a:pt x="72" y="14057"/>
                    <a:pt x="72" y="7903"/>
                    <a:pt x="0" y="1749"/>
                  </a:cubicBezTo>
                  <a:cubicBezTo>
                    <a:pt x="0" y="175"/>
                    <a:pt x="930" y="31"/>
                    <a:pt x="2147" y="31"/>
                  </a:cubicBezTo>
                  <a:cubicBezTo>
                    <a:pt x="3793" y="31"/>
                    <a:pt x="5510" y="31"/>
                    <a:pt x="7156" y="31"/>
                  </a:cubicBezTo>
                  <a:close/>
                </a:path>
              </a:pathLst>
            </a:custGeom>
            <a:solidFill>
              <a:srgbClr val="265891"/>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EA06774-61FD-45EB-B7EE-4F02505579EB}"/>
                </a:ext>
              </a:extLst>
            </p:cNvPr>
            <p:cNvSpPr/>
            <p:nvPr/>
          </p:nvSpPr>
          <p:spPr>
            <a:xfrm>
              <a:off x="8346260" y="3925731"/>
              <a:ext cx="20145" cy="15419"/>
            </a:xfrm>
            <a:custGeom>
              <a:avLst/>
              <a:gdLst>
                <a:gd name="connsiteX0" fmla="*/ 12262 w 20145"/>
                <a:gd name="connsiteY0" fmla="*/ 203 h 15419"/>
                <a:gd name="connsiteX1" fmla="*/ 16484 w 20145"/>
                <a:gd name="connsiteY1" fmla="*/ 203 h 15419"/>
                <a:gd name="connsiteX2" fmla="*/ 20134 w 20145"/>
                <a:gd name="connsiteY2" fmla="*/ 4711 h 15419"/>
                <a:gd name="connsiteX3" fmla="*/ 18488 w 20145"/>
                <a:gd name="connsiteY3" fmla="*/ 6930 h 15419"/>
                <a:gd name="connsiteX4" fmla="*/ 9257 w 20145"/>
                <a:gd name="connsiteY4" fmla="*/ 6930 h 15419"/>
                <a:gd name="connsiteX5" fmla="*/ 6680 w 20145"/>
                <a:gd name="connsiteY5" fmla="*/ 8218 h 15419"/>
                <a:gd name="connsiteX6" fmla="*/ 8183 w 20145"/>
                <a:gd name="connsiteY6" fmla="*/ 10937 h 15419"/>
                <a:gd name="connsiteX7" fmla="*/ 13264 w 20145"/>
                <a:gd name="connsiteY7" fmla="*/ 11152 h 15419"/>
                <a:gd name="connsiteX8" fmla="*/ 17128 w 20145"/>
                <a:gd name="connsiteY8" fmla="*/ 10293 h 15419"/>
                <a:gd name="connsiteX9" fmla="*/ 18416 w 20145"/>
                <a:gd name="connsiteY9" fmla="*/ 11152 h 15419"/>
                <a:gd name="connsiteX10" fmla="*/ 18416 w 20145"/>
                <a:gd name="connsiteY10" fmla="*/ 12798 h 15419"/>
                <a:gd name="connsiteX11" fmla="*/ 7110 w 20145"/>
                <a:gd name="connsiteY11" fmla="*/ 14873 h 15419"/>
                <a:gd name="connsiteX12" fmla="*/ 2458 w 20145"/>
                <a:gd name="connsiteY12" fmla="*/ 11939 h 15419"/>
                <a:gd name="connsiteX13" fmla="*/ 383 w 20145"/>
                <a:gd name="connsiteY13" fmla="*/ 5570 h 15419"/>
                <a:gd name="connsiteX14" fmla="*/ 6466 w 20145"/>
                <a:gd name="connsiteY14" fmla="*/ 274 h 15419"/>
                <a:gd name="connsiteX15" fmla="*/ 12262 w 20145"/>
                <a:gd name="connsiteY15" fmla="*/ 203 h 1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 h="15419">
                  <a:moveTo>
                    <a:pt x="12262" y="203"/>
                  </a:moveTo>
                  <a:cubicBezTo>
                    <a:pt x="13693" y="203"/>
                    <a:pt x="15053" y="60"/>
                    <a:pt x="16484" y="203"/>
                  </a:cubicBezTo>
                  <a:cubicBezTo>
                    <a:pt x="19132" y="489"/>
                    <a:pt x="20277" y="2135"/>
                    <a:pt x="20134" y="4711"/>
                  </a:cubicBezTo>
                  <a:cubicBezTo>
                    <a:pt x="20062" y="5856"/>
                    <a:pt x="20134" y="6930"/>
                    <a:pt x="18488" y="6930"/>
                  </a:cubicBezTo>
                  <a:cubicBezTo>
                    <a:pt x="15411" y="6858"/>
                    <a:pt x="12334" y="6930"/>
                    <a:pt x="9257" y="6930"/>
                  </a:cubicBezTo>
                  <a:cubicBezTo>
                    <a:pt x="8183" y="6930"/>
                    <a:pt x="6967" y="6715"/>
                    <a:pt x="6680" y="8218"/>
                  </a:cubicBezTo>
                  <a:cubicBezTo>
                    <a:pt x="6394" y="9506"/>
                    <a:pt x="7396" y="10221"/>
                    <a:pt x="8183" y="10937"/>
                  </a:cubicBezTo>
                  <a:cubicBezTo>
                    <a:pt x="9829" y="12583"/>
                    <a:pt x="11690" y="12654"/>
                    <a:pt x="13264" y="11152"/>
                  </a:cubicBezTo>
                  <a:cubicBezTo>
                    <a:pt x="14480" y="10007"/>
                    <a:pt x="15840" y="10293"/>
                    <a:pt x="17128" y="10293"/>
                  </a:cubicBezTo>
                  <a:cubicBezTo>
                    <a:pt x="17558" y="10293"/>
                    <a:pt x="18202" y="10722"/>
                    <a:pt x="18416" y="11152"/>
                  </a:cubicBezTo>
                  <a:cubicBezTo>
                    <a:pt x="18631" y="11581"/>
                    <a:pt x="18703" y="12440"/>
                    <a:pt x="18416" y="12798"/>
                  </a:cubicBezTo>
                  <a:cubicBezTo>
                    <a:pt x="16627" y="14873"/>
                    <a:pt x="9543" y="16232"/>
                    <a:pt x="7110" y="14873"/>
                  </a:cubicBezTo>
                  <a:cubicBezTo>
                    <a:pt x="5535" y="13943"/>
                    <a:pt x="4820" y="11653"/>
                    <a:pt x="2458" y="11939"/>
                  </a:cubicBezTo>
                  <a:cubicBezTo>
                    <a:pt x="2959" y="9434"/>
                    <a:pt x="-1263" y="8647"/>
                    <a:pt x="383" y="5570"/>
                  </a:cubicBezTo>
                  <a:cubicBezTo>
                    <a:pt x="1743" y="2922"/>
                    <a:pt x="3961" y="1205"/>
                    <a:pt x="6466" y="274"/>
                  </a:cubicBezTo>
                  <a:cubicBezTo>
                    <a:pt x="8183" y="-298"/>
                    <a:pt x="10330" y="203"/>
                    <a:pt x="12262" y="203"/>
                  </a:cubicBezTo>
                  <a:close/>
                </a:path>
              </a:pathLst>
            </a:custGeom>
            <a:solidFill>
              <a:srgbClr val="275C93"/>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3FEEAA9-A619-4726-A450-BB85C71F12C7}"/>
                </a:ext>
              </a:extLst>
            </p:cNvPr>
            <p:cNvSpPr/>
            <p:nvPr/>
          </p:nvSpPr>
          <p:spPr>
            <a:xfrm>
              <a:off x="8478758" y="3925720"/>
              <a:ext cx="20471" cy="21496"/>
            </a:xfrm>
            <a:custGeom>
              <a:avLst/>
              <a:gdLst>
                <a:gd name="connsiteX0" fmla="*/ 7284 w 20471"/>
                <a:gd name="connsiteY0" fmla="*/ 20967 h 21496"/>
                <a:gd name="connsiteX1" fmla="*/ 486 w 20471"/>
                <a:gd name="connsiteY1" fmla="*/ 19106 h 21496"/>
                <a:gd name="connsiteX2" fmla="*/ 5352 w 20471"/>
                <a:gd name="connsiteY2" fmla="*/ 17031 h 21496"/>
                <a:gd name="connsiteX3" fmla="*/ 6640 w 20471"/>
                <a:gd name="connsiteY3" fmla="*/ 14169 h 21496"/>
                <a:gd name="connsiteX4" fmla="*/ 844 w 20471"/>
                <a:gd name="connsiteY4" fmla="*/ 4723 h 21496"/>
                <a:gd name="connsiteX5" fmla="*/ 987 w 20471"/>
                <a:gd name="connsiteY5" fmla="*/ 286 h 21496"/>
                <a:gd name="connsiteX6" fmla="*/ 5352 w 20471"/>
                <a:gd name="connsiteY6" fmla="*/ 2075 h 21496"/>
                <a:gd name="connsiteX7" fmla="*/ 9646 w 20471"/>
                <a:gd name="connsiteY7" fmla="*/ 8086 h 21496"/>
                <a:gd name="connsiteX8" fmla="*/ 15371 w 20471"/>
                <a:gd name="connsiteY8" fmla="*/ 2433 h 21496"/>
                <a:gd name="connsiteX9" fmla="*/ 16158 w 20471"/>
                <a:gd name="connsiteY9" fmla="*/ 357 h 21496"/>
                <a:gd name="connsiteX10" fmla="*/ 20022 w 20471"/>
                <a:gd name="connsiteY10" fmla="*/ 715 h 21496"/>
                <a:gd name="connsiteX11" fmla="*/ 19593 w 20471"/>
                <a:gd name="connsiteY11" fmla="*/ 3578 h 21496"/>
                <a:gd name="connsiteX12" fmla="*/ 11793 w 20471"/>
                <a:gd name="connsiteY12" fmla="*/ 16172 h 21496"/>
                <a:gd name="connsiteX13" fmla="*/ 7284 w 20471"/>
                <a:gd name="connsiteY13" fmla="*/ 20967 h 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71" h="21496">
                  <a:moveTo>
                    <a:pt x="7284" y="20967"/>
                  </a:moveTo>
                  <a:cubicBezTo>
                    <a:pt x="3778" y="19822"/>
                    <a:pt x="772" y="21682"/>
                    <a:pt x="486" y="19106"/>
                  </a:cubicBezTo>
                  <a:cubicBezTo>
                    <a:pt x="57" y="15027"/>
                    <a:pt x="3635" y="17460"/>
                    <a:pt x="5352" y="17031"/>
                  </a:cubicBezTo>
                  <a:cubicBezTo>
                    <a:pt x="7428" y="16602"/>
                    <a:pt x="7499" y="15242"/>
                    <a:pt x="6640" y="14169"/>
                  </a:cubicBezTo>
                  <a:cubicBezTo>
                    <a:pt x="4350" y="11235"/>
                    <a:pt x="3921" y="7299"/>
                    <a:pt x="844" y="4723"/>
                  </a:cubicBezTo>
                  <a:cubicBezTo>
                    <a:pt x="-373" y="3721"/>
                    <a:pt x="-229" y="1645"/>
                    <a:pt x="987" y="286"/>
                  </a:cubicBezTo>
                  <a:cubicBezTo>
                    <a:pt x="1846" y="-573"/>
                    <a:pt x="4350" y="644"/>
                    <a:pt x="5352" y="2075"/>
                  </a:cubicBezTo>
                  <a:cubicBezTo>
                    <a:pt x="6855" y="4150"/>
                    <a:pt x="7141" y="8301"/>
                    <a:pt x="9646" y="8086"/>
                  </a:cubicBezTo>
                  <a:cubicBezTo>
                    <a:pt x="11793" y="7871"/>
                    <a:pt x="13582" y="4508"/>
                    <a:pt x="15371" y="2433"/>
                  </a:cubicBezTo>
                  <a:cubicBezTo>
                    <a:pt x="15800" y="1932"/>
                    <a:pt x="15299" y="500"/>
                    <a:pt x="16158" y="357"/>
                  </a:cubicBezTo>
                  <a:cubicBezTo>
                    <a:pt x="17446" y="143"/>
                    <a:pt x="19020" y="-430"/>
                    <a:pt x="20022" y="715"/>
                  </a:cubicBezTo>
                  <a:cubicBezTo>
                    <a:pt x="20881" y="1645"/>
                    <a:pt x="20380" y="2576"/>
                    <a:pt x="19593" y="3578"/>
                  </a:cubicBezTo>
                  <a:cubicBezTo>
                    <a:pt x="16373" y="7370"/>
                    <a:pt x="14512" y="12093"/>
                    <a:pt x="11793" y="16172"/>
                  </a:cubicBezTo>
                  <a:cubicBezTo>
                    <a:pt x="10505" y="18176"/>
                    <a:pt x="10218" y="23114"/>
                    <a:pt x="7284" y="20967"/>
                  </a:cubicBezTo>
                  <a:close/>
                </a:path>
              </a:pathLst>
            </a:custGeom>
            <a:solidFill>
              <a:srgbClr val="F5972A"/>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CE7C62C-9C86-4C19-8294-C80B96A5A08C}"/>
                </a:ext>
              </a:extLst>
            </p:cNvPr>
            <p:cNvSpPr/>
            <p:nvPr/>
          </p:nvSpPr>
          <p:spPr>
            <a:xfrm>
              <a:off x="8793454" y="3925847"/>
              <a:ext cx="15255" cy="15349"/>
            </a:xfrm>
            <a:custGeom>
              <a:avLst/>
              <a:gdLst>
                <a:gd name="connsiteX0" fmla="*/ 15255 w 15255"/>
                <a:gd name="connsiteY0" fmla="*/ 7959 h 15349"/>
                <a:gd name="connsiteX1" fmla="*/ 15255 w 15255"/>
                <a:gd name="connsiteY1" fmla="*/ 12968 h 15349"/>
                <a:gd name="connsiteX2" fmla="*/ 12250 w 15255"/>
                <a:gd name="connsiteY2" fmla="*/ 14614 h 15349"/>
                <a:gd name="connsiteX3" fmla="*/ 8099 w 15255"/>
                <a:gd name="connsiteY3" fmla="*/ 14542 h 15349"/>
                <a:gd name="connsiteX4" fmla="*/ 84 w 15255"/>
                <a:gd name="connsiteY4" fmla="*/ 8603 h 15349"/>
                <a:gd name="connsiteX5" fmla="*/ 2088 w 15255"/>
                <a:gd name="connsiteY5" fmla="*/ 6814 h 15349"/>
                <a:gd name="connsiteX6" fmla="*/ 8958 w 15255"/>
                <a:gd name="connsiteY6" fmla="*/ 5025 h 15349"/>
                <a:gd name="connsiteX7" fmla="*/ 10246 w 15255"/>
                <a:gd name="connsiteY7" fmla="*/ 3379 h 15349"/>
                <a:gd name="connsiteX8" fmla="*/ 8028 w 15255"/>
                <a:gd name="connsiteY8" fmla="*/ 1733 h 15349"/>
                <a:gd name="connsiteX9" fmla="*/ 2017 w 15255"/>
                <a:gd name="connsiteY9" fmla="*/ 3450 h 15349"/>
                <a:gd name="connsiteX10" fmla="*/ 585 w 15255"/>
                <a:gd name="connsiteY10" fmla="*/ 3021 h 15349"/>
                <a:gd name="connsiteX11" fmla="*/ 1444 w 15255"/>
                <a:gd name="connsiteY11" fmla="*/ 1304 h 15349"/>
                <a:gd name="connsiteX12" fmla="*/ 6811 w 15255"/>
                <a:gd name="connsiteY12" fmla="*/ 159 h 15349"/>
                <a:gd name="connsiteX13" fmla="*/ 15255 w 15255"/>
                <a:gd name="connsiteY13" fmla="*/ 7959 h 1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55" h="15349">
                  <a:moveTo>
                    <a:pt x="15255" y="7959"/>
                  </a:moveTo>
                  <a:cubicBezTo>
                    <a:pt x="15255" y="9605"/>
                    <a:pt x="15255" y="11322"/>
                    <a:pt x="15255" y="12968"/>
                  </a:cubicBezTo>
                  <a:cubicBezTo>
                    <a:pt x="15255" y="15330"/>
                    <a:pt x="13967" y="16045"/>
                    <a:pt x="12250" y="14614"/>
                  </a:cubicBezTo>
                  <a:cubicBezTo>
                    <a:pt x="10604" y="13254"/>
                    <a:pt x="9817" y="13970"/>
                    <a:pt x="8099" y="14542"/>
                  </a:cubicBezTo>
                  <a:cubicBezTo>
                    <a:pt x="2517" y="16618"/>
                    <a:pt x="-560" y="14041"/>
                    <a:pt x="84" y="8603"/>
                  </a:cubicBezTo>
                  <a:cubicBezTo>
                    <a:pt x="228" y="7172"/>
                    <a:pt x="872" y="6599"/>
                    <a:pt x="2088" y="6814"/>
                  </a:cubicBezTo>
                  <a:cubicBezTo>
                    <a:pt x="4664" y="7315"/>
                    <a:pt x="6167" y="4094"/>
                    <a:pt x="8958" y="5025"/>
                  </a:cubicBezTo>
                  <a:cubicBezTo>
                    <a:pt x="9602" y="5239"/>
                    <a:pt x="10246" y="4381"/>
                    <a:pt x="10246" y="3379"/>
                  </a:cubicBezTo>
                  <a:cubicBezTo>
                    <a:pt x="10246" y="1733"/>
                    <a:pt x="9101" y="1948"/>
                    <a:pt x="8028" y="1733"/>
                  </a:cubicBezTo>
                  <a:cubicBezTo>
                    <a:pt x="5666" y="1232"/>
                    <a:pt x="4450" y="4309"/>
                    <a:pt x="2017" y="3450"/>
                  </a:cubicBezTo>
                  <a:cubicBezTo>
                    <a:pt x="1516" y="3307"/>
                    <a:pt x="800" y="3307"/>
                    <a:pt x="585" y="3021"/>
                  </a:cubicBezTo>
                  <a:cubicBezTo>
                    <a:pt x="-130" y="2019"/>
                    <a:pt x="1086" y="1804"/>
                    <a:pt x="1444" y="1304"/>
                  </a:cubicBezTo>
                  <a:cubicBezTo>
                    <a:pt x="2875" y="-629"/>
                    <a:pt x="4950" y="159"/>
                    <a:pt x="6811" y="159"/>
                  </a:cubicBezTo>
                  <a:cubicBezTo>
                    <a:pt x="15255" y="-56"/>
                    <a:pt x="15255" y="-56"/>
                    <a:pt x="15255" y="7959"/>
                  </a:cubicBezTo>
                  <a:close/>
                </a:path>
              </a:pathLst>
            </a:custGeom>
            <a:solidFill>
              <a:srgbClr val="356799"/>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ED5D32D-D974-4F8F-A556-0AFB379E9777}"/>
                </a:ext>
              </a:extLst>
            </p:cNvPr>
            <p:cNvSpPr/>
            <p:nvPr/>
          </p:nvSpPr>
          <p:spPr>
            <a:xfrm>
              <a:off x="8115949" y="3925740"/>
              <a:ext cx="20003" cy="15757"/>
            </a:xfrm>
            <a:custGeom>
              <a:avLst/>
              <a:gdLst>
                <a:gd name="connsiteX0" fmla="*/ 3131 w 20003"/>
                <a:gd name="connsiteY0" fmla="*/ 15580 h 15757"/>
                <a:gd name="connsiteX1" fmla="*/ 340 w 20003"/>
                <a:gd name="connsiteY1" fmla="*/ 14936 h 15757"/>
                <a:gd name="connsiteX2" fmla="*/ 1127 w 20003"/>
                <a:gd name="connsiteY2" fmla="*/ 13219 h 15757"/>
                <a:gd name="connsiteX3" fmla="*/ 2272 w 20003"/>
                <a:gd name="connsiteY3" fmla="*/ 12002 h 15757"/>
                <a:gd name="connsiteX4" fmla="*/ 6423 w 20003"/>
                <a:gd name="connsiteY4" fmla="*/ 7064 h 15757"/>
                <a:gd name="connsiteX5" fmla="*/ 2487 w 20003"/>
                <a:gd name="connsiteY5" fmla="*/ 2055 h 15757"/>
                <a:gd name="connsiteX6" fmla="*/ 1628 w 20003"/>
                <a:gd name="connsiteY6" fmla="*/ 839 h 15757"/>
                <a:gd name="connsiteX7" fmla="*/ 2988 w 20003"/>
                <a:gd name="connsiteY7" fmla="*/ 195 h 15757"/>
                <a:gd name="connsiteX8" fmla="*/ 8355 w 20003"/>
                <a:gd name="connsiteY8" fmla="*/ 1268 h 15757"/>
                <a:gd name="connsiteX9" fmla="*/ 13149 w 20003"/>
                <a:gd name="connsiteY9" fmla="*/ 1053 h 15757"/>
                <a:gd name="connsiteX10" fmla="*/ 18660 w 20003"/>
                <a:gd name="connsiteY10" fmla="*/ 195 h 15757"/>
                <a:gd name="connsiteX11" fmla="*/ 19304 w 20003"/>
                <a:gd name="connsiteY11" fmla="*/ 1626 h 15757"/>
                <a:gd name="connsiteX12" fmla="*/ 15082 w 20003"/>
                <a:gd name="connsiteY12" fmla="*/ 7279 h 15757"/>
                <a:gd name="connsiteX13" fmla="*/ 19375 w 20003"/>
                <a:gd name="connsiteY13" fmla="*/ 12145 h 15757"/>
                <a:gd name="connsiteX14" fmla="*/ 19805 w 20003"/>
                <a:gd name="connsiteY14" fmla="*/ 14435 h 15757"/>
                <a:gd name="connsiteX15" fmla="*/ 16871 w 20003"/>
                <a:gd name="connsiteY15" fmla="*/ 15294 h 15757"/>
                <a:gd name="connsiteX16" fmla="*/ 11861 w 20003"/>
                <a:gd name="connsiteY16" fmla="*/ 11358 h 15757"/>
                <a:gd name="connsiteX17" fmla="*/ 9428 w 20003"/>
                <a:gd name="connsiteY17" fmla="*/ 11501 h 15757"/>
                <a:gd name="connsiteX18" fmla="*/ 3131 w 20003"/>
                <a:gd name="connsiteY18" fmla="*/ 15580 h 1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3" h="15757">
                  <a:moveTo>
                    <a:pt x="3131" y="15580"/>
                  </a:moveTo>
                  <a:cubicBezTo>
                    <a:pt x="1342" y="15222"/>
                    <a:pt x="698" y="15222"/>
                    <a:pt x="340" y="14936"/>
                  </a:cubicBezTo>
                  <a:cubicBezTo>
                    <a:pt x="-662" y="13934"/>
                    <a:pt x="841" y="13791"/>
                    <a:pt x="1127" y="13219"/>
                  </a:cubicBezTo>
                  <a:cubicBezTo>
                    <a:pt x="1413" y="12718"/>
                    <a:pt x="1914" y="12431"/>
                    <a:pt x="2272" y="12002"/>
                  </a:cubicBezTo>
                  <a:cubicBezTo>
                    <a:pt x="3560" y="10285"/>
                    <a:pt x="6280" y="9354"/>
                    <a:pt x="6423" y="7064"/>
                  </a:cubicBezTo>
                  <a:cubicBezTo>
                    <a:pt x="6637" y="4560"/>
                    <a:pt x="3703" y="3844"/>
                    <a:pt x="2487" y="2055"/>
                  </a:cubicBezTo>
                  <a:cubicBezTo>
                    <a:pt x="2201" y="1626"/>
                    <a:pt x="1914" y="1268"/>
                    <a:pt x="1628" y="839"/>
                  </a:cubicBezTo>
                  <a:cubicBezTo>
                    <a:pt x="2129" y="624"/>
                    <a:pt x="2558" y="195"/>
                    <a:pt x="2988" y="195"/>
                  </a:cubicBezTo>
                  <a:cubicBezTo>
                    <a:pt x="4848" y="409"/>
                    <a:pt x="7067" y="-736"/>
                    <a:pt x="8355" y="1268"/>
                  </a:cubicBezTo>
                  <a:cubicBezTo>
                    <a:pt x="10215" y="4202"/>
                    <a:pt x="11575" y="2985"/>
                    <a:pt x="13149" y="1053"/>
                  </a:cubicBezTo>
                  <a:cubicBezTo>
                    <a:pt x="14652" y="-807"/>
                    <a:pt x="16799" y="409"/>
                    <a:pt x="18660" y="195"/>
                  </a:cubicBezTo>
                  <a:cubicBezTo>
                    <a:pt x="19089" y="123"/>
                    <a:pt x="20449" y="338"/>
                    <a:pt x="19304" y="1626"/>
                  </a:cubicBezTo>
                  <a:cubicBezTo>
                    <a:pt x="17729" y="3486"/>
                    <a:pt x="14509" y="4631"/>
                    <a:pt x="15082" y="7279"/>
                  </a:cubicBezTo>
                  <a:cubicBezTo>
                    <a:pt x="15439" y="9140"/>
                    <a:pt x="17801" y="10642"/>
                    <a:pt x="19375" y="12145"/>
                  </a:cubicBezTo>
                  <a:cubicBezTo>
                    <a:pt x="20162" y="12861"/>
                    <a:pt x="20091" y="13791"/>
                    <a:pt x="19805" y="14435"/>
                  </a:cubicBezTo>
                  <a:cubicBezTo>
                    <a:pt x="19232" y="15652"/>
                    <a:pt x="17944" y="15294"/>
                    <a:pt x="16871" y="15294"/>
                  </a:cubicBezTo>
                  <a:cubicBezTo>
                    <a:pt x="14294" y="15151"/>
                    <a:pt x="13364" y="12789"/>
                    <a:pt x="11861" y="11358"/>
                  </a:cubicBezTo>
                  <a:cubicBezTo>
                    <a:pt x="10716" y="10285"/>
                    <a:pt x="10287" y="10571"/>
                    <a:pt x="9428" y="11501"/>
                  </a:cubicBezTo>
                  <a:cubicBezTo>
                    <a:pt x="7425" y="13576"/>
                    <a:pt x="5636" y="16510"/>
                    <a:pt x="3131" y="15580"/>
                  </a:cubicBezTo>
                  <a:close/>
                </a:path>
              </a:pathLst>
            </a:custGeom>
            <a:solidFill>
              <a:srgbClr val="245B94"/>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ABF6099-C341-4867-A3AF-0CD45C10F36F}"/>
                </a:ext>
              </a:extLst>
            </p:cNvPr>
            <p:cNvSpPr/>
            <p:nvPr/>
          </p:nvSpPr>
          <p:spPr>
            <a:xfrm>
              <a:off x="8092198" y="3925917"/>
              <a:ext cx="18580" cy="14758"/>
            </a:xfrm>
            <a:custGeom>
              <a:avLst/>
              <a:gdLst>
                <a:gd name="connsiteX0" fmla="*/ 18509 w 18580"/>
                <a:gd name="connsiteY0" fmla="*/ 7603 h 14758"/>
                <a:gd name="connsiteX1" fmla="*/ 18509 w 18580"/>
                <a:gd name="connsiteY1" fmla="*/ 10967 h 14758"/>
                <a:gd name="connsiteX2" fmla="*/ 14502 w 18580"/>
                <a:gd name="connsiteY2" fmla="*/ 13686 h 14758"/>
                <a:gd name="connsiteX3" fmla="*/ 10566 w 18580"/>
                <a:gd name="connsiteY3" fmla="*/ 13829 h 14758"/>
                <a:gd name="connsiteX4" fmla="*/ 47 w 18580"/>
                <a:gd name="connsiteY4" fmla="*/ 6243 h 14758"/>
                <a:gd name="connsiteX5" fmla="*/ 118 w 18580"/>
                <a:gd name="connsiteY5" fmla="*/ 1234 h 14758"/>
                <a:gd name="connsiteX6" fmla="*/ 2694 w 18580"/>
                <a:gd name="connsiteY6" fmla="*/ 18 h 14758"/>
                <a:gd name="connsiteX7" fmla="*/ 5056 w 18580"/>
                <a:gd name="connsiteY7" fmla="*/ 1449 h 14758"/>
                <a:gd name="connsiteX8" fmla="*/ 5128 w 18580"/>
                <a:gd name="connsiteY8" fmla="*/ 7317 h 14758"/>
                <a:gd name="connsiteX9" fmla="*/ 9564 w 18580"/>
                <a:gd name="connsiteY9" fmla="*/ 11754 h 14758"/>
                <a:gd name="connsiteX10" fmla="*/ 13500 w 18580"/>
                <a:gd name="connsiteY10" fmla="*/ 7532 h 14758"/>
                <a:gd name="connsiteX11" fmla="*/ 13500 w 18580"/>
                <a:gd name="connsiteY11" fmla="*/ 1664 h 14758"/>
                <a:gd name="connsiteX12" fmla="*/ 15647 w 18580"/>
                <a:gd name="connsiteY12" fmla="*/ 18 h 14758"/>
                <a:gd name="connsiteX13" fmla="*/ 18581 w 18580"/>
                <a:gd name="connsiteY13" fmla="*/ 1807 h 14758"/>
                <a:gd name="connsiteX14" fmla="*/ 18509 w 18580"/>
                <a:gd name="connsiteY14" fmla="*/ 7603 h 1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580" h="14758">
                  <a:moveTo>
                    <a:pt x="18509" y="7603"/>
                  </a:moveTo>
                  <a:cubicBezTo>
                    <a:pt x="18509" y="8748"/>
                    <a:pt x="18509" y="9822"/>
                    <a:pt x="18509" y="10967"/>
                  </a:cubicBezTo>
                  <a:cubicBezTo>
                    <a:pt x="18438" y="14616"/>
                    <a:pt x="18438" y="14616"/>
                    <a:pt x="14502" y="13686"/>
                  </a:cubicBezTo>
                  <a:cubicBezTo>
                    <a:pt x="13214" y="13400"/>
                    <a:pt x="11926" y="13400"/>
                    <a:pt x="10566" y="13829"/>
                  </a:cubicBezTo>
                  <a:cubicBezTo>
                    <a:pt x="2838" y="16191"/>
                    <a:pt x="118" y="14187"/>
                    <a:pt x="47" y="6243"/>
                  </a:cubicBezTo>
                  <a:cubicBezTo>
                    <a:pt x="47" y="4598"/>
                    <a:pt x="-96" y="2880"/>
                    <a:pt x="118" y="1234"/>
                  </a:cubicBezTo>
                  <a:cubicBezTo>
                    <a:pt x="333" y="-197"/>
                    <a:pt x="1621" y="18"/>
                    <a:pt x="2694" y="18"/>
                  </a:cubicBezTo>
                  <a:cubicBezTo>
                    <a:pt x="3768" y="18"/>
                    <a:pt x="5056" y="-125"/>
                    <a:pt x="5056" y="1449"/>
                  </a:cubicBezTo>
                  <a:cubicBezTo>
                    <a:pt x="5128" y="3381"/>
                    <a:pt x="4984" y="5385"/>
                    <a:pt x="5128" y="7317"/>
                  </a:cubicBezTo>
                  <a:cubicBezTo>
                    <a:pt x="5342" y="10394"/>
                    <a:pt x="6988" y="12112"/>
                    <a:pt x="9564" y="11754"/>
                  </a:cubicBezTo>
                  <a:cubicBezTo>
                    <a:pt x="11926" y="11467"/>
                    <a:pt x="13572" y="10251"/>
                    <a:pt x="13500" y="7532"/>
                  </a:cubicBezTo>
                  <a:cubicBezTo>
                    <a:pt x="13500" y="5599"/>
                    <a:pt x="13572" y="3667"/>
                    <a:pt x="13500" y="1664"/>
                  </a:cubicBezTo>
                  <a:cubicBezTo>
                    <a:pt x="13429" y="18"/>
                    <a:pt x="14502" y="-54"/>
                    <a:pt x="15647" y="18"/>
                  </a:cubicBezTo>
                  <a:cubicBezTo>
                    <a:pt x="16935" y="89"/>
                    <a:pt x="18581" y="-483"/>
                    <a:pt x="18581" y="1807"/>
                  </a:cubicBezTo>
                  <a:cubicBezTo>
                    <a:pt x="18509" y="3739"/>
                    <a:pt x="18509" y="5671"/>
                    <a:pt x="18509" y="7603"/>
                  </a:cubicBezTo>
                  <a:close/>
                </a:path>
              </a:pathLst>
            </a:custGeom>
            <a:solidFill>
              <a:srgbClr val="296098"/>
            </a:solidFill>
            <a:ln w="71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56FADDC-110F-411C-A3D0-F6F20844636A}"/>
                </a:ext>
              </a:extLst>
            </p:cNvPr>
            <p:cNvSpPr/>
            <p:nvPr/>
          </p:nvSpPr>
          <p:spPr>
            <a:xfrm>
              <a:off x="8066950" y="3925852"/>
              <a:ext cx="18614" cy="15315"/>
            </a:xfrm>
            <a:custGeom>
              <a:avLst/>
              <a:gdLst>
                <a:gd name="connsiteX0" fmla="*/ 34 w 18614"/>
                <a:gd name="connsiteY0" fmla="*/ 7167 h 15315"/>
                <a:gd name="connsiteX1" fmla="*/ 34 w 18614"/>
                <a:gd name="connsiteY1" fmla="*/ 3016 h 15315"/>
                <a:gd name="connsiteX2" fmla="*/ 2610 w 18614"/>
                <a:gd name="connsiteY2" fmla="*/ 11 h 15315"/>
                <a:gd name="connsiteX3" fmla="*/ 14346 w 18614"/>
                <a:gd name="connsiteY3" fmla="*/ 82 h 15315"/>
                <a:gd name="connsiteX4" fmla="*/ 18496 w 18614"/>
                <a:gd name="connsiteY4" fmla="*/ 4018 h 15315"/>
                <a:gd name="connsiteX5" fmla="*/ 18568 w 18614"/>
                <a:gd name="connsiteY5" fmla="*/ 12391 h 15315"/>
                <a:gd name="connsiteX6" fmla="*/ 17566 w 18614"/>
                <a:gd name="connsiteY6" fmla="*/ 15253 h 15315"/>
                <a:gd name="connsiteX7" fmla="*/ 13630 w 18614"/>
                <a:gd name="connsiteY7" fmla="*/ 12749 h 15315"/>
                <a:gd name="connsiteX8" fmla="*/ 13487 w 18614"/>
                <a:gd name="connsiteY8" fmla="*/ 5235 h 15315"/>
                <a:gd name="connsiteX9" fmla="*/ 10482 w 18614"/>
                <a:gd name="connsiteY9" fmla="*/ 1800 h 15315"/>
                <a:gd name="connsiteX10" fmla="*/ 5115 w 18614"/>
                <a:gd name="connsiteY10" fmla="*/ 5378 h 15315"/>
                <a:gd name="connsiteX11" fmla="*/ 5115 w 18614"/>
                <a:gd name="connsiteY11" fmla="*/ 11246 h 15315"/>
                <a:gd name="connsiteX12" fmla="*/ 3182 w 18614"/>
                <a:gd name="connsiteY12" fmla="*/ 14681 h 15315"/>
                <a:gd name="connsiteX13" fmla="*/ 893 w 18614"/>
                <a:gd name="connsiteY13" fmla="*/ 15182 h 15315"/>
                <a:gd name="connsiteX14" fmla="*/ 105 w 18614"/>
                <a:gd name="connsiteY14" fmla="*/ 13965 h 15315"/>
                <a:gd name="connsiteX15" fmla="*/ 34 w 18614"/>
                <a:gd name="connsiteY15" fmla="*/ 7167 h 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14" h="15315">
                  <a:moveTo>
                    <a:pt x="34" y="7167"/>
                  </a:moveTo>
                  <a:cubicBezTo>
                    <a:pt x="34" y="5807"/>
                    <a:pt x="105" y="4376"/>
                    <a:pt x="34" y="3016"/>
                  </a:cubicBezTo>
                  <a:cubicBezTo>
                    <a:pt x="-109" y="1156"/>
                    <a:pt x="105" y="-132"/>
                    <a:pt x="2610" y="11"/>
                  </a:cubicBezTo>
                  <a:cubicBezTo>
                    <a:pt x="6474" y="226"/>
                    <a:pt x="10410" y="82"/>
                    <a:pt x="14346" y="82"/>
                  </a:cubicBezTo>
                  <a:cubicBezTo>
                    <a:pt x="17065" y="82"/>
                    <a:pt x="18353" y="1657"/>
                    <a:pt x="18496" y="4018"/>
                  </a:cubicBezTo>
                  <a:cubicBezTo>
                    <a:pt x="18711" y="6809"/>
                    <a:pt x="18568" y="9600"/>
                    <a:pt x="18568" y="12391"/>
                  </a:cubicBezTo>
                  <a:cubicBezTo>
                    <a:pt x="18568" y="13464"/>
                    <a:pt x="18854" y="14609"/>
                    <a:pt x="17566" y="15253"/>
                  </a:cubicBezTo>
                  <a:cubicBezTo>
                    <a:pt x="16779" y="15611"/>
                    <a:pt x="13702" y="13894"/>
                    <a:pt x="13630" y="12749"/>
                  </a:cubicBezTo>
                  <a:cubicBezTo>
                    <a:pt x="13487" y="10244"/>
                    <a:pt x="13630" y="7739"/>
                    <a:pt x="13487" y="5235"/>
                  </a:cubicBezTo>
                  <a:cubicBezTo>
                    <a:pt x="13416" y="3374"/>
                    <a:pt x="11984" y="2372"/>
                    <a:pt x="10482" y="1800"/>
                  </a:cubicBezTo>
                  <a:cubicBezTo>
                    <a:pt x="9408" y="1370"/>
                    <a:pt x="5186" y="4376"/>
                    <a:pt x="5115" y="5378"/>
                  </a:cubicBezTo>
                  <a:cubicBezTo>
                    <a:pt x="5043" y="7310"/>
                    <a:pt x="4971" y="9314"/>
                    <a:pt x="5115" y="11246"/>
                  </a:cubicBezTo>
                  <a:cubicBezTo>
                    <a:pt x="5258" y="12963"/>
                    <a:pt x="3970" y="13608"/>
                    <a:pt x="3182" y="14681"/>
                  </a:cubicBezTo>
                  <a:cubicBezTo>
                    <a:pt x="2538" y="15540"/>
                    <a:pt x="1680" y="15325"/>
                    <a:pt x="893" y="15182"/>
                  </a:cubicBezTo>
                  <a:cubicBezTo>
                    <a:pt x="535" y="15110"/>
                    <a:pt x="105" y="14395"/>
                    <a:pt x="105" y="13965"/>
                  </a:cubicBezTo>
                  <a:cubicBezTo>
                    <a:pt x="-38" y="11675"/>
                    <a:pt x="34" y="9457"/>
                    <a:pt x="34" y="7167"/>
                  </a:cubicBezTo>
                  <a:close/>
                </a:path>
              </a:pathLst>
            </a:custGeom>
            <a:solidFill>
              <a:srgbClr val="2A5C95"/>
            </a:solidFill>
            <a:ln w="71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0748F1E-7303-4A6C-8F79-D31C1C3965E4}"/>
                </a:ext>
              </a:extLst>
            </p:cNvPr>
            <p:cNvSpPr/>
            <p:nvPr/>
          </p:nvSpPr>
          <p:spPr>
            <a:xfrm>
              <a:off x="8297121" y="3925841"/>
              <a:ext cx="20219" cy="15415"/>
            </a:xfrm>
            <a:custGeom>
              <a:avLst/>
              <a:gdLst>
                <a:gd name="connsiteX0" fmla="*/ 11737 w 20219"/>
                <a:gd name="connsiteY0" fmla="*/ 94 h 15415"/>
                <a:gd name="connsiteX1" fmla="*/ 17534 w 20219"/>
                <a:gd name="connsiteY1" fmla="*/ 237 h 15415"/>
                <a:gd name="connsiteX2" fmla="*/ 20182 w 20219"/>
                <a:gd name="connsiteY2" fmla="*/ 2884 h 15415"/>
                <a:gd name="connsiteX3" fmla="*/ 16246 w 20219"/>
                <a:gd name="connsiteY3" fmla="*/ 5103 h 15415"/>
                <a:gd name="connsiteX4" fmla="*/ 12882 w 20219"/>
                <a:gd name="connsiteY4" fmla="*/ 3242 h 15415"/>
                <a:gd name="connsiteX5" fmla="*/ 9090 w 20219"/>
                <a:gd name="connsiteY5" fmla="*/ 3457 h 15415"/>
                <a:gd name="connsiteX6" fmla="*/ 5512 w 20219"/>
                <a:gd name="connsiteY6" fmla="*/ 7751 h 15415"/>
                <a:gd name="connsiteX7" fmla="*/ 14027 w 20219"/>
                <a:gd name="connsiteY7" fmla="*/ 10685 h 15415"/>
                <a:gd name="connsiteX8" fmla="*/ 15816 w 20219"/>
                <a:gd name="connsiteY8" fmla="*/ 8967 h 15415"/>
                <a:gd name="connsiteX9" fmla="*/ 19824 w 20219"/>
                <a:gd name="connsiteY9" fmla="*/ 10541 h 15415"/>
                <a:gd name="connsiteX10" fmla="*/ 18607 w 20219"/>
                <a:gd name="connsiteY10" fmla="*/ 12831 h 15415"/>
                <a:gd name="connsiteX11" fmla="*/ 2077 w 20219"/>
                <a:gd name="connsiteY11" fmla="*/ 11329 h 15415"/>
                <a:gd name="connsiteX12" fmla="*/ 502 w 20219"/>
                <a:gd name="connsiteY12" fmla="*/ 4602 h 15415"/>
                <a:gd name="connsiteX13" fmla="*/ 5941 w 20219"/>
                <a:gd name="connsiteY13" fmla="*/ 165 h 15415"/>
                <a:gd name="connsiteX14" fmla="*/ 11737 w 20219"/>
                <a:gd name="connsiteY14" fmla="*/ 94 h 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219" h="15415">
                  <a:moveTo>
                    <a:pt x="11737" y="94"/>
                  </a:moveTo>
                  <a:cubicBezTo>
                    <a:pt x="13670" y="94"/>
                    <a:pt x="15673" y="-193"/>
                    <a:pt x="17534" y="237"/>
                  </a:cubicBezTo>
                  <a:cubicBezTo>
                    <a:pt x="18607" y="451"/>
                    <a:pt x="19537" y="1811"/>
                    <a:pt x="20182" y="2884"/>
                  </a:cubicBezTo>
                  <a:cubicBezTo>
                    <a:pt x="20539" y="3457"/>
                    <a:pt x="16890" y="5675"/>
                    <a:pt x="16246" y="5103"/>
                  </a:cubicBezTo>
                  <a:cubicBezTo>
                    <a:pt x="15172" y="4173"/>
                    <a:pt x="13455" y="3886"/>
                    <a:pt x="12882" y="3242"/>
                  </a:cubicBezTo>
                  <a:cubicBezTo>
                    <a:pt x="11165" y="1167"/>
                    <a:pt x="10306" y="3028"/>
                    <a:pt x="9090" y="3457"/>
                  </a:cubicBezTo>
                  <a:cubicBezTo>
                    <a:pt x="6871" y="4173"/>
                    <a:pt x="4581" y="5246"/>
                    <a:pt x="5512" y="7751"/>
                  </a:cubicBezTo>
                  <a:cubicBezTo>
                    <a:pt x="7014" y="11686"/>
                    <a:pt x="11022" y="12831"/>
                    <a:pt x="14027" y="10685"/>
                  </a:cubicBezTo>
                  <a:cubicBezTo>
                    <a:pt x="14671" y="10184"/>
                    <a:pt x="15172" y="9396"/>
                    <a:pt x="15816" y="8967"/>
                  </a:cubicBezTo>
                  <a:cubicBezTo>
                    <a:pt x="17820" y="7607"/>
                    <a:pt x="18822" y="9396"/>
                    <a:pt x="19824" y="10541"/>
                  </a:cubicBezTo>
                  <a:cubicBezTo>
                    <a:pt x="21040" y="11973"/>
                    <a:pt x="19108" y="12474"/>
                    <a:pt x="18607" y="12831"/>
                  </a:cubicBezTo>
                  <a:cubicBezTo>
                    <a:pt x="11666" y="17268"/>
                    <a:pt x="6943" y="15479"/>
                    <a:pt x="2077" y="11329"/>
                  </a:cubicBezTo>
                  <a:cubicBezTo>
                    <a:pt x="-285" y="9325"/>
                    <a:pt x="-356" y="6534"/>
                    <a:pt x="502" y="4602"/>
                  </a:cubicBezTo>
                  <a:cubicBezTo>
                    <a:pt x="1290" y="2670"/>
                    <a:pt x="3079" y="308"/>
                    <a:pt x="5941" y="165"/>
                  </a:cubicBezTo>
                  <a:cubicBezTo>
                    <a:pt x="7873" y="22"/>
                    <a:pt x="9805" y="94"/>
                    <a:pt x="11737" y="94"/>
                  </a:cubicBezTo>
                  <a:close/>
                </a:path>
              </a:pathLst>
            </a:custGeom>
            <a:solidFill>
              <a:srgbClr val="3A669B"/>
            </a:solidFill>
            <a:ln w="71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434B769-DDD5-44FB-9DF7-D0AAAE18E46D}"/>
                </a:ext>
              </a:extLst>
            </p:cNvPr>
            <p:cNvSpPr/>
            <p:nvPr/>
          </p:nvSpPr>
          <p:spPr>
            <a:xfrm>
              <a:off x="8028243" y="3919208"/>
              <a:ext cx="21985" cy="21843"/>
            </a:xfrm>
            <a:custGeom>
              <a:avLst/>
              <a:gdLst>
                <a:gd name="connsiteX0" fmla="*/ 11834 w 21985"/>
                <a:gd name="connsiteY0" fmla="*/ 21826 h 21843"/>
                <a:gd name="connsiteX1" fmla="*/ 4249 w 21985"/>
                <a:gd name="connsiteY1" fmla="*/ 21826 h 21843"/>
                <a:gd name="connsiteX2" fmla="*/ 98 w 21985"/>
                <a:gd name="connsiteY2" fmla="*/ 17818 h 21843"/>
                <a:gd name="connsiteX3" fmla="*/ 27 w 21985"/>
                <a:gd name="connsiteY3" fmla="*/ 3506 h 21843"/>
                <a:gd name="connsiteX4" fmla="*/ 1744 w 21985"/>
                <a:gd name="connsiteY4" fmla="*/ 859 h 21843"/>
                <a:gd name="connsiteX5" fmla="*/ 3891 w 21985"/>
                <a:gd name="connsiteY5" fmla="*/ 0 h 21843"/>
                <a:gd name="connsiteX6" fmla="*/ 5179 w 21985"/>
                <a:gd name="connsiteY6" fmla="*/ 1717 h 21843"/>
                <a:gd name="connsiteX7" fmla="*/ 5179 w 21985"/>
                <a:gd name="connsiteY7" fmla="*/ 12666 h 21843"/>
                <a:gd name="connsiteX8" fmla="*/ 10904 w 21985"/>
                <a:gd name="connsiteY8" fmla="*/ 18463 h 21843"/>
                <a:gd name="connsiteX9" fmla="*/ 20994 w 21985"/>
                <a:gd name="connsiteY9" fmla="*/ 18534 h 21843"/>
                <a:gd name="connsiteX10" fmla="*/ 21924 w 21985"/>
                <a:gd name="connsiteY10" fmla="*/ 20466 h 21843"/>
                <a:gd name="connsiteX11" fmla="*/ 21137 w 21985"/>
                <a:gd name="connsiteY11" fmla="*/ 21754 h 21843"/>
                <a:gd name="connsiteX12" fmla="*/ 11834 w 21985"/>
                <a:gd name="connsiteY12" fmla="*/ 21826 h 2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85" h="21843">
                  <a:moveTo>
                    <a:pt x="11834" y="21826"/>
                  </a:moveTo>
                  <a:cubicBezTo>
                    <a:pt x="9330" y="21826"/>
                    <a:pt x="6825" y="21826"/>
                    <a:pt x="4249" y="21826"/>
                  </a:cubicBezTo>
                  <a:cubicBezTo>
                    <a:pt x="1530" y="21826"/>
                    <a:pt x="170" y="20180"/>
                    <a:pt x="98" y="17818"/>
                  </a:cubicBezTo>
                  <a:cubicBezTo>
                    <a:pt x="-116" y="13096"/>
                    <a:pt x="98" y="8301"/>
                    <a:pt x="27" y="3506"/>
                  </a:cubicBezTo>
                  <a:cubicBezTo>
                    <a:pt x="27" y="2147"/>
                    <a:pt x="957" y="1503"/>
                    <a:pt x="1744" y="859"/>
                  </a:cubicBezTo>
                  <a:cubicBezTo>
                    <a:pt x="2317" y="358"/>
                    <a:pt x="3175" y="0"/>
                    <a:pt x="3891" y="0"/>
                  </a:cubicBezTo>
                  <a:cubicBezTo>
                    <a:pt x="4750" y="0"/>
                    <a:pt x="5179" y="644"/>
                    <a:pt x="5179" y="1717"/>
                  </a:cubicBezTo>
                  <a:cubicBezTo>
                    <a:pt x="5108" y="5367"/>
                    <a:pt x="5108" y="9017"/>
                    <a:pt x="5179" y="12666"/>
                  </a:cubicBezTo>
                  <a:cubicBezTo>
                    <a:pt x="5251" y="17389"/>
                    <a:pt x="6181" y="18391"/>
                    <a:pt x="10904" y="18463"/>
                  </a:cubicBezTo>
                  <a:cubicBezTo>
                    <a:pt x="14267" y="18534"/>
                    <a:pt x="17631" y="18391"/>
                    <a:pt x="20994" y="18534"/>
                  </a:cubicBezTo>
                  <a:cubicBezTo>
                    <a:pt x="21781" y="18606"/>
                    <a:pt x="22139" y="19608"/>
                    <a:pt x="21924" y="20466"/>
                  </a:cubicBezTo>
                  <a:cubicBezTo>
                    <a:pt x="21781" y="20967"/>
                    <a:pt x="21423" y="21754"/>
                    <a:pt x="21137" y="21754"/>
                  </a:cubicBezTo>
                  <a:cubicBezTo>
                    <a:pt x="17988" y="21897"/>
                    <a:pt x="14911" y="21826"/>
                    <a:pt x="11834" y="21826"/>
                  </a:cubicBezTo>
                  <a:close/>
                </a:path>
              </a:pathLst>
            </a:custGeom>
            <a:solidFill>
              <a:srgbClr val="2C639B"/>
            </a:solidFill>
            <a:ln w="71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1E27905-2128-4EE0-BE49-B63E032AE080}"/>
                </a:ext>
              </a:extLst>
            </p:cNvPr>
            <p:cNvSpPr/>
            <p:nvPr/>
          </p:nvSpPr>
          <p:spPr>
            <a:xfrm>
              <a:off x="8772794" y="3925878"/>
              <a:ext cx="17402" cy="15185"/>
            </a:xfrm>
            <a:custGeom>
              <a:avLst/>
              <a:gdLst>
                <a:gd name="connsiteX0" fmla="*/ 8722 w 17402"/>
                <a:gd name="connsiteY0" fmla="*/ 56 h 15185"/>
                <a:gd name="connsiteX1" fmla="*/ 14804 w 17402"/>
                <a:gd name="connsiteY1" fmla="*/ 1631 h 15185"/>
                <a:gd name="connsiteX2" fmla="*/ 17309 w 17402"/>
                <a:gd name="connsiteY2" fmla="*/ 5566 h 15185"/>
                <a:gd name="connsiteX3" fmla="*/ 13015 w 17402"/>
                <a:gd name="connsiteY3" fmla="*/ 6711 h 15185"/>
                <a:gd name="connsiteX4" fmla="*/ 8793 w 17402"/>
                <a:gd name="connsiteY4" fmla="*/ 6783 h 15185"/>
                <a:gd name="connsiteX5" fmla="*/ 5716 w 17402"/>
                <a:gd name="connsiteY5" fmla="*/ 7427 h 15185"/>
                <a:gd name="connsiteX6" fmla="*/ 6503 w 17402"/>
                <a:gd name="connsiteY6" fmla="*/ 10289 h 15185"/>
                <a:gd name="connsiteX7" fmla="*/ 9938 w 17402"/>
                <a:gd name="connsiteY7" fmla="*/ 11506 h 15185"/>
                <a:gd name="connsiteX8" fmla="*/ 12729 w 17402"/>
                <a:gd name="connsiteY8" fmla="*/ 10075 h 15185"/>
                <a:gd name="connsiteX9" fmla="*/ 15520 w 17402"/>
                <a:gd name="connsiteY9" fmla="*/ 11077 h 15185"/>
                <a:gd name="connsiteX10" fmla="*/ 14160 w 17402"/>
                <a:gd name="connsiteY10" fmla="*/ 13510 h 15185"/>
                <a:gd name="connsiteX11" fmla="*/ 7290 w 17402"/>
                <a:gd name="connsiteY11" fmla="*/ 15156 h 15185"/>
                <a:gd name="connsiteX12" fmla="*/ 1279 w 17402"/>
                <a:gd name="connsiteY12" fmla="*/ 11291 h 15185"/>
                <a:gd name="connsiteX13" fmla="*/ 707 w 17402"/>
                <a:gd name="connsiteY13" fmla="*/ 4493 h 15185"/>
                <a:gd name="connsiteX14" fmla="*/ 6074 w 17402"/>
                <a:gd name="connsiteY14" fmla="*/ 56 h 15185"/>
                <a:gd name="connsiteX15" fmla="*/ 8722 w 17402"/>
                <a:gd name="connsiteY15" fmla="*/ 56 h 1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 h="15185">
                  <a:moveTo>
                    <a:pt x="8722" y="56"/>
                  </a:moveTo>
                  <a:cubicBezTo>
                    <a:pt x="10797" y="271"/>
                    <a:pt x="13230" y="-802"/>
                    <a:pt x="14804" y="1631"/>
                  </a:cubicBezTo>
                  <a:cubicBezTo>
                    <a:pt x="15663" y="2919"/>
                    <a:pt x="17881" y="3634"/>
                    <a:pt x="17309" y="5566"/>
                  </a:cubicBezTo>
                  <a:cubicBezTo>
                    <a:pt x="16665" y="7856"/>
                    <a:pt x="14518" y="6568"/>
                    <a:pt x="13015" y="6711"/>
                  </a:cubicBezTo>
                  <a:cubicBezTo>
                    <a:pt x="11656" y="6926"/>
                    <a:pt x="10224" y="6711"/>
                    <a:pt x="8793" y="6783"/>
                  </a:cubicBezTo>
                  <a:cubicBezTo>
                    <a:pt x="7720" y="6855"/>
                    <a:pt x="6432" y="6211"/>
                    <a:pt x="5716" y="7427"/>
                  </a:cubicBezTo>
                  <a:cubicBezTo>
                    <a:pt x="5144" y="8500"/>
                    <a:pt x="5573" y="9431"/>
                    <a:pt x="6503" y="10289"/>
                  </a:cubicBezTo>
                  <a:cubicBezTo>
                    <a:pt x="7505" y="11220"/>
                    <a:pt x="8435" y="12508"/>
                    <a:pt x="9938" y="11506"/>
                  </a:cubicBezTo>
                  <a:cubicBezTo>
                    <a:pt x="10868" y="10934"/>
                    <a:pt x="11441" y="9932"/>
                    <a:pt x="12729" y="10075"/>
                  </a:cubicBezTo>
                  <a:cubicBezTo>
                    <a:pt x="13802" y="10218"/>
                    <a:pt x="15162" y="9789"/>
                    <a:pt x="15520" y="11077"/>
                  </a:cubicBezTo>
                  <a:cubicBezTo>
                    <a:pt x="15806" y="12079"/>
                    <a:pt x="15591" y="12937"/>
                    <a:pt x="14160" y="13510"/>
                  </a:cubicBezTo>
                  <a:cubicBezTo>
                    <a:pt x="11942" y="14368"/>
                    <a:pt x="9795" y="15370"/>
                    <a:pt x="7290" y="15156"/>
                  </a:cubicBezTo>
                  <a:cubicBezTo>
                    <a:pt x="4643" y="14869"/>
                    <a:pt x="3856" y="12079"/>
                    <a:pt x="1279" y="11291"/>
                  </a:cubicBezTo>
                  <a:cubicBezTo>
                    <a:pt x="-581" y="10719"/>
                    <a:pt x="-80" y="6497"/>
                    <a:pt x="707" y="4493"/>
                  </a:cubicBezTo>
                  <a:cubicBezTo>
                    <a:pt x="1422" y="2561"/>
                    <a:pt x="3211" y="199"/>
                    <a:pt x="6074" y="56"/>
                  </a:cubicBezTo>
                  <a:cubicBezTo>
                    <a:pt x="7076" y="-15"/>
                    <a:pt x="7935" y="56"/>
                    <a:pt x="8722" y="56"/>
                  </a:cubicBezTo>
                  <a:close/>
                </a:path>
              </a:pathLst>
            </a:custGeom>
            <a:solidFill>
              <a:srgbClr val="2A5E95"/>
            </a:solidFill>
            <a:ln w="71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F03A1CA-4A79-42DF-82BE-D055EADEF358}"/>
                </a:ext>
              </a:extLst>
            </p:cNvPr>
            <p:cNvSpPr/>
            <p:nvPr/>
          </p:nvSpPr>
          <p:spPr>
            <a:xfrm>
              <a:off x="8566476" y="3919136"/>
              <a:ext cx="20241" cy="21915"/>
            </a:xfrm>
            <a:custGeom>
              <a:avLst/>
              <a:gdLst>
                <a:gd name="connsiteX0" fmla="*/ 72 w 20241"/>
                <a:gd name="connsiteY0" fmla="*/ 10591 h 21915"/>
                <a:gd name="connsiteX1" fmla="*/ 72 w 20241"/>
                <a:gd name="connsiteY1" fmla="*/ 2219 h 21915"/>
                <a:gd name="connsiteX2" fmla="*/ 2648 w 20241"/>
                <a:gd name="connsiteY2" fmla="*/ 0 h 21915"/>
                <a:gd name="connsiteX3" fmla="*/ 5152 w 20241"/>
                <a:gd name="connsiteY3" fmla="*/ 2219 h 21915"/>
                <a:gd name="connsiteX4" fmla="*/ 5152 w 20241"/>
                <a:gd name="connsiteY4" fmla="*/ 8086 h 21915"/>
                <a:gd name="connsiteX5" fmla="*/ 5725 w 20241"/>
                <a:gd name="connsiteY5" fmla="*/ 17747 h 21915"/>
                <a:gd name="connsiteX6" fmla="*/ 15171 w 20241"/>
                <a:gd name="connsiteY6" fmla="*/ 18534 h 21915"/>
                <a:gd name="connsiteX7" fmla="*/ 19321 w 20241"/>
                <a:gd name="connsiteY7" fmla="*/ 18606 h 21915"/>
                <a:gd name="connsiteX8" fmla="*/ 20180 w 20241"/>
                <a:gd name="connsiteY8" fmla="*/ 19822 h 21915"/>
                <a:gd name="connsiteX9" fmla="*/ 19250 w 20241"/>
                <a:gd name="connsiteY9" fmla="*/ 21826 h 21915"/>
                <a:gd name="connsiteX10" fmla="*/ 1717 w 20241"/>
                <a:gd name="connsiteY10" fmla="*/ 21898 h 21915"/>
                <a:gd name="connsiteX11" fmla="*/ 0 w 20241"/>
                <a:gd name="connsiteY11" fmla="*/ 19751 h 21915"/>
                <a:gd name="connsiteX12" fmla="*/ 72 w 20241"/>
                <a:gd name="connsiteY12" fmla="*/ 10591 h 2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1" h="21915">
                  <a:moveTo>
                    <a:pt x="72" y="10591"/>
                  </a:moveTo>
                  <a:cubicBezTo>
                    <a:pt x="72" y="7800"/>
                    <a:pt x="143" y="5009"/>
                    <a:pt x="72" y="2219"/>
                  </a:cubicBezTo>
                  <a:cubicBezTo>
                    <a:pt x="0" y="286"/>
                    <a:pt x="1002" y="0"/>
                    <a:pt x="2648" y="0"/>
                  </a:cubicBezTo>
                  <a:cubicBezTo>
                    <a:pt x="4294" y="0"/>
                    <a:pt x="5296" y="286"/>
                    <a:pt x="5152" y="2219"/>
                  </a:cubicBezTo>
                  <a:cubicBezTo>
                    <a:pt x="5081" y="4151"/>
                    <a:pt x="5081" y="6154"/>
                    <a:pt x="5152" y="8086"/>
                  </a:cubicBezTo>
                  <a:cubicBezTo>
                    <a:pt x="5224" y="11378"/>
                    <a:pt x="4151" y="15600"/>
                    <a:pt x="5725" y="17747"/>
                  </a:cubicBezTo>
                  <a:cubicBezTo>
                    <a:pt x="7514" y="20109"/>
                    <a:pt x="11951" y="18248"/>
                    <a:pt x="15171" y="18534"/>
                  </a:cubicBezTo>
                  <a:cubicBezTo>
                    <a:pt x="16531" y="18677"/>
                    <a:pt x="17962" y="18463"/>
                    <a:pt x="19321" y="18606"/>
                  </a:cubicBezTo>
                  <a:cubicBezTo>
                    <a:pt x="19679" y="18606"/>
                    <a:pt x="20037" y="19393"/>
                    <a:pt x="20180" y="19822"/>
                  </a:cubicBezTo>
                  <a:cubicBezTo>
                    <a:pt x="20395" y="20681"/>
                    <a:pt x="20037" y="21826"/>
                    <a:pt x="19250" y="21826"/>
                  </a:cubicBezTo>
                  <a:cubicBezTo>
                    <a:pt x="13382" y="21969"/>
                    <a:pt x="7514" y="21898"/>
                    <a:pt x="1717" y="21898"/>
                  </a:cubicBezTo>
                  <a:cubicBezTo>
                    <a:pt x="72" y="21898"/>
                    <a:pt x="0" y="20896"/>
                    <a:pt x="0" y="19751"/>
                  </a:cubicBezTo>
                  <a:cubicBezTo>
                    <a:pt x="72" y="16674"/>
                    <a:pt x="72" y="13597"/>
                    <a:pt x="72" y="10591"/>
                  </a:cubicBezTo>
                  <a:close/>
                </a:path>
              </a:pathLst>
            </a:custGeom>
            <a:solidFill>
              <a:srgbClr val="F79726"/>
            </a:solidFill>
            <a:ln w="71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A22B1DE-CB8A-4646-9686-6EF528FA586C}"/>
                </a:ext>
              </a:extLst>
            </p:cNvPr>
            <p:cNvSpPr/>
            <p:nvPr/>
          </p:nvSpPr>
          <p:spPr>
            <a:xfrm>
              <a:off x="8916181" y="3919253"/>
              <a:ext cx="15379" cy="21930"/>
            </a:xfrm>
            <a:custGeom>
              <a:avLst/>
              <a:gdLst>
                <a:gd name="connsiteX0" fmla="*/ 155 w 15379"/>
                <a:gd name="connsiteY0" fmla="*/ 10044 h 21930"/>
                <a:gd name="connsiteX1" fmla="*/ 155 w 15379"/>
                <a:gd name="connsiteY1" fmla="*/ 1672 h 21930"/>
                <a:gd name="connsiteX2" fmla="*/ 1515 w 15379"/>
                <a:gd name="connsiteY2" fmla="*/ 26 h 21930"/>
                <a:gd name="connsiteX3" fmla="*/ 3519 w 15379"/>
                <a:gd name="connsiteY3" fmla="*/ 1815 h 21930"/>
                <a:gd name="connsiteX4" fmla="*/ 3519 w 15379"/>
                <a:gd name="connsiteY4" fmla="*/ 4320 h 21930"/>
                <a:gd name="connsiteX5" fmla="*/ 5880 w 15379"/>
                <a:gd name="connsiteY5" fmla="*/ 6753 h 21930"/>
                <a:gd name="connsiteX6" fmla="*/ 14968 w 15379"/>
                <a:gd name="connsiteY6" fmla="*/ 7182 h 21930"/>
                <a:gd name="connsiteX7" fmla="*/ 15326 w 15379"/>
                <a:gd name="connsiteY7" fmla="*/ 17129 h 21930"/>
                <a:gd name="connsiteX8" fmla="*/ 15326 w 15379"/>
                <a:gd name="connsiteY8" fmla="*/ 20492 h 21930"/>
                <a:gd name="connsiteX9" fmla="*/ 13752 w 15379"/>
                <a:gd name="connsiteY9" fmla="*/ 21923 h 21930"/>
                <a:gd name="connsiteX10" fmla="*/ 12034 w 15379"/>
                <a:gd name="connsiteY10" fmla="*/ 20635 h 21930"/>
                <a:gd name="connsiteX11" fmla="*/ 11963 w 15379"/>
                <a:gd name="connsiteY11" fmla="*/ 13909 h 21930"/>
                <a:gd name="connsiteX12" fmla="*/ 10245 w 15379"/>
                <a:gd name="connsiteY12" fmla="*/ 10116 h 21930"/>
                <a:gd name="connsiteX13" fmla="*/ 3590 w 15379"/>
                <a:gd name="connsiteY13" fmla="*/ 13336 h 21930"/>
                <a:gd name="connsiteX14" fmla="*/ 3519 w 15379"/>
                <a:gd name="connsiteY14" fmla="*/ 14982 h 21930"/>
                <a:gd name="connsiteX15" fmla="*/ 1515 w 15379"/>
                <a:gd name="connsiteY15" fmla="*/ 21494 h 21930"/>
                <a:gd name="connsiteX16" fmla="*/ 227 w 15379"/>
                <a:gd name="connsiteY16" fmla="*/ 15125 h 21930"/>
                <a:gd name="connsiteX17" fmla="*/ 155 w 15379"/>
                <a:gd name="connsiteY17" fmla="*/ 10044 h 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9" h="21930">
                  <a:moveTo>
                    <a:pt x="155" y="10044"/>
                  </a:moveTo>
                  <a:cubicBezTo>
                    <a:pt x="155" y="7254"/>
                    <a:pt x="227" y="4463"/>
                    <a:pt x="155" y="1672"/>
                  </a:cubicBezTo>
                  <a:cubicBezTo>
                    <a:pt x="155" y="598"/>
                    <a:pt x="656" y="98"/>
                    <a:pt x="1515" y="26"/>
                  </a:cubicBezTo>
                  <a:cubicBezTo>
                    <a:pt x="2803" y="-117"/>
                    <a:pt x="3662" y="312"/>
                    <a:pt x="3519" y="1815"/>
                  </a:cubicBezTo>
                  <a:cubicBezTo>
                    <a:pt x="3447" y="2674"/>
                    <a:pt x="3590" y="3532"/>
                    <a:pt x="3519" y="4320"/>
                  </a:cubicBezTo>
                  <a:cubicBezTo>
                    <a:pt x="3304" y="6109"/>
                    <a:pt x="4019" y="6753"/>
                    <a:pt x="5880" y="6753"/>
                  </a:cubicBezTo>
                  <a:cubicBezTo>
                    <a:pt x="8886" y="6753"/>
                    <a:pt x="11891" y="7039"/>
                    <a:pt x="14968" y="7182"/>
                  </a:cubicBezTo>
                  <a:cubicBezTo>
                    <a:pt x="15111" y="10474"/>
                    <a:pt x="15255" y="13765"/>
                    <a:pt x="15326" y="17129"/>
                  </a:cubicBezTo>
                  <a:cubicBezTo>
                    <a:pt x="15398" y="18274"/>
                    <a:pt x="15398" y="19347"/>
                    <a:pt x="15326" y="20492"/>
                  </a:cubicBezTo>
                  <a:cubicBezTo>
                    <a:pt x="15255" y="21422"/>
                    <a:pt x="14754" y="21852"/>
                    <a:pt x="13752" y="21923"/>
                  </a:cubicBezTo>
                  <a:cubicBezTo>
                    <a:pt x="12750" y="21995"/>
                    <a:pt x="12106" y="21494"/>
                    <a:pt x="12034" y="20635"/>
                  </a:cubicBezTo>
                  <a:cubicBezTo>
                    <a:pt x="11891" y="18417"/>
                    <a:pt x="12106" y="16127"/>
                    <a:pt x="11963" y="13909"/>
                  </a:cubicBezTo>
                  <a:cubicBezTo>
                    <a:pt x="11820" y="12549"/>
                    <a:pt x="13108" y="10402"/>
                    <a:pt x="10245" y="10116"/>
                  </a:cubicBezTo>
                  <a:cubicBezTo>
                    <a:pt x="6953" y="9758"/>
                    <a:pt x="4019" y="11046"/>
                    <a:pt x="3590" y="13336"/>
                  </a:cubicBezTo>
                  <a:cubicBezTo>
                    <a:pt x="3519" y="13909"/>
                    <a:pt x="3733" y="14481"/>
                    <a:pt x="3519" y="14982"/>
                  </a:cubicBezTo>
                  <a:cubicBezTo>
                    <a:pt x="2874" y="17272"/>
                    <a:pt x="5308" y="21494"/>
                    <a:pt x="1515" y="21494"/>
                  </a:cubicBezTo>
                  <a:cubicBezTo>
                    <a:pt x="-1204" y="21494"/>
                    <a:pt x="656" y="17343"/>
                    <a:pt x="227" y="15125"/>
                  </a:cubicBezTo>
                  <a:cubicBezTo>
                    <a:pt x="-59" y="13408"/>
                    <a:pt x="155" y="11690"/>
                    <a:pt x="155" y="10044"/>
                  </a:cubicBezTo>
                  <a:close/>
                </a:path>
              </a:pathLst>
            </a:custGeom>
            <a:solidFill>
              <a:srgbClr val="22548E"/>
            </a:solidFill>
            <a:ln w="71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B4FCB13-9727-4E70-9C63-479F2C5102FF}"/>
                </a:ext>
              </a:extLst>
            </p:cNvPr>
            <p:cNvSpPr/>
            <p:nvPr/>
          </p:nvSpPr>
          <p:spPr>
            <a:xfrm>
              <a:off x="8936522" y="3925786"/>
              <a:ext cx="18549" cy="15161"/>
            </a:xfrm>
            <a:custGeom>
              <a:avLst/>
              <a:gdLst>
                <a:gd name="connsiteX0" fmla="*/ 18528 w 18549"/>
                <a:gd name="connsiteY0" fmla="*/ 6588 h 15161"/>
                <a:gd name="connsiteX1" fmla="*/ 7221 w 18549"/>
                <a:gd name="connsiteY1" fmla="*/ 14675 h 15161"/>
                <a:gd name="connsiteX2" fmla="*/ 3643 w 18549"/>
                <a:gd name="connsiteY2" fmla="*/ 13100 h 15161"/>
                <a:gd name="connsiteX3" fmla="*/ 2284 w 18549"/>
                <a:gd name="connsiteY3" fmla="*/ 2080 h 15161"/>
                <a:gd name="connsiteX4" fmla="*/ 3500 w 18549"/>
                <a:gd name="connsiteY4" fmla="*/ 935 h 15161"/>
                <a:gd name="connsiteX5" fmla="*/ 13304 w 18549"/>
                <a:gd name="connsiteY5" fmla="*/ 220 h 15161"/>
                <a:gd name="connsiteX6" fmla="*/ 17741 w 18549"/>
                <a:gd name="connsiteY6" fmla="*/ 3583 h 15161"/>
                <a:gd name="connsiteX7" fmla="*/ 18528 w 18549"/>
                <a:gd name="connsiteY7" fmla="*/ 6588 h 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49" h="15161">
                  <a:moveTo>
                    <a:pt x="18528" y="6588"/>
                  </a:moveTo>
                  <a:cubicBezTo>
                    <a:pt x="18671" y="11455"/>
                    <a:pt x="11515" y="16822"/>
                    <a:pt x="7221" y="14675"/>
                  </a:cubicBezTo>
                  <a:cubicBezTo>
                    <a:pt x="6076" y="14102"/>
                    <a:pt x="4717" y="13888"/>
                    <a:pt x="3643" y="13100"/>
                  </a:cubicBezTo>
                  <a:cubicBezTo>
                    <a:pt x="-722" y="9809"/>
                    <a:pt x="-1151" y="6517"/>
                    <a:pt x="2284" y="2080"/>
                  </a:cubicBezTo>
                  <a:cubicBezTo>
                    <a:pt x="2641" y="1651"/>
                    <a:pt x="2999" y="1150"/>
                    <a:pt x="3500" y="935"/>
                  </a:cubicBezTo>
                  <a:cubicBezTo>
                    <a:pt x="6649" y="-782"/>
                    <a:pt x="10012" y="434"/>
                    <a:pt x="13304" y="220"/>
                  </a:cubicBezTo>
                  <a:cubicBezTo>
                    <a:pt x="15594" y="76"/>
                    <a:pt x="16238" y="2510"/>
                    <a:pt x="17741" y="3583"/>
                  </a:cubicBezTo>
                  <a:cubicBezTo>
                    <a:pt x="18886" y="4299"/>
                    <a:pt x="18456" y="5515"/>
                    <a:pt x="18528" y="6588"/>
                  </a:cubicBezTo>
                  <a:close/>
                </a:path>
              </a:pathLst>
            </a:custGeom>
            <a:solidFill>
              <a:srgbClr val="2A5A91"/>
            </a:solidFill>
            <a:ln w="71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8262112-35DC-48BC-9932-7CBB03EBF1A9}"/>
                </a:ext>
              </a:extLst>
            </p:cNvPr>
            <p:cNvSpPr/>
            <p:nvPr/>
          </p:nvSpPr>
          <p:spPr>
            <a:xfrm>
              <a:off x="8881253" y="3925588"/>
              <a:ext cx="17880" cy="20535"/>
            </a:xfrm>
            <a:custGeom>
              <a:avLst/>
              <a:gdLst>
                <a:gd name="connsiteX0" fmla="*/ 4025 w 17880"/>
                <a:gd name="connsiteY0" fmla="*/ 20526 h 20535"/>
                <a:gd name="connsiteX1" fmla="*/ 1879 w 17880"/>
                <a:gd name="connsiteY1" fmla="*/ 19953 h 20535"/>
                <a:gd name="connsiteX2" fmla="*/ 3668 w 17880"/>
                <a:gd name="connsiteY2" fmla="*/ 17664 h 20535"/>
                <a:gd name="connsiteX3" fmla="*/ 6101 w 17880"/>
                <a:gd name="connsiteY3" fmla="*/ 12440 h 20535"/>
                <a:gd name="connsiteX4" fmla="*/ 1664 w 17880"/>
                <a:gd name="connsiteY4" fmla="*/ 3352 h 20535"/>
                <a:gd name="connsiteX5" fmla="*/ 877 w 17880"/>
                <a:gd name="connsiteY5" fmla="*/ 489 h 20535"/>
                <a:gd name="connsiteX6" fmla="*/ 4813 w 17880"/>
                <a:gd name="connsiteY6" fmla="*/ 1777 h 20535"/>
                <a:gd name="connsiteX7" fmla="*/ 6745 w 17880"/>
                <a:gd name="connsiteY7" fmla="*/ 6142 h 20535"/>
                <a:gd name="connsiteX8" fmla="*/ 8892 w 17880"/>
                <a:gd name="connsiteY8" fmla="*/ 8504 h 20535"/>
                <a:gd name="connsiteX9" fmla="*/ 11468 w 17880"/>
                <a:gd name="connsiteY9" fmla="*/ 7860 h 20535"/>
                <a:gd name="connsiteX10" fmla="*/ 13257 w 17880"/>
                <a:gd name="connsiteY10" fmla="*/ 1849 h 20535"/>
                <a:gd name="connsiteX11" fmla="*/ 16549 w 17880"/>
                <a:gd name="connsiteY11" fmla="*/ 489 h 20535"/>
                <a:gd name="connsiteX12" fmla="*/ 17550 w 17880"/>
                <a:gd name="connsiteY12" fmla="*/ 2207 h 20535"/>
                <a:gd name="connsiteX13" fmla="*/ 11468 w 17880"/>
                <a:gd name="connsiteY13" fmla="*/ 15660 h 20535"/>
                <a:gd name="connsiteX14" fmla="*/ 4025 w 17880"/>
                <a:gd name="connsiteY14" fmla="*/ 20526 h 2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80" h="20535">
                  <a:moveTo>
                    <a:pt x="4025" y="20526"/>
                  </a:moveTo>
                  <a:cubicBezTo>
                    <a:pt x="3238" y="20383"/>
                    <a:pt x="1879" y="20884"/>
                    <a:pt x="1879" y="19953"/>
                  </a:cubicBezTo>
                  <a:cubicBezTo>
                    <a:pt x="1879" y="19166"/>
                    <a:pt x="2880" y="17807"/>
                    <a:pt x="3668" y="17664"/>
                  </a:cubicBezTo>
                  <a:cubicBezTo>
                    <a:pt x="7031" y="16948"/>
                    <a:pt x="7103" y="15159"/>
                    <a:pt x="6101" y="12440"/>
                  </a:cubicBezTo>
                  <a:cubicBezTo>
                    <a:pt x="4884" y="9291"/>
                    <a:pt x="3095" y="6429"/>
                    <a:pt x="1664" y="3352"/>
                  </a:cubicBezTo>
                  <a:cubicBezTo>
                    <a:pt x="1306" y="2564"/>
                    <a:pt x="-1342" y="1563"/>
                    <a:pt x="877" y="489"/>
                  </a:cubicBezTo>
                  <a:cubicBezTo>
                    <a:pt x="1807" y="60"/>
                    <a:pt x="4526" y="-799"/>
                    <a:pt x="4813" y="1777"/>
                  </a:cubicBezTo>
                  <a:cubicBezTo>
                    <a:pt x="5027" y="3495"/>
                    <a:pt x="7031" y="4139"/>
                    <a:pt x="6745" y="6142"/>
                  </a:cubicBezTo>
                  <a:cubicBezTo>
                    <a:pt x="6673" y="6786"/>
                    <a:pt x="8033" y="7860"/>
                    <a:pt x="8892" y="8504"/>
                  </a:cubicBezTo>
                  <a:cubicBezTo>
                    <a:pt x="9893" y="9148"/>
                    <a:pt x="11682" y="8790"/>
                    <a:pt x="11468" y="7860"/>
                  </a:cubicBezTo>
                  <a:cubicBezTo>
                    <a:pt x="10967" y="5355"/>
                    <a:pt x="12827" y="3852"/>
                    <a:pt x="13257" y="1849"/>
                  </a:cubicBezTo>
                  <a:cubicBezTo>
                    <a:pt x="13686" y="-298"/>
                    <a:pt x="15332" y="561"/>
                    <a:pt x="16549" y="489"/>
                  </a:cubicBezTo>
                  <a:cubicBezTo>
                    <a:pt x="17765" y="418"/>
                    <a:pt x="18266" y="561"/>
                    <a:pt x="17550" y="2207"/>
                  </a:cubicBezTo>
                  <a:cubicBezTo>
                    <a:pt x="15547" y="6643"/>
                    <a:pt x="12541" y="10651"/>
                    <a:pt x="11468" y="15660"/>
                  </a:cubicBezTo>
                  <a:cubicBezTo>
                    <a:pt x="10752" y="18809"/>
                    <a:pt x="7603" y="20454"/>
                    <a:pt x="4025" y="20526"/>
                  </a:cubicBezTo>
                  <a:close/>
                </a:path>
              </a:pathLst>
            </a:custGeom>
            <a:solidFill>
              <a:srgbClr val="2A5992"/>
            </a:solidFill>
            <a:ln w="71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C146B8D-C73D-427A-8D7F-F77C0D8BC1DF}"/>
                </a:ext>
              </a:extLst>
            </p:cNvPr>
            <p:cNvSpPr/>
            <p:nvPr/>
          </p:nvSpPr>
          <p:spPr>
            <a:xfrm>
              <a:off x="8960062" y="3925873"/>
              <a:ext cx="15167" cy="15238"/>
            </a:xfrm>
            <a:custGeom>
              <a:avLst/>
              <a:gdLst>
                <a:gd name="connsiteX0" fmla="*/ 68 w 15167"/>
                <a:gd name="connsiteY0" fmla="*/ 7217 h 15238"/>
                <a:gd name="connsiteX1" fmla="*/ 68 w 15167"/>
                <a:gd name="connsiteY1" fmla="*/ 2995 h 15238"/>
                <a:gd name="connsiteX2" fmla="*/ 3503 w 15167"/>
                <a:gd name="connsiteY2" fmla="*/ 61 h 15238"/>
                <a:gd name="connsiteX3" fmla="*/ 15025 w 15167"/>
                <a:gd name="connsiteY3" fmla="*/ 705 h 15238"/>
                <a:gd name="connsiteX4" fmla="*/ 15168 w 15167"/>
                <a:gd name="connsiteY4" fmla="*/ 14087 h 15238"/>
                <a:gd name="connsiteX5" fmla="*/ 14237 w 15167"/>
                <a:gd name="connsiteY5" fmla="*/ 15017 h 15238"/>
                <a:gd name="connsiteX6" fmla="*/ 13021 w 15167"/>
                <a:gd name="connsiteY6" fmla="*/ 13872 h 15238"/>
                <a:gd name="connsiteX7" fmla="*/ 11804 w 15167"/>
                <a:gd name="connsiteY7" fmla="*/ 11868 h 15238"/>
                <a:gd name="connsiteX8" fmla="*/ 11804 w 15167"/>
                <a:gd name="connsiteY8" fmla="*/ 7646 h 15238"/>
                <a:gd name="connsiteX9" fmla="*/ 9657 w 15167"/>
                <a:gd name="connsiteY9" fmla="*/ 3424 h 15238"/>
                <a:gd name="connsiteX10" fmla="*/ 3432 w 15167"/>
                <a:gd name="connsiteY10" fmla="*/ 7933 h 15238"/>
                <a:gd name="connsiteX11" fmla="*/ 3360 w 15167"/>
                <a:gd name="connsiteY11" fmla="*/ 13801 h 15238"/>
                <a:gd name="connsiteX12" fmla="*/ 1786 w 15167"/>
                <a:gd name="connsiteY12" fmla="*/ 15232 h 15238"/>
                <a:gd name="connsiteX13" fmla="*/ 68 w 15167"/>
                <a:gd name="connsiteY13" fmla="*/ 13944 h 15238"/>
                <a:gd name="connsiteX14" fmla="*/ 68 w 15167"/>
                <a:gd name="connsiteY14" fmla="*/ 7217 h 1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67" h="15238">
                  <a:moveTo>
                    <a:pt x="68" y="7217"/>
                  </a:moveTo>
                  <a:cubicBezTo>
                    <a:pt x="68" y="5786"/>
                    <a:pt x="212" y="4426"/>
                    <a:pt x="68" y="2995"/>
                  </a:cubicBezTo>
                  <a:cubicBezTo>
                    <a:pt x="-361" y="61"/>
                    <a:pt x="1285" y="-154"/>
                    <a:pt x="3503" y="61"/>
                  </a:cubicBezTo>
                  <a:cubicBezTo>
                    <a:pt x="7296" y="419"/>
                    <a:pt x="11232" y="-583"/>
                    <a:pt x="15025" y="705"/>
                  </a:cubicBezTo>
                  <a:cubicBezTo>
                    <a:pt x="15096" y="5142"/>
                    <a:pt x="15168" y="9650"/>
                    <a:pt x="15168" y="14087"/>
                  </a:cubicBezTo>
                  <a:cubicBezTo>
                    <a:pt x="15168" y="14445"/>
                    <a:pt x="14380" y="15089"/>
                    <a:pt x="14237" y="15017"/>
                  </a:cubicBezTo>
                  <a:cubicBezTo>
                    <a:pt x="13736" y="14731"/>
                    <a:pt x="13379" y="14301"/>
                    <a:pt x="13021" y="13872"/>
                  </a:cubicBezTo>
                  <a:cubicBezTo>
                    <a:pt x="12520" y="13300"/>
                    <a:pt x="11661" y="12942"/>
                    <a:pt x="11804" y="11868"/>
                  </a:cubicBezTo>
                  <a:cubicBezTo>
                    <a:pt x="11947" y="10509"/>
                    <a:pt x="12019" y="9006"/>
                    <a:pt x="11804" y="7646"/>
                  </a:cubicBezTo>
                  <a:cubicBezTo>
                    <a:pt x="11518" y="6072"/>
                    <a:pt x="13379" y="3496"/>
                    <a:pt x="9657" y="3424"/>
                  </a:cubicBezTo>
                  <a:cubicBezTo>
                    <a:pt x="5435" y="3353"/>
                    <a:pt x="3646" y="4498"/>
                    <a:pt x="3432" y="7933"/>
                  </a:cubicBezTo>
                  <a:cubicBezTo>
                    <a:pt x="3289" y="9865"/>
                    <a:pt x="3432" y="11868"/>
                    <a:pt x="3360" y="13801"/>
                  </a:cubicBezTo>
                  <a:cubicBezTo>
                    <a:pt x="3360" y="14731"/>
                    <a:pt x="2788" y="15160"/>
                    <a:pt x="1786" y="15232"/>
                  </a:cubicBezTo>
                  <a:cubicBezTo>
                    <a:pt x="784" y="15303"/>
                    <a:pt x="140" y="14802"/>
                    <a:pt x="68" y="13944"/>
                  </a:cubicBezTo>
                  <a:cubicBezTo>
                    <a:pt x="-3" y="11654"/>
                    <a:pt x="68" y="9435"/>
                    <a:pt x="68" y="7217"/>
                  </a:cubicBezTo>
                  <a:close/>
                </a:path>
              </a:pathLst>
            </a:custGeom>
            <a:solidFill>
              <a:srgbClr val="305B91"/>
            </a:solidFill>
            <a:ln w="71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9601136-4B90-498B-BB5A-B105489E7855}"/>
                </a:ext>
              </a:extLst>
            </p:cNvPr>
            <p:cNvSpPr/>
            <p:nvPr/>
          </p:nvSpPr>
          <p:spPr>
            <a:xfrm>
              <a:off x="8902093" y="3920821"/>
              <a:ext cx="9309" cy="20430"/>
            </a:xfrm>
            <a:custGeom>
              <a:avLst/>
              <a:gdLst>
                <a:gd name="connsiteX0" fmla="*/ 9091 w 9309"/>
                <a:gd name="connsiteY0" fmla="*/ 6115 h 20430"/>
                <a:gd name="connsiteX1" fmla="*/ 7302 w 9309"/>
                <a:gd name="connsiteY1" fmla="*/ 7904 h 20430"/>
                <a:gd name="connsiteX2" fmla="*/ 6228 w 9309"/>
                <a:gd name="connsiteY2" fmla="*/ 16420 h 20430"/>
                <a:gd name="connsiteX3" fmla="*/ 6873 w 9309"/>
                <a:gd name="connsiteY3" fmla="*/ 16921 h 20430"/>
                <a:gd name="connsiteX4" fmla="*/ 9234 w 9309"/>
                <a:gd name="connsiteY4" fmla="*/ 19282 h 20430"/>
                <a:gd name="connsiteX5" fmla="*/ 7302 w 9309"/>
                <a:gd name="connsiteY5" fmla="*/ 20356 h 20430"/>
                <a:gd name="connsiteX6" fmla="*/ 2650 w 9309"/>
                <a:gd name="connsiteY6" fmla="*/ 17636 h 20430"/>
                <a:gd name="connsiteX7" fmla="*/ 2507 w 9309"/>
                <a:gd name="connsiteY7" fmla="*/ 13486 h 20430"/>
                <a:gd name="connsiteX8" fmla="*/ 2364 w 9309"/>
                <a:gd name="connsiteY8" fmla="*/ 9479 h 20430"/>
                <a:gd name="connsiteX9" fmla="*/ 2507 w 9309"/>
                <a:gd name="connsiteY9" fmla="*/ 1178 h 20430"/>
                <a:gd name="connsiteX10" fmla="*/ 4368 w 9309"/>
                <a:gd name="connsiteY10" fmla="*/ 176 h 20430"/>
                <a:gd name="connsiteX11" fmla="*/ 9091 w 9309"/>
                <a:gd name="connsiteY11" fmla="*/ 6115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9" h="20430">
                  <a:moveTo>
                    <a:pt x="9091" y="6115"/>
                  </a:moveTo>
                  <a:cubicBezTo>
                    <a:pt x="8518" y="6688"/>
                    <a:pt x="7874" y="7260"/>
                    <a:pt x="7302" y="7904"/>
                  </a:cubicBezTo>
                  <a:cubicBezTo>
                    <a:pt x="4869" y="10480"/>
                    <a:pt x="5871" y="13486"/>
                    <a:pt x="6228" y="16420"/>
                  </a:cubicBezTo>
                  <a:cubicBezTo>
                    <a:pt x="6228" y="16635"/>
                    <a:pt x="6658" y="16921"/>
                    <a:pt x="6873" y="16921"/>
                  </a:cubicBezTo>
                  <a:cubicBezTo>
                    <a:pt x="8662" y="16706"/>
                    <a:pt x="9592" y="17493"/>
                    <a:pt x="9234" y="19282"/>
                  </a:cubicBezTo>
                  <a:cubicBezTo>
                    <a:pt x="9091" y="20141"/>
                    <a:pt x="8161" y="20213"/>
                    <a:pt x="7302" y="20356"/>
                  </a:cubicBezTo>
                  <a:cubicBezTo>
                    <a:pt x="4940" y="20785"/>
                    <a:pt x="3509" y="19282"/>
                    <a:pt x="2650" y="17636"/>
                  </a:cubicBezTo>
                  <a:cubicBezTo>
                    <a:pt x="2078" y="16563"/>
                    <a:pt x="2579" y="14917"/>
                    <a:pt x="2507" y="13486"/>
                  </a:cubicBezTo>
                  <a:cubicBezTo>
                    <a:pt x="2507" y="12126"/>
                    <a:pt x="3008" y="9765"/>
                    <a:pt x="2364" y="9479"/>
                  </a:cubicBezTo>
                  <a:cubicBezTo>
                    <a:pt x="-2931" y="6473"/>
                    <a:pt x="2293" y="3897"/>
                    <a:pt x="2507" y="1178"/>
                  </a:cubicBezTo>
                  <a:cubicBezTo>
                    <a:pt x="2579" y="319"/>
                    <a:pt x="3867" y="-325"/>
                    <a:pt x="4368" y="176"/>
                  </a:cubicBezTo>
                  <a:cubicBezTo>
                    <a:pt x="6085" y="1965"/>
                    <a:pt x="7517" y="4112"/>
                    <a:pt x="9091" y="6115"/>
                  </a:cubicBezTo>
                  <a:close/>
                </a:path>
              </a:pathLst>
            </a:custGeom>
            <a:solidFill>
              <a:srgbClr val="255C95"/>
            </a:solidFill>
            <a:ln w="71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D5B2A1C-10E0-45FC-ABAF-BB4A837FF7DD}"/>
                </a:ext>
              </a:extLst>
            </p:cNvPr>
            <p:cNvSpPr/>
            <p:nvPr/>
          </p:nvSpPr>
          <p:spPr>
            <a:xfrm>
              <a:off x="8813861" y="3924217"/>
              <a:ext cx="11514" cy="16676"/>
            </a:xfrm>
            <a:custGeom>
              <a:avLst/>
              <a:gdLst>
                <a:gd name="connsiteX0" fmla="*/ 9088 w 11514"/>
                <a:gd name="connsiteY0" fmla="*/ 0 h 16676"/>
                <a:gd name="connsiteX1" fmla="*/ 11020 w 11514"/>
                <a:gd name="connsiteY1" fmla="*/ 1932 h 16676"/>
                <a:gd name="connsiteX2" fmla="*/ 10448 w 11514"/>
                <a:gd name="connsiteY2" fmla="*/ 3363 h 16676"/>
                <a:gd name="connsiteX3" fmla="*/ 6941 w 11514"/>
                <a:gd name="connsiteY3" fmla="*/ 5081 h 16676"/>
                <a:gd name="connsiteX4" fmla="*/ 4938 w 11514"/>
                <a:gd name="connsiteY4" fmla="*/ 7800 h 16676"/>
                <a:gd name="connsiteX5" fmla="*/ 4795 w 11514"/>
                <a:gd name="connsiteY5" fmla="*/ 14455 h 16676"/>
                <a:gd name="connsiteX6" fmla="*/ 2505 w 11514"/>
                <a:gd name="connsiteY6" fmla="*/ 16674 h 16676"/>
                <a:gd name="connsiteX7" fmla="*/ 286 w 11514"/>
                <a:gd name="connsiteY7" fmla="*/ 14670 h 16676"/>
                <a:gd name="connsiteX8" fmla="*/ 0 w 11514"/>
                <a:gd name="connsiteY8" fmla="*/ 3077 h 16676"/>
                <a:gd name="connsiteX9" fmla="*/ 1717 w 11514"/>
                <a:gd name="connsiteY9" fmla="*/ 1789 h 16676"/>
                <a:gd name="connsiteX10" fmla="*/ 9088 w 11514"/>
                <a:gd name="connsiteY10" fmla="*/ 0 h 1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4" h="16676">
                  <a:moveTo>
                    <a:pt x="9088" y="0"/>
                  </a:moveTo>
                  <a:cubicBezTo>
                    <a:pt x="9804" y="716"/>
                    <a:pt x="10376" y="1360"/>
                    <a:pt x="11020" y="1932"/>
                  </a:cubicBezTo>
                  <a:cubicBezTo>
                    <a:pt x="12237" y="3005"/>
                    <a:pt x="10877" y="3435"/>
                    <a:pt x="10448" y="3363"/>
                  </a:cubicBezTo>
                  <a:cubicBezTo>
                    <a:pt x="8802" y="3077"/>
                    <a:pt x="8301" y="5081"/>
                    <a:pt x="6941" y="5081"/>
                  </a:cubicBezTo>
                  <a:cubicBezTo>
                    <a:pt x="4866" y="5081"/>
                    <a:pt x="4866" y="6297"/>
                    <a:pt x="4938" y="7800"/>
                  </a:cubicBezTo>
                  <a:cubicBezTo>
                    <a:pt x="4938" y="10018"/>
                    <a:pt x="5152" y="12237"/>
                    <a:pt x="4795" y="14455"/>
                  </a:cubicBezTo>
                  <a:cubicBezTo>
                    <a:pt x="4651" y="15314"/>
                    <a:pt x="3363" y="16530"/>
                    <a:pt x="2505" y="16674"/>
                  </a:cubicBezTo>
                  <a:cubicBezTo>
                    <a:pt x="1861" y="16745"/>
                    <a:pt x="358" y="15457"/>
                    <a:pt x="286" y="14670"/>
                  </a:cubicBezTo>
                  <a:cubicBezTo>
                    <a:pt x="0" y="10805"/>
                    <a:pt x="0" y="6941"/>
                    <a:pt x="0" y="3077"/>
                  </a:cubicBezTo>
                  <a:cubicBezTo>
                    <a:pt x="0" y="2218"/>
                    <a:pt x="716" y="1860"/>
                    <a:pt x="1717" y="1789"/>
                  </a:cubicBezTo>
                  <a:cubicBezTo>
                    <a:pt x="4222" y="1288"/>
                    <a:pt x="7228" y="3077"/>
                    <a:pt x="9088" y="0"/>
                  </a:cubicBezTo>
                  <a:close/>
                </a:path>
              </a:pathLst>
            </a:custGeom>
            <a:solidFill>
              <a:srgbClr val="336294"/>
            </a:solidFill>
            <a:ln w="71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427A961-E6C3-42F6-A64B-16DE6951F502}"/>
                </a:ext>
              </a:extLst>
            </p:cNvPr>
            <p:cNvSpPr/>
            <p:nvPr/>
          </p:nvSpPr>
          <p:spPr>
            <a:xfrm>
              <a:off x="8055130" y="3925973"/>
              <a:ext cx="5127" cy="15233"/>
            </a:xfrm>
            <a:custGeom>
              <a:avLst/>
              <a:gdLst>
                <a:gd name="connsiteX0" fmla="*/ 47 w 5127"/>
                <a:gd name="connsiteY0" fmla="*/ 7404 h 15233"/>
                <a:gd name="connsiteX1" fmla="*/ 47 w 5127"/>
                <a:gd name="connsiteY1" fmla="*/ 1608 h 15233"/>
                <a:gd name="connsiteX2" fmla="*/ 2265 w 5127"/>
                <a:gd name="connsiteY2" fmla="*/ 33 h 15233"/>
                <a:gd name="connsiteX3" fmla="*/ 5128 w 5127"/>
                <a:gd name="connsiteY3" fmla="*/ 1822 h 15233"/>
                <a:gd name="connsiteX4" fmla="*/ 5128 w 5127"/>
                <a:gd name="connsiteY4" fmla="*/ 11769 h 15233"/>
                <a:gd name="connsiteX5" fmla="*/ 2694 w 5127"/>
                <a:gd name="connsiteY5" fmla="*/ 14847 h 15233"/>
                <a:gd name="connsiteX6" fmla="*/ 118 w 5127"/>
                <a:gd name="connsiteY6" fmla="*/ 14059 h 15233"/>
                <a:gd name="connsiteX7" fmla="*/ 47 w 5127"/>
                <a:gd name="connsiteY7" fmla="*/ 7404 h 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7" h="15233">
                  <a:moveTo>
                    <a:pt x="47" y="7404"/>
                  </a:moveTo>
                  <a:cubicBezTo>
                    <a:pt x="47" y="5472"/>
                    <a:pt x="47" y="3540"/>
                    <a:pt x="47" y="1608"/>
                  </a:cubicBezTo>
                  <a:cubicBezTo>
                    <a:pt x="47" y="-38"/>
                    <a:pt x="1120" y="-38"/>
                    <a:pt x="2265" y="33"/>
                  </a:cubicBezTo>
                  <a:cubicBezTo>
                    <a:pt x="3553" y="33"/>
                    <a:pt x="5128" y="-396"/>
                    <a:pt x="5128" y="1822"/>
                  </a:cubicBezTo>
                  <a:cubicBezTo>
                    <a:pt x="5128" y="5114"/>
                    <a:pt x="5128" y="8478"/>
                    <a:pt x="5128" y="11769"/>
                  </a:cubicBezTo>
                  <a:cubicBezTo>
                    <a:pt x="5128" y="13487"/>
                    <a:pt x="3696" y="14059"/>
                    <a:pt x="2694" y="14847"/>
                  </a:cubicBezTo>
                  <a:cubicBezTo>
                    <a:pt x="1907" y="15562"/>
                    <a:pt x="333" y="15276"/>
                    <a:pt x="118" y="14059"/>
                  </a:cubicBezTo>
                  <a:cubicBezTo>
                    <a:pt x="-96" y="11841"/>
                    <a:pt x="47" y="9623"/>
                    <a:pt x="47" y="7404"/>
                  </a:cubicBezTo>
                  <a:close/>
                </a:path>
              </a:pathLst>
            </a:custGeom>
            <a:solidFill>
              <a:srgbClr val="195092"/>
            </a:solidFill>
            <a:ln w="71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082D19B-B003-4EBA-9E8A-D4CA90CC3C72}"/>
                </a:ext>
              </a:extLst>
            </p:cNvPr>
            <p:cNvSpPr/>
            <p:nvPr/>
          </p:nvSpPr>
          <p:spPr>
            <a:xfrm>
              <a:off x="8830553" y="3919208"/>
              <a:ext cx="1717" cy="21754"/>
            </a:xfrm>
            <a:custGeom>
              <a:avLst/>
              <a:gdLst>
                <a:gd name="connsiteX0" fmla="*/ 1700 w 1717"/>
                <a:gd name="connsiteY0" fmla="*/ 11307 h 21754"/>
                <a:gd name="connsiteX1" fmla="*/ 1628 w 1717"/>
                <a:gd name="connsiteY1" fmla="*/ 20466 h 21754"/>
                <a:gd name="connsiteX2" fmla="*/ 841 w 1717"/>
                <a:gd name="connsiteY2" fmla="*/ 21754 h 21754"/>
                <a:gd name="connsiteX3" fmla="*/ 54 w 1717"/>
                <a:gd name="connsiteY3" fmla="*/ 20466 h 21754"/>
                <a:gd name="connsiteX4" fmla="*/ 54 w 1717"/>
                <a:gd name="connsiteY4" fmla="*/ 1288 h 21754"/>
                <a:gd name="connsiteX5" fmla="*/ 841 w 1717"/>
                <a:gd name="connsiteY5" fmla="*/ 0 h 21754"/>
                <a:gd name="connsiteX6" fmla="*/ 1628 w 1717"/>
                <a:gd name="connsiteY6" fmla="*/ 1288 h 21754"/>
                <a:gd name="connsiteX7" fmla="*/ 1700 w 1717"/>
                <a:gd name="connsiteY7" fmla="*/ 11307 h 2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 h="21754">
                  <a:moveTo>
                    <a:pt x="1700" y="11307"/>
                  </a:moveTo>
                  <a:cubicBezTo>
                    <a:pt x="1700" y="14384"/>
                    <a:pt x="1700" y="17461"/>
                    <a:pt x="1628" y="20466"/>
                  </a:cubicBezTo>
                  <a:cubicBezTo>
                    <a:pt x="1628" y="20896"/>
                    <a:pt x="1127" y="21325"/>
                    <a:pt x="841" y="21754"/>
                  </a:cubicBezTo>
                  <a:cubicBezTo>
                    <a:pt x="555" y="21325"/>
                    <a:pt x="54" y="20896"/>
                    <a:pt x="54" y="20466"/>
                  </a:cubicBezTo>
                  <a:cubicBezTo>
                    <a:pt x="-18" y="14097"/>
                    <a:pt x="-18" y="7657"/>
                    <a:pt x="54" y="1288"/>
                  </a:cubicBezTo>
                  <a:cubicBezTo>
                    <a:pt x="54" y="859"/>
                    <a:pt x="555" y="429"/>
                    <a:pt x="841" y="0"/>
                  </a:cubicBezTo>
                  <a:cubicBezTo>
                    <a:pt x="1127" y="429"/>
                    <a:pt x="1628" y="859"/>
                    <a:pt x="1628" y="1288"/>
                  </a:cubicBezTo>
                  <a:cubicBezTo>
                    <a:pt x="1771" y="4651"/>
                    <a:pt x="1700" y="8015"/>
                    <a:pt x="1700" y="11307"/>
                  </a:cubicBezTo>
                  <a:close/>
                </a:path>
              </a:pathLst>
            </a:custGeom>
            <a:solidFill>
              <a:srgbClr val="243C7A"/>
            </a:solidFill>
            <a:ln w="71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EA8BC545-6C52-494E-B90D-CDB9D671CAFA}"/>
                </a:ext>
              </a:extLst>
            </p:cNvPr>
            <p:cNvSpPr/>
            <p:nvPr/>
          </p:nvSpPr>
          <p:spPr>
            <a:xfrm>
              <a:off x="8838942" y="3936155"/>
              <a:ext cx="4901" cy="9991"/>
            </a:xfrm>
            <a:custGeom>
              <a:avLst/>
              <a:gdLst>
                <a:gd name="connsiteX0" fmla="*/ 1253 w 4901"/>
                <a:gd name="connsiteY0" fmla="*/ 9959 h 9991"/>
                <a:gd name="connsiteX1" fmla="*/ 108 w 4901"/>
                <a:gd name="connsiteY1" fmla="*/ 8957 h 9991"/>
                <a:gd name="connsiteX2" fmla="*/ 681 w 4901"/>
                <a:gd name="connsiteY2" fmla="*/ 6739 h 9991"/>
                <a:gd name="connsiteX3" fmla="*/ 394 w 4901"/>
                <a:gd name="connsiteY3" fmla="*/ 4378 h 9991"/>
                <a:gd name="connsiteX4" fmla="*/ 323 w 4901"/>
                <a:gd name="connsiteY4" fmla="*/ 2159 h 9991"/>
                <a:gd name="connsiteX5" fmla="*/ 2684 w 4901"/>
                <a:gd name="connsiteY5" fmla="*/ 12 h 9991"/>
                <a:gd name="connsiteX6" fmla="*/ 4402 w 4901"/>
                <a:gd name="connsiteY6" fmla="*/ 1730 h 9991"/>
                <a:gd name="connsiteX7" fmla="*/ 2112 w 4901"/>
                <a:gd name="connsiteY7" fmla="*/ 9959 h 9991"/>
                <a:gd name="connsiteX8" fmla="*/ 1253 w 4901"/>
                <a:gd name="connsiteY8" fmla="*/ 9959 h 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1" h="9991">
                  <a:moveTo>
                    <a:pt x="1253" y="9959"/>
                  </a:moveTo>
                  <a:cubicBezTo>
                    <a:pt x="824" y="9673"/>
                    <a:pt x="180" y="9387"/>
                    <a:pt x="108" y="8957"/>
                  </a:cubicBezTo>
                  <a:cubicBezTo>
                    <a:pt x="-35" y="8170"/>
                    <a:pt x="-178" y="7312"/>
                    <a:pt x="681" y="6739"/>
                  </a:cubicBezTo>
                  <a:cubicBezTo>
                    <a:pt x="2183" y="5737"/>
                    <a:pt x="895" y="5165"/>
                    <a:pt x="394" y="4378"/>
                  </a:cubicBezTo>
                  <a:cubicBezTo>
                    <a:pt x="37" y="3805"/>
                    <a:pt x="-35" y="2732"/>
                    <a:pt x="323" y="2159"/>
                  </a:cubicBezTo>
                  <a:cubicBezTo>
                    <a:pt x="895" y="1300"/>
                    <a:pt x="1754" y="513"/>
                    <a:pt x="2684" y="12"/>
                  </a:cubicBezTo>
                  <a:cubicBezTo>
                    <a:pt x="2899" y="-131"/>
                    <a:pt x="3972" y="1014"/>
                    <a:pt x="4402" y="1730"/>
                  </a:cubicBezTo>
                  <a:cubicBezTo>
                    <a:pt x="5690" y="4020"/>
                    <a:pt x="4330" y="8814"/>
                    <a:pt x="2112" y="9959"/>
                  </a:cubicBezTo>
                  <a:cubicBezTo>
                    <a:pt x="1897" y="10031"/>
                    <a:pt x="1539" y="9959"/>
                    <a:pt x="1253" y="9959"/>
                  </a:cubicBezTo>
                  <a:close/>
                </a:path>
              </a:pathLst>
            </a:custGeom>
            <a:solidFill>
              <a:srgbClr val="7D98B7"/>
            </a:solidFill>
            <a:ln w="71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9DAD231-307C-4E91-A799-C312B2E3B446}"/>
                </a:ext>
              </a:extLst>
            </p:cNvPr>
            <p:cNvSpPr/>
            <p:nvPr/>
          </p:nvSpPr>
          <p:spPr>
            <a:xfrm>
              <a:off x="8246977" y="3764440"/>
              <a:ext cx="80827" cy="58908"/>
            </a:xfrm>
            <a:custGeom>
              <a:avLst/>
              <a:gdLst>
                <a:gd name="connsiteX0" fmla="*/ 39841 w 80827"/>
                <a:gd name="connsiteY0" fmla="*/ 58876 h 58908"/>
                <a:gd name="connsiteX1" fmla="*/ 6279 w 80827"/>
                <a:gd name="connsiteY1" fmla="*/ 58876 h 58908"/>
                <a:gd name="connsiteX2" fmla="*/ 54 w 80827"/>
                <a:gd name="connsiteY2" fmla="*/ 52794 h 58908"/>
                <a:gd name="connsiteX3" fmla="*/ 54 w 80827"/>
                <a:gd name="connsiteY3" fmla="*/ 5778 h 58908"/>
                <a:gd name="connsiteX4" fmla="*/ 5850 w 80827"/>
                <a:gd name="connsiteY4" fmla="*/ 54 h 58908"/>
                <a:gd name="connsiteX5" fmla="*/ 66319 w 80827"/>
                <a:gd name="connsiteY5" fmla="*/ 54 h 58908"/>
                <a:gd name="connsiteX6" fmla="*/ 80273 w 80827"/>
                <a:gd name="connsiteY6" fmla="*/ 8712 h 58908"/>
                <a:gd name="connsiteX7" fmla="*/ 80774 w 80827"/>
                <a:gd name="connsiteY7" fmla="*/ 12720 h 58908"/>
                <a:gd name="connsiteX8" fmla="*/ 80774 w 80827"/>
                <a:gd name="connsiteY8" fmla="*/ 53008 h 58908"/>
                <a:gd name="connsiteX9" fmla="*/ 75121 w 80827"/>
                <a:gd name="connsiteY9" fmla="*/ 58876 h 58908"/>
                <a:gd name="connsiteX10" fmla="*/ 39841 w 80827"/>
                <a:gd name="connsiteY10" fmla="*/ 58876 h 5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27" h="58908">
                  <a:moveTo>
                    <a:pt x="39841" y="58876"/>
                  </a:moveTo>
                  <a:cubicBezTo>
                    <a:pt x="28678" y="58876"/>
                    <a:pt x="17443" y="58948"/>
                    <a:pt x="6279" y="58876"/>
                  </a:cubicBezTo>
                  <a:cubicBezTo>
                    <a:pt x="698" y="58876"/>
                    <a:pt x="54" y="58232"/>
                    <a:pt x="54" y="52794"/>
                  </a:cubicBezTo>
                  <a:cubicBezTo>
                    <a:pt x="-18" y="37122"/>
                    <a:pt x="-18" y="21450"/>
                    <a:pt x="54" y="5778"/>
                  </a:cubicBezTo>
                  <a:cubicBezTo>
                    <a:pt x="54" y="1127"/>
                    <a:pt x="1127" y="54"/>
                    <a:pt x="5850" y="54"/>
                  </a:cubicBezTo>
                  <a:cubicBezTo>
                    <a:pt x="26030" y="-18"/>
                    <a:pt x="46139" y="-18"/>
                    <a:pt x="66319" y="54"/>
                  </a:cubicBezTo>
                  <a:cubicBezTo>
                    <a:pt x="72473" y="54"/>
                    <a:pt x="77196" y="3202"/>
                    <a:pt x="80273" y="8712"/>
                  </a:cubicBezTo>
                  <a:cubicBezTo>
                    <a:pt x="81060" y="10144"/>
                    <a:pt x="80702" y="11432"/>
                    <a:pt x="80774" y="12720"/>
                  </a:cubicBezTo>
                  <a:cubicBezTo>
                    <a:pt x="80845" y="26173"/>
                    <a:pt x="80845" y="39555"/>
                    <a:pt x="80774" y="53008"/>
                  </a:cubicBezTo>
                  <a:cubicBezTo>
                    <a:pt x="80774" y="57875"/>
                    <a:pt x="79772" y="58876"/>
                    <a:pt x="75121" y="58876"/>
                  </a:cubicBezTo>
                  <a:cubicBezTo>
                    <a:pt x="63313" y="58948"/>
                    <a:pt x="51577" y="58876"/>
                    <a:pt x="39841" y="58876"/>
                  </a:cubicBezTo>
                  <a:close/>
                </a:path>
              </a:pathLst>
            </a:custGeom>
            <a:solidFill>
              <a:srgbClr val="FDFEFE"/>
            </a:solidFill>
            <a:ln w="71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19A2A94-7629-48CF-8270-2C9B055F381E}"/>
                </a:ext>
              </a:extLst>
            </p:cNvPr>
            <p:cNvSpPr/>
            <p:nvPr/>
          </p:nvSpPr>
          <p:spPr>
            <a:xfrm>
              <a:off x="8697718" y="3764422"/>
              <a:ext cx="72307" cy="47150"/>
            </a:xfrm>
            <a:custGeom>
              <a:avLst/>
              <a:gdLst>
                <a:gd name="connsiteX0" fmla="*/ 30270 w 72307"/>
                <a:gd name="connsiteY0" fmla="*/ 72 h 47150"/>
                <a:gd name="connsiteX1" fmla="*/ 56318 w 72307"/>
                <a:gd name="connsiteY1" fmla="*/ 72 h 47150"/>
                <a:gd name="connsiteX2" fmla="*/ 72276 w 72307"/>
                <a:gd name="connsiteY2" fmla="*/ 16387 h 47150"/>
                <a:gd name="connsiteX3" fmla="*/ 72276 w 72307"/>
                <a:gd name="connsiteY3" fmla="*/ 31487 h 47150"/>
                <a:gd name="connsiteX4" fmla="*/ 57248 w 72307"/>
                <a:gd name="connsiteY4" fmla="*/ 47087 h 47150"/>
                <a:gd name="connsiteX5" fmla="*/ 51380 w 72307"/>
                <a:gd name="connsiteY5" fmla="*/ 47087 h 47150"/>
                <a:gd name="connsiteX6" fmla="*/ 4294 w 72307"/>
                <a:gd name="connsiteY6" fmla="*/ 47087 h 47150"/>
                <a:gd name="connsiteX7" fmla="*/ 0 w 72307"/>
                <a:gd name="connsiteY7" fmla="*/ 42507 h 47150"/>
                <a:gd name="connsiteX8" fmla="*/ 0 w 72307"/>
                <a:gd name="connsiteY8" fmla="*/ 3864 h 47150"/>
                <a:gd name="connsiteX9" fmla="*/ 4222 w 72307"/>
                <a:gd name="connsiteY9" fmla="*/ 0 h 47150"/>
                <a:gd name="connsiteX10" fmla="*/ 30270 w 72307"/>
                <a:gd name="connsiteY10" fmla="*/ 72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07" h="47150">
                  <a:moveTo>
                    <a:pt x="30270" y="72"/>
                  </a:moveTo>
                  <a:cubicBezTo>
                    <a:pt x="38929" y="72"/>
                    <a:pt x="47659" y="72"/>
                    <a:pt x="56318" y="72"/>
                  </a:cubicBezTo>
                  <a:cubicBezTo>
                    <a:pt x="65836" y="72"/>
                    <a:pt x="72276" y="6727"/>
                    <a:pt x="72276" y="16387"/>
                  </a:cubicBezTo>
                  <a:cubicBezTo>
                    <a:pt x="72276" y="21397"/>
                    <a:pt x="72348" y="26477"/>
                    <a:pt x="72276" y="31487"/>
                  </a:cubicBezTo>
                  <a:cubicBezTo>
                    <a:pt x="72205" y="40002"/>
                    <a:pt x="65907" y="46586"/>
                    <a:pt x="57248" y="47087"/>
                  </a:cubicBezTo>
                  <a:cubicBezTo>
                    <a:pt x="55316" y="47230"/>
                    <a:pt x="53313" y="47087"/>
                    <a:pt x="51380" y="47087"/>
                  </a:cubicBezTo>
                  <a:cubicBezTo>
                    <a:pt x="35709" y="47087"/>
                    <a:pt x="19965" y="47087"/>
                    <a:pt x="4294" y="47087"/>
                  </a:cubicBezTo>
                  <a:cubicBezTo>
                    <a:pt x="0" y="47087"/>
                    <a:pt x="0" y="47015"/>
                    <a:pt x="0" y="42507"/>
                  </a:cubicBezTo>
                  <a:cubicBezTo>
                    <a:pt x="0" y="29626"/>
                    <a:pt x="0" y="16745"/>
                    <a:pt x="0" y="3864"/>
                  </a:cubicBezTo>
                  <a:cubicBezTo>
                    <a:pt x="0" y="72"/>
                    <a:pt x="72" y="0"/>
                    <a:pt x="4222" y="0"/>
                  </a:cubicBezTo>
                  <a:cubicBezTo>
                    <a:pt x="12881" y="72"/>
                    <a:pt x="21611" y="72"/>
                    <a:pt x="30270" y="72"/>
                  </a:cubicBezTo>
                  <a:close/>
                </a:path>
              </a:pathLst>
            </a:custGeom>
            <a:solidFill>
              <a:srgbClr val="FDFEFE"/>
            </a:solidFill>
            <a:ln w="71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3AEC3D5-3170-4AD3-8D3F-42D71205B540}"/>
                </a:ext>
              </a:extLst>
            </p:cNvPr>
            <p:cNvSpPr/>
            <p:nvPr/>
          </p:nvSpPr>
          <p:spPr>
            <a:xfrm>
              <a:off x="8537796" y="3922407"/>
              <a:ext cx="15298" cy="14750"/>
            </a:xfrm>
            <a:custGeom>
              <a:avLst/>
              <a:gdLst>
                <a:gd name="connsiteX0" fmla="*/ 15298 w 15298"/>
                <a:gd name="connsiteY0" fmla="*/ 8465 h 14750"/>
                <a:gd name="connsiteX1" fmla="*/ 11720 w 15298"/>
                <a:gd name="connsiteY1" fmla="*/ 11686 h 14750"/>
                <a:gd name="connsiteX2" fmla="*/ 7069 w 15298"/>
                <a:gd name="connsiteY2" fmla="*/ 12902 h 14750"/>
                <a:gd name="connsiteX3" fmla="*/ 4350 w 15298"/>
                <a:gd name="connsiteY3" fmla="*/ 13761 h 14750"/>
                <a:gd name="connsiteX4" fmla="*/ 557 w 15298"/>
                <a:gd name="connsiteY4" fmla="*/ 11185 h 14750"/>
                <a:gd name="connsiteX5" fmla="*/ 271 w 15298"/>
                <a:gd name="connsiteY5" fmla="*/ 4744 h 14750"/>
                <a:gd name="connsiteX6" fmla="*/ 9573 w 15298"/>
                <a:gd name="connsiteY6" fmla="*/ 93 h 14750"/>
                <a:gd name="connsiteX7" fmla="*/ 15298 w 15298"/>
                <a:gd name="connsiteY7" fmla="*/ 7607 h 14750"/>
                <a:gd name="connsiteX8" fmla="*/ 15298 w 15298"/>
                <a:gd name="connsiteY8" fmla="*/ 8465 h 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8" h="14750">
                  <a:moveTo>
                    <a:pt x="15298" y="8465"/>
                  </a:moveTo>
                  <a:cubicBezTo>
                    <a:pt x="15298" y="11757"/>
                    <a:pt x="14297" y="13045"/>
                    <a:pt x="11720" y="11686"/>
                  </a:cubicBezTo>
                  <a:cubicBezTo>
                    <a:pt x="9144" y="10397"/>
                    <a:pt x="7427" y="10898"/>
                    <a:pt x="7069" y="12902"/>
                  </a:cubicBezTo>
                  <a:cubicBezTo>
                    <a:pt x="6496" y="16122"/>
                    <a:pt x="5995" y="14262"/>
                    <a:pt x="4350" y="13761"/>
                  </a:cubicBezTo>
                  <a:cubicBezTo>
                    <a:pt x="2561" y="13260"/>
                    <a:pt x="986" y="12473"/>
                    <a:pt x="557" y="11185"/>
                  </a:cubicBezTo>
                  <a:cubicBezTo>
                    <a:pt x="-87" y="9181"/>
                    <a:pt x="-159" y="6819"/>
                    <a:pt x="271" y="4744"/>
                  </a:cubicBezTo>
                  <a:cubicBezTo>
                    <a:pt x="843" y="1667"/>
                    <a:pt x="5495" y="-480"/>
                    <a:pt x="9573" y="93"/>
                  </a:cubicBezTo>
                  <a:cubicBezTo>
                    <a:pt x="12722" y="522"/>
                    <a:pt x="15227" y="3742"/>
                    <a:pt x="15298" y="7607"/>
                  </a:cubicBezTo>
                  <a:cubicBezTo>
                    <a:pt x="15298" y="7964"/>
                    <a:pt x="15298" y="8251"/>
                    <a:pt x="15298" y="8465"/>
                  </a:cubicBezTo>
                  <a:close/>
                </a:path>
              </a:pathLst>
            </a:custGeom>
            <a:solidFill>
              <a:srgbClr val="EBF0EB"/>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71D7722-4B81-4D4B-9E9D-52339CDA01A7}"/>
                </a:ext>
              </a:extLst>
            </p:cNvPr>
            <p:cNvSpPr/>
            <p:nvPr/>
          </p:nvSpPr>
          <p:spPr>
            <a:xfrm>
              <a:off x="8226767" y="3924454"/>
              <a:ext cx="8474" cy="8238"/>
            </a:xfrm>
            <a:custGeom>
              <a:avLst/>
              <a:gdLst>
                <a:gd name="connsiteX0" fmla="*/ 4019 w 8474"/>
                <a:gd name="connsiteY0" fmla="*/ 8207 h 8238"/>
                <a:gd name="connsiteX1" fmla="*/ 1514 w 8474"/>
                <a:gd name="connsiteY1" fmla="*/ 8207 h 8238"/>
                <a:gd name="connsiteX2" fmla="*/ 83 w 8474"/>
                <a:gd name="connsiteY2" fmla="*/ 6704 h 8238"/>
                <a:gd name="connsiteX3" fmla="*/ 3518 w 8474"/>
                <a:gd name="connsiteY3" fmla="*/ 550 h 8238"/>
                <a:gd name="connsiteX4" fmla="*/ 4734 w 8474"/>
                <a:gd name="connsiteY4" fmla="*/ 264 h 8238"/>
                <a:gd name="connsiteX5" fmla="*/ 8456 w 8474"/>
                <a:gd name="connsiteY5" fmla="*/ 7133 h 8238"/>
                <a:gd name="connsiteX6" fmla="*/ 7454 w 8474"/>
                <a:gd name="connsiteY6" fmla="*/ 8207 h 8238"/>
                <a:gd name="connsiteX7" fmla="*/ 4019 w 8474"/>
                <a:gd name="connsiteY7" fmla="*/ 8207 h 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4" h="8238">
                  <a:moveTo>
                    <a:pt x="4019" y="8207"/>
                  </a:moveTo>
                  <a:cubicBezTo>
                    <a:pt x="3160" y="8207"/>
                    <a:pt x="2373" y="8207"/>
                    <a:pt x="1514" y="8207"/>
                  </a:cubicBezTo>
                  <a:cubicBezTo>
                    <a:pt x="584" y="8135"/>
                    <a:pt x="-275" y="7563"/>
                    <a:pt x="83" y="6704"/>
                  </a:cubicBezTo>
                  <a:cubicBezTo>
                    <a:pt x="1085" y="4557"/>
                    <a:pt x="2301" y="2625"/>
                    <a:pt x="3518" y="550"/>
                  </a:cubicBezTo>
                  <a:cubicBezTo>
                    <a:pt x="3947" y="-166"/>
                    <a:pt x="4234" y="-94"/>
                    <a:pt x="4734" y="264"/>
                  </a:cubicBezTo>
                  <a:cubicBezTo>
                    <a:pt x="5736" y="908"/>
                    <a:pt x="8742" y="6203"/>
                    <a:pt x="8456" y="7133"/>
                  </a:cubicBezTo>
                  <a:cubicBezTo>
                    <a:pt x="8312" y="7563"/>
                    <a:pt x="7812" y="8135"/>
                    <a:pt x="7454" y="8207"/>
                  </a:cubicBezTo>
                  <a:cubicBezTo>
                    <a:pt x="6237" y="8278"/>
                    <a:pt x="5092" y="8207"/>
                    <a:pt x="4019" y="8207"/>
                  </a:cubicBezTo>
                  <a:close/>
                </a:path>
              </a:pathLst>
            </a:custGeom>
            <a:solidFill>
              <a:srgbClr val="C0D5DE"/>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4DD89B25-11F7-4179-8CEC-BB6066B87E56}"/>
                </a:ext>
              </a:extLst>
            </p:cNvPr>
            <p:cNvSpPr/>
            <p:nvPr/>
          </p:nvSpPr>
          <p:spPr>
            <a:xfrm>
              <a:off x="8253585" y="3929178"/>
              <a:ext cx="10310" cy="8744"/>
            </a:xfrm>
            <a:custGeom>
              <a:avLst/>
              <a:gdLst>
                <a:gd name="connsiteX0" fmla="*/ 10190 w 10310"/>
                <a:gd name="connsiteY0" fmla="*/ 3770 h 8744"/>
                <a:gd name="connsiteX1" fmla="*/ 7542 w 10310"/>
                <a:gd name="connsiteY1" fmla="*/ 8421 h 8744"/>
                <a:gd name="connsiteX2" fmla="*/ 2462 w 10310"/>
                <a:gd name="connsiteY2" fmla="*/ 6704 h 8744"/>
                <a:gd name="connsiteX3" fmla="*/ 243 w 10310"/>
                <a:gd name="connsiteY3" fmla="*/ 2696 h 8744"/>
                <a:gd name="connsiteX4" fmla="*/ 4966 w 10310"/>
                <a:gd name="connsiteY4" fmla="*/ 120 h 8744"/>
                <a:gd name="connsiteX5" fmla="*/ 6612 w 10310"/>
                <a:gd name="connsiteY5" fmla="*/ 120 h 8744"/>
                <a:gd name="connsiteX6" fmla="*/ 10190 w 10310"/>
                <a:gd name="connsiteY6" fmla="*/ 3770 h 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0" h="8744">
                  <a:moveTo>
                    <a:pt x="10190" y="3770"/>
                  </a:moveTo>
                  <a:cubicBezTo>
                    <a:pt x="10763" y="6131"/>
                    <a:pt x="9188" y="7706"/>
                    <a:pt x="7542" y="8421"/>
                  </a:cubicBezTo>
                  <a:cubicBezTo>
                    <a:pt x="5825" y="9137"/>
                    <a:pt x="3750" y="8707"/>
                    <a:pt x="2462" y="6704"/>
                  </a:cubicBezTo>
                  <a:cubicBezTo>
                    <a:pt x="1603" y="5416"/>
                    <a:pt x="-759" y="4557"/>
                    <a:pt x="243" y="2696"/>
                  </a:cubicBezTo>
                  <a:cubicBezTo>
                    <a:pt x="1102" y="1122"/>
                    <a:pt x="2605" y="-452"/>
                    <a:pt x="4966" y="120"/>
                  </a:cubicBezTo>
                  <a:cubicBezTo>
                    <a:pt x="5467" y="263"/>
                    <a:pt x="6111" y="120"/>
                    <a:pt x="6612" y="120"/>
                  </a:cubicBezTo>
                  <a:cubicBezTo>
                    <a:pt x="10262" y="120"/>
                    <a:pt x="10405" y="263"/>
                    <a:pt x="10190" y="3770"/>
                  </a:cubicBezTo>
                  <a:close/>
                </a:path>
              </a:pathLst>
            </a:custGeom>
            <a:solidFill>
              <a:srgbClr val="D1DEE5"/>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B139B01-8873-47FD-B1B6-FA2A12D02C14}"/>
                </a:ext>
              </a:extLst>
            </p:cNvPr>
            <p:cNvSpPr/>
            <p:nvPr/>
          </p:nvSpPr>
          <p:spPr>
            <a:xfrm>
              <a:off x="8754947" y="3922386"/>
              <a:ext cx="10075" cy="6888"/>
            </a:xfrm>
            <a:custGeom>
              <a:avLst/>
              <a:gdLst>
                <a:gd name="connsiteX0" fmla="*/ 4027 w 10075"/>
                <a:gd name="connsiteY0" fmla="*/ 113 h 6888"/>
                <a:gd name="connsiteX1" fmla="*/ 7963 w 10075"/>
                <a:gd name="connsiteY1" fmla="*/ 614 h 6888"/>
                <a:gd name="connsiteX2" fmla="*/ 10038 w 10075"/>
                <a:gd name="connsiteY2" fmla="*/ 3835 h 6888"/>
                <a:gd name="connsiteX3" fmla="*/ 7677 w 10075"/>
                <a:gd name="connsiteY3" fmla="*/ 5194 h 6888"/>
                <a:gd name="connsiteX4" fmla="*/ 3312 w 10075"/>
                <a:gd name="connsiteY4" fmla="*/ 6769 h 6888"/>
                <a:gd name="connsiteX5" fmla="*/ 378 w 10075"/>
                <a:gd name="connsiteY5" fmla="*/ 6196 h 6888"/>
                <a:gd name="connsiteX6" fmla="*/ 378 w 10075"/>
                <a:gd name="connsiteY6" fmla="*/ 686 h 6888"/>
                <a:gd name="connsiteX7" fmla="*/ 4027 w 10075"/>
                <a:gd name="connsiteY7" fmla="*/ 113 h 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5" h="6888">
                  <a:moveTo>
                    <a:pt x="4027" y="113"/>
                  </a:moveTo>
                  <a:cubicBezTo>
                    <a:pt x="5315" y="400"/>
                    <a:pt x="6818" y="-459"/>
                    <a:pt x="7963" y="614"/>
                  </a:cubicBezTo>
                  <a:cubicBezTo>
                    <a:pt x="8893" y="1545"/>
                    <a:pt x="10324" y="2189"/>
                    <a:pt x="10038" y="3835"/>
                  </a:cubicBezTo>
                  <a:cubicBezTo>
                    <a:pt x="9824" y="5337"/>
                    <a:pt x="8178" y="4693"/>
                    <a:pt x="7677" y="5194"/>
                  </a:cubicBezTo>
                  <a:cubicBezTo>
                    <a:pt x="6389" y="6482"/>
                    <a:pt x="5029" y="7055"/>
                    <a:pt x="3312" y="6769"/>
                  </a:cubicBezTo>
                  <a:cubicBezTo>
                    <a:pt x="2310" y="6625"/>
                    <a:pt x="664" y="7413"/>
                    <a:pt x="378" y="6196"/>
                  </a:cubicBezTo>
                  <a:cubicBezTo>
                    <a:pt x="-52" y="4479"/>
                    <a:pt x="-195" y="2332"/>
                    <a:pt x="378" y="686"/>
                  </a:cubicBezTo>
                  <a:cubicBezTo>
                    <a:pt x="807" y="-674"/>
                    <a:pt x="2811" y="471"/>
                    <a:pt x="4027" y="113"/>
                  </a:cubicBezTo>
                  <a:close/>
                </a:path>
              </a:pathLst>
            </a:custGeom>
            <a:solidFill>
              <a:srgbClr val="BBCFD9"/>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7E4BBDB-8AEA-4CCA-81D1-EC2D518D6B94}"/>
                </a:ext>
              </a:extLst>
            </p:cNvPr>
            <p:cNvSpPr/>
            <p:nvPr/>
          </p:nvSpPr>
          <p:spPr>
            <a:xfrm>
              <a:off x="8864248" y="3922437"/>
              <a:ext cx="9255" cy="6991"/>
            </a:xfrm>
            <a:custGeom>
              <a:avLst/>
              <a:gdLst>
                <a:gd name="connsiteX0" fmla="*/ 3999 w 9255"/>
                <a:gd name="connsiteY0" fmla="*/ 134 h 6991"/>
                <a:gd name="connsiteX1" fmla="*/ 7434 w 9255"/>
                <a:gd name="connsiteY1" fmla="*/ 206 h 6991"/>
                <a:gd name="connsiteX2" fmla="*/ 8579 w 9255"/>
                <a:gd name="connsiteY2" fmla="*/ 4142 h 6991"/>
                <a:gd name="connsiteX3" fmla="*/ 3140 w 9255"/>
                <a:gd name="connsiteY3" fmla="*/ 6861 h 6991"/>
                <a:gd name="connsiteX4" fmla="*/ 278 w 9255"/>
                <a:gd name="connsiteY4" fmla="*/ 6145 h 6991"/>
                <a:gd name="connsiteX5" fmla="*/ 421 w 9255"/>
                <a:gd name="connsiteY5" fmla="*/ 707 h 6991"/>
                <a:gd name="connsiteX6" fmla="*/ 3999 w 9255"/>
                <a:gd name="connsiteY6" fmla="*/ 134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5" h="6991">
                  <a:moveTo>
                    <a:pt x="3999" y="134"/>
                  </a:moveTo>
                  <a:cubicBezTo>
                    <a:pt x="5216" y="134"/>
                    <a:pt x="6361" y="-9"/>
                    <a:pt x="7434" y="206"/>
                  </a:cubicBezTo>
                  <a:cubicBezTo>
                    <a:pt x="9223" y="564"/>
                    <a:pt x="9867" y="2925"/>
                    <a:pt x="8579" y="4142"/>
                  </a:cubicBezTo>
                  <a:cubicBezTo>
                    <a:pt x="7076" y="5644"/>
                    <a:pt x="5788" y="7505"/>
                    <a:pt x="3140" y="6861"/>
                  </a:cubicBezTo>
                  <a:cubicBezTo>
                    <a:pt x="2138" y="6646"/>
                    <a:pt x="492" y="7362"/>
                    <a:pt x="278" y="6145"/>
                  </a:cubicBezTo>
                  <a:cubicBezTo>
                    <a:pt x="-80" y="4356"/>
                    <a:pt x="-152" y="2281"/>
                    <a:pt x="421" y="707"/>
                  </a:cubicBezTo>
                  <a:cubicBezTo>
                    <a:pt x="922" y="-653"/>
                    <a:pt x="2926" y="421"/>
                    <a:pt x="3999" y="134"/>
                  </a:cubicBezTo>
                  <a:close/>
                </a:path>
              </a:pathLst>
            </a:custGeom>
            <a:solidFill>
              <a:srgbClr val="C4D6E1"/>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B647B85-F4BF-40BA-A691-ABEFCBE88365}"/>
                </a:ext>
              </a:extLst>
            </p:cNvPr>
            <p:cNvSpPr/>
            <p:nvPr/>
          </p:nvSpPr>
          <p:spPr>
            <a:xfrm>
              <a:off x="8665652" y="3922527"/>
              <a:ext cx="8547" cy="6835"/>
            </a:xfrm>
            <a:custGeom>
              <a:avLst/>
              <a:gdLst>
                <a:gd name="connsiteX0" fmla="*/ 2655 w 8547"/>
                <a:gd name="connsiteY0" fmla="*/ 6771 h 6835"/>
                <a:gd name="connsiteX1" fmla="*/ 79 w 8547"/>
                <a:gd name="connsiteY1" fmla="*/ 3050 h 6835"/>
                <a:gd name="connsiteX2" fmla="*/ 3371 w 8547"/>
                <a:gd name="connsiteY2" fmla="*/ 44 h 6835"/>
                <a:gd name="connsiteX3" fmla="*/ 8523 w 8547"/>
                <a:gd name="connsiteY3" fmla="*/ 3837 h 6835"/>
                <a:gd name="connsiteX4" fmla="*/ 2655 w 8547"/>
                <a:gd name="connsiteY4" fmla="*/ 6771 h 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 h="6835">
                  <a:moveTo>
                    <a:pt x="2655" y="6771"/>
                  </a:moveTo>
                  <a:cubicBezTo>
                    <a:pt x="-708" y="7272"/>
                    <a:pt x="365" y="4767"/>
                    <a:pt x="79" y="3050"/>
                  </a:cubicBezTo>
                  <a:cubicBezTo>
                    <a:pt x="-351" y="330"/>
                    <a:pt x="1009" y="-171"/>
                    <a:pt x="3371" y="44"/>
                  </a:cubicBezTo>
                  <a:cubicBezTo>
                    <a:pt x="6519" y="330"/>
                    <a:pt x="8809" y="1905"/>
                    <a:pt x="8523" y="3837"/>
                  </a:cubicBezTo>
                  <a:cubicBezTo>
                    <a:pt x="8237" y="5554"/>
                    <a:pt x="5660" y="6842"/>
                    <a:pt x="2655" y="6771"/>
                  </a:cubicBezTo>
                  <a:close/>
                </a:path>
              </a:pathLst>
            </a:custGeom>
            <a:solidFill>
              <a:srgbClr val="D7E3EA"/>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9A67B0A-6F1A-4C4A-BA47-3F209E6B41EC}"/>
                </a:ext>
              </a:extLst>
            </p:cNvPr>
            <p:cNvSpPr/>
            <p:nvPr/>
          </p:nvSpPr>
          <p:spPr>
            <a:xfrm>
              <a:off x="8714486" y="3922463"/>
              <a:ext cx="10154" cy="6909"/>
            </a:xfrm>
            <a:custGeom>
              <a:avLst/>
              <a:gdLst>
                <a:gd name="connsiteX0" fmla="*/ 3770 w 10154"/>
                <a:gd name="connsiteY0" fmla="*/ 108 h 6909"/>
                <a:gd name="connsiteX1" fmla="*/ 7062 w 10154"/>
                <a:gd name="connsiteY1" fmla="*/ 180 h 6909"/>
                <a:gd name="connsiteX2" fmla="*/ 10139 w 10154"/>
                <a:gd name="connsiteY2" fmla="*/ 3472 h 6909"/>
                <a:gd name="connsiteX3" fmla="*/ 7419 w 10154"/>
                <a:gd name="connsiteY3" fmla="*/ 5475 h 6909"/>
                <a:gd name="connsiteX4" fmla="*/ 4700 w 10154"/>
                <a:gd name="connsiteY4" fmla="*/ 6907 h 6909"/>
                <a:gd name="connsiteX5" fmla="*/ 49 w 10154"/>
                <a:gd name="connsiteY5" fmla="*/ 2613 h 6909"/>
                <a:gd name="connsiteX6" fmla="*/ 3770 w 10154"/>
                <a:gd name="connsiteY6" fmla="*/ 108 h 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4" h="6909">
                  <a:moveTo>
                    <a:pt x="3770" y="108"/>
                  </a:moveTo>
                  <a:cubicBezTo>
                    <a:pt x="4843" y="108"/>
                    <a:pt x="6060" y="-178"/>
                    <a:pt x="7062" y="180"/>
                  </a:cubicBezTo>
                  <a:cubicBezTo>
                    <a:pt x="8564" y="681"/>
                    <a:pt x="9924" y="1683"/>
                    <a:pt x="10139" y="3472"/>
                  </a:cubicBezTo>
                  <a:cubicBezTo>
                    <a:pt x="10353" y="5690"/>
                    <a:pt x="8278" y="4760"/>
                    <a:pt x="7419" y="5475"/>
                  </a:cubicBezTo>
                  <a:cubicBezTo>
                    <a:pt x="6561" y="6119"/>
                    <a:pt x="5988" y="6907"/>
                    <a:pt x="4700" y="6907"/>
                  </a:cubicBezTo>
                  <a:cubicBezTo>
                    <a:pt x="2267" y="6978"/>
                    <a:pt x="406" y="5404"/>
                    <a:pt x="49" y="2613"/>
                  </a:cubicBezTo>
                  <a:cubicBezTo>
                    <a:pt x="-381" y="-822"/>
                    <a:pt x="2124" y="251"/>
                    <a:pt x="3770" y="108"/>
                  </a:cubicBezTo>
                  <a:close/>
                </a:path>
              </a:pathLst>
            </a:custGeom>
            <a:solidFill>
              <a:srgbClr val="DDE6EB"/>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7AF5209-9C52-4710-B974-9A579C64896B}"/>
                </a:ext>
              </a:extLst>
            </p:cNvPr>
            <p:cNvSpPr/>
            <p:nvPr/>
          </p:nvSpPr>
          <p:spPr>
            <a:xfrm>
              <a:off x="8941594" y="3929290"/>
              <a:ext cx="10123" cy="8380"/>
            </a:xfrm>
            <a:custGeom>
              <a:avLst/>
              <a:gdLst>
                <a:gd name="connsiteX0" fmla="*/ 4081 w 10123"/>
                <a:gd name="connsiteY0" fmla="*/ 8380 h 8380"/>
                <a:gd name="connsiteX1" fmla="*/ 2 w 10123"/>
                <a:gd name="connsiteY1" fmla="*/ 4301 h 8380"/>
                <a:gd name="connsiteX2" fmla="*/ 4654 w 10123"/>
                <a:gd name="connsiteY2" fmla="*/ 8 h 8380"/>
                <a:gd name="connsiteX3" fmla="*/ 10092 w 10123"/>
                <a:gd name="connsiteY3" fmla="*/ 3586 h 8380"/>
                <a:gd name="connsiteX4" fmla="*/ 4081 w 10123"/>
                <a:gd name="connsiteY4" fmla="*/ 8380 h 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8380">
                  <a:moveTo>
                    <a:pt x="4081" y="8380"/>
                  </a:moveTo>
                  <a:cubicBezTo>
                    <a:pt x="1863" y="8380"/>
                    <a:pt x="74" y="6591"/>
                    <a:pt x="2" y="4301"/>
                  </a:cubicBezTo>
                  <a:cubicBezTo>
                    <a:pt x="-69" y="1654"/>
                    <a:pt x="1648" y="79"/>
                    <a:pt x="4654" y="8"/>
                  </a:cubicBezTo>
                  <a:cubicBezTo>
                    <a:pt x="7659" y="-135"/>
                    <a:pt x="10450" y="1725"/>
                    <a:pt x="10092" y="3586"/>
                  </a:cubicBezTo>
                  <a:cubicBezTo>
                    <a:pt x="9734" y="5303"/>
                    <a:pt x="5870" y="8380"/>
                    <a:pt x="4081" y="8380"/>
                  </a:cubicBezTo>
                  <a:close/>
                </a:path>
              </a:pathLst>
            </a:custGeom>
            <a:solidFill>
              <a:srgbClr val="C2D4E1"/>
            </a:solidFill>
            <a:ln w="7144"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49B20013-8BEA-4B68-A290-FE7DBED6F8BC}"/>
              </a:ext>
            </a:extLst>
          </p:cNvPr>
          <p:cNvSpPr txBox="1"/>
          <p:nvPr/>
        </p:nvSpPr>
        <p:spPr>
          <a:xfrm rot="16200000">
            <a:off x="6131843" y="1180702"/>
            <a:ext cx="723276" cy="253916"/>
          </a:xfrm>
          <a:prstGeom prst="rect">
            <a:avLst/>
          </a:prstGeom>
          <a:noFill/>
        </p:spPr>
        <p:txBody>
          <a:bodyPr wrap="none" rtlCol="0">
            <a:spAutoFit/>
          </a:bodyPr>
          <a:lstStyle/>
          <a:p>
            <a:pPr algn="ctr"/>
            <a:r>
              <a:rPr lang="en-US" sz="1050" dirty="0">
                <a:solidFill>
                  <a:srgbClr val="858585"/>
                </a:solidFill>
              </a:rPr>
              <a:t>Hardware</a:t>
            </a:r>
          </a:p>
        </p:txBody>
      </p:sp>
      <p:sp>
        <p:nvSpPr>
          <p:cNvPr id="230" name="TextBox 229">
            <a:extLst>
              <a:ext uri="{FF2B5EF4-FFF2-40B4-BE49-F238E27FC236}">
                <a16:creationId xmlns:a16="http://schemas.microsoft.com/office/drawing/2014/main" id="{55069F82-828F-4C24-B469-425B5810171A}"/>
              </a:ext>
            </a:extLst>
          </p:cNvPr>
          <p:cNvSpPr txBox="1"/>
          <p:nvPr/>
        </p:nvSpPr>
        <p:spPr>
          <a:xfrm rot="16200000">
            <a:off x="6154285" y="3780707"/>
            <a:ext cx="678392" cy="253916"/>
          </a:xfrm>
          <a:prstGeom prst="rect">
            <a:avLst/>
          </a:prstGeom>
          <a:noFill/>
        </p:spPr>
        <p:txBody>
          <a:bodyPr wrap="none" rtlCol="0">
            <a:spAutoFit/>
          </a:bodyPr>
          <a:lstStyle/>
          <a:p>
            <a:pPr algn="ctr"/>
            <a:r>
              <a:rPr lang="en-US" sz="1050" dirty="0">
                <a:solidFill>
                  <a:srgbClr val="858585"/>
                </a:solidFill>
              </a:rPr>
              <a:t>Software</a:t>
            </a:r>
          </a:p>
        </p:txBody>
      </p:sp>
      <p:grpSp>
        <p:nvGrpSpPr>
          <p:cNvPr id="12" name="Group 11">
            <a:extLst>
              <a:ext uri="{FF2B5EF4-FFF2-40B4-BE49-F238E27FC236}">
                <a16:creationId xmlns:a16="http://schemas.microsoft.com/office/drawing/2014/main" id="{C0CAC689-5C03-4F7A-A8B3-66285564D5CF}"/>
              </a:ext>
            </a:extLst>
          </p:cNvPr>
          <p:cNvGrpSpPr/>
          <p:nvPr/>
        </p:nvGrpSpPr>
        <p:grpSpPr>
          <a:xfrm>
            <a:off x="6778845" y="780961"/>
            <a:ext cx="1798279" cy="1168252"/>
            <a:chOff x="6824065" y="763874"/>
            <a:chExt cx="1798279" cy="1168252"/>
          </a:xfrm>
        </p:grpSpPr>
        <p:grpSp>
          <p:nvGrpSpPr>
            <p:cNvPr id="81" name="Group 80">
              <a:extLst>
                <a:ext uri="{FF2B5EF4-FFF2-40B4-BE49-F238E27FC236}">
                  <a16:creationId xmlns:a16="http://schemas.microsoft.com/office/drawing/2014/main" id="{053BB407-0350-4192-917E-DE69FA610B5A}"/>
                </a:ext>
              </a:extLst>
            </p:cNvPr>
            <p:cNvGrpSpPr/>
            <p:nvPr/>
          </p:nvGrpSpPr>
          <p:grpSpPr>
            <a:xfrm>
              <a:off x="6824065" y="769262"/>
              <a:ext cx="1667617" cy="1025677"/>
              <a:chOff x="6574931" y="1252133"/>
              <a:chExt cx="2105952" cy="1235994"/>
            </a:xfrm>
          </p:grpSpPr>
          <p:pic>
            <p:nvPicPr>
              <p:cNvPr id="82" name="Picture 81" descr="A picture containing sitting, white, sign&#10;&#10;Description automatically generated">
                <a:extLst>
                  <a:ext uri="{FF2B5EF4-FFF2-40B4-BE49-F238E27FC236}">
                    <a16:creationId xmlns:a16="http://schemas.microsoft.com/office/drawing/2014/main" id="{60B2C122-8566-4E7C-9244-FB4C2377F341}"/>
                  </a:ext>
                </a:extLst>
              </p:cNvPr>
              <p:cNvPicPr>
                <a:picLocks noChangeAspect="1"/>
              </p:cNvPicPr>
              <p:nvPr/>
            </p:nvPicPr>
            <p:blipFill rotWithShape="1">
              <a:blip r:embed="rId50"/>
              <a:srcRect b="15412"/>
              <a:stretch/>
            </p:blipFill>
            <p:spPr>
              <a:xfrm>
                <a:off x="6574931" y="1252133"/>
                <a:ext cx="1287584" cy="1235994"/>
              </a:xfrm>
              <a:prstGeom prst="rect">
                <a:avLst/>
              </a:prstGeom>
            </p:spPr>
          </p:pic>
          <p:pic>
            <p:nvPicPr>
              <p:cNvPr id="83" name="Picture 82">
                <a:extLst>
                  <a:ext uri="{FF2B5EF4-FFF2-40B4-BE49-F238E27FC236}">
                    <a16:creationId xmlns:a16="http://schemas.microsoft.com/office/drawing/2014/main" id="{5009990D-8AA6-452C-8772-A5A39F1B92BB}"/>
                  </a:ext>
                </a:extLst>
              </p:cNvPr>
              <p:cNvPicPr>
                <a:picLocks noChangeAspect="1"/>
              </p:cNvPicPr>
              <p:nvPr/>
            </p:nvPicPr>
            <p:blipFill rotWithShape="1">
              <a:blip r:embed="rId51"/>
              <a:srcRect l="45719" t="10099" r="12555" b="64219"/>
              <a:stretch/>
            </p:blipFill>
            <p:spPr>
              <a:xfrm>
                <a:off x="8022673" y="1884094"/>
                <a:ext cx="658210" cy="443230"/>
              </a:xfrm>
              <a:prstGeom prst="rect">
                <a:avLst/>
              </a:prstGeom>
            </p:spPr>
          </p:pic>
        </p:grpSp>
        <p:sp>
          <p:nvSpPr>
            <p:cNvPr id="231" name="TextBox 230">
              <a:extLst>
                <a:ext uri="{FF2B5EF4-FFF2-40B4-BE49-F238E27FC236}">
                  <a16:creationId xmlns:a16="http://schemas.microsoft.com/office/drawing/2014/main" id="{CF1650EA-422D-48F4-A6DF-C7E7DD656E2C}"/>
                </a:ext>
              </a:extLst>
            </p:cNvPr>
            <p:cNvSpPr txBox="1"/>
            <p:nvPr/>
          </p:nvSpPr>
          <p:spPr>
            <a:xfrm>
              <a:off x="7632165" y="1678210"/>
              <a:ext cx="887427" cy="253916"/>
            </a:xfrm>
            <a:prstGeom prst="rect">
              <a:avLst/>
            </a:prstGeom>
            <a:noFill/>
          </p:spPr>
          <p:txBody>
            <a:bodyPr wrap="square" rtlCol="0">
              <a:spAutoFit/>
            </a:bodyPr>
            <a:lstStyle/>
            <a:p>
              <a:pPr algn="ctr"/>
              <a:r>
                <a:rPr lang="en-US" sz="1050" dirty="0">
                  <a:solidFill>
                    <a:srgbClr val="858585"/>
                  </a:solidFill>
                </a:rPr>
                <a:t>Cloud Server</a:t>
              </a:r>
            </a:p>
          </p:txBody>
        </p:sp>
        <p:pic>
          <p:nvPicPr>
            <p:cNvPr id="10" name="Graphic 9">
              <a:extLst>
                <a:ext uri="{FF2B5EF4-FFF2-40B4-BE49-F238E27FC236}">
                  <a16:creationId xmlns:a16="http://schemas.microsoft.com/office/drawing/2014/main" id="{33119E21-C2CD-4215-9EB6-9DCAF1E6BB0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907668" y="763874"/>
              <a:ext cx="714676" cy="457964"/>
            </a:xfrm>
            <a:prstGeom prst="rect">
              <a:avLst/>
            </a:prstGeom>
          </p:spPr>
        </p:pic>
      </p:grpSp>
    </p:spTree>
    <p:extLst>
      <p:ext uri="{BB962C8B-B14F-4D97-AF65-F5344CB8AC3E}">
        <p14:creationId xmlns:p14="http://schemas.microsoft.com/office/powerpoint/2010/main" val="270882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C3C9B5-71AE-4C10-8641-6B73AFB73F4B}"/>
              </a:ext>
            </a:extLst>
          </p:cNvPr>
          <p:cNvSpPr/>
          <p:nvPr/>
        </p:nvSpPr>
        <p:spPr>
          <a:xfrm>
            <a:off x="3302264"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B11341D-D03C-49AE-91EA-BF22FC2DE705}"/>
              </a:ext>
            </a:extLst>
          </p:cNvPr>
          <p:cNvSpPr/>
          <p:nvPr/>
        </p:nvSpPr>
        <p:spPr>
          <a:xfrm>
            <a:off x="368019"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3B95A90B-EDE9-4A2B-8B55-8F3DBDAF4865}"/>
              </a:ext>
            </a:extLst>
          </p:cNvPr>
          <p:cNvSpPr/>
          <p:nvPr/>
        </p:nvSpPr>
        <p:spPr>
          <a:xfrm>
            <a:off x="9170753"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B2E2DAB-0966-4E53-82F5-E1E17FD628D7}"/>
              </a:ext>
            </a:extLst>
          </p:cNvPr>
          <p:cNvSpPr txBox="1"/>
          <p:nvPr/>
        </p:nvSpPr>
        <p:spPr>
          <a:xfrm>
            <a:off x="750151" y="5319023"/>
            <a:ext cx="2033185" cy="430887"/>
          </a:xfrm>
          <a:prstGeom prst="rect">
            <a:avLst/>
          </a:prstGeom>
          <a:noFill/>
        </p:spPr>
        <p:txBody>
          <a:bodyPr wrap="none" rtlCol="0">
            <a:spAutoFit/>
          </a:bodyPr>
          <a:lstStyle/>
          <a:p>
            <a:r>
              <a:rPr lang="en-US" sz="2200" dirty="0">
                <a:solidFill>
                  <a:srgbClr val="00B0F0"/>
                </a:solidFill>
              </a:rPr>
              <a:t>Devices (Things)</a:t>
            </a:r>
          </a:p>
        </p:txBody>
      </p:sp>
      <p:sp>
        <p:nvSpPr>
          <p:cNvPr id="37" name="TextBox 36">
            <a:extLst>
              <a:ext uri="{FF2B5EF4-FFF2-40B4-BE49-F238E27FC236}">
                <a16:creationId xmlns:a16="http://schemas.microsoft.com/office/drawing/2014/main" id="{3AD41505-45EF-43B7-858C-98FD0F575ABA}"/>
              </a:ext>
            </a:extLst>
          </p:cNvPr>
          <p:cNvSpPr txBox="1"/>
          <p:nvPr/>
        </p:nvSpPr>
        <p:spPr>
          <a:xfrm>
            <a:off x="4008810" y="5319023"/>
            <a:ext cx="1290353"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Gateways</a:t>
            </a:r>
          </a:p>
        </p:txBody>
      </p:sp>
      <p:sp>
        <p:nvSpPr>
          <p:cNvPr id="39" name="TextBox 38">
            <a:extLst>
              <a:ext uri="{FF2B5EF4-FFF2-40B4-BE49-F238E27FC236}">
                <a16:creationId xmlns:a16="http://schemas.microsoft.com/office/drawing/2014/main" id="{E741FB35-B8ED-415C-AF0A-652F03D155D2}"/>
              </a:ext>
            </a:extLst>
          </p:cNvPr>
          <p:cNvSpPr txBox="1"/>
          <p:nvPr/>
        </p:nvSpPr>
        <p:spPr>
          <a:xfrm>
            <a:off x="9893963" y="5319023"/>
            <a:ext cx="15854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Applications</a:t>
            </a:r>
          </a:p>
        </p:txBody>
      </p:sp>
      <p:pic>
        <p:nvPicPr>
          <p:cNvPr id="40" name="Graphic 39" descr="Satellite dish">
            <a:extLst>
              <a:ext uri="{FF2B5EF4-FFF2-40B4-BE49-F238E27FC236}">
                <a16:creationId xmlns:a16="http://schemas.microsoft.com/office/drawing/2014/main" id="{082C5C83-3AB8-4138-B83D-E6AAABA864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4510" y="4300790"/>
            <a:ext cx="758952" cy="758952"/>
          </a:xfrm>
          <a:prstGeom prst="rect">
            <a:avLst/>
          </a:prstGeom>
        </p:spPr>
      </p:pic>
      <p:pic>
        <p:nvPicPr>
          <p:cNvPr id="41" name="Graphic 40" descr="Wireless router">
            <a:extLst>
              <a:ext uri="{FF2B5EF4-FFF2-40B4-BE49-F238E27FC236}">
                <a16:creationId xmlns:a16="http://schemas.microsoft.com/office/drawing/2014/main" id="{212F1602-BB77-467B-BC36-E1A47D19C4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8582" y="1246854"/>
            <a:ext cx="870809" cy="870809"/>
          </a:xfrm>
          <a:prstGeom prst="rect">
            <a:avLst/>
          </a:prstGeom>
        </p:spPr>
      </p:pic>
      <p:pic>
        <p:nvPicPr>
          <p:cNvPr id="42" name="Graphic 41" descr="Cell Tower">
            <a:extLst>
              <a:ext uri="{FF2B5EF4-FFF2-40B4-BE49-F238E27FC236}">
                <a16:creationId xmlns:a16="http://schemas.microsoft.com/office/drawing/2014/main" id="{CC567054-47B7-4E2A-BCDC-52E833B39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4510" y="2769047"/>
            <a:ext cx="758952" cy="758952"/>
          </a:xfrm>
          <a:prstGeom prst="rect">
            <a:avLst/>
          </a:prstGeom>
        </p:spPr>
      </p:pic>
      <p:pic>
        <p:nvPicPr>
          <p:cNvPr id="57" name="Graphic 56" descr="Daily calendar">
            <a:extLst>
              <a:ext uri="{FF2B5EF4-FFF2-40B4-BE49-F238E27FC236}">
                <a16:creationId xmlns:a16="http://schemas.microsoft.com/office/drawing/2014/main" id="{EBA1C57D-ECD9-4279-B4CA-94D387434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71056" y="1302782"/>
            <a:ext cx="758952" cy="758952"/>
          </a:xfrm>
          <a:prstGeom prst="rect">
            <a:avLst/>
          </a:prstGeom>
        </p:spPr>
      </p:pic>
      <p:pic>
        <p:nvPicPr>
          <p:cNvPr id="59" name="Graphic 58" descr="Envelope">
            <a:extLst>
              <a:ext uri="{FF2B5EF4-FFF2-40B4-BE49-F238E27FC236}">
                <a16:creationId xmlns:a16="http://schemas.microsoft.com/office/drawing/2014/main" id="{B8EB240D-33BA-43C9-B672-D30865DA61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2326" y="1302782"/>
            <a:ext cx="758952" cy="758952"/>
          </a:xfrm>
          <a:prstGeom prst="rect">
            <a:avLst/>
          </a:prstGeom>
        </p:spPr>
      </p:pic>
      <p:pic>
        <p:nvPicPr>
          <p:cNvPr id="61" name="Graphic 60" descr="Checklist">
            <a:extLst>
              <a:ext uri="{FF2B5EF4-FFF2-40B4-BE49-F238E27FC236}">
                <a16:creationId xmlns:a16="http://schemas.microsoft.com/office/drawing/2014/main" id="{78220D2D-D9E9-4718-B2E7-86D2C237B4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1056" y="4300790"/>
            <a:ext cx="758952" cy="758952"/>
          </a:xfrm>
          <a:prstGeom prst="rect">
            <a:avLst/>
          </a:prstGeom>
        </p:spPr>
      </p:pic>
      <p:pic>
        <p:nvPicPr>
          <p:cNvPr id="63" name="Graphic 62" descr="Upward trend">
            <a:extLst>
              <a:ext uri="{FF2B5EF4-FFF2-40B4-BE49-F238E27FC236}">
                <a16:creationId xmlns:a16="http://schemas.microsoft.com/office/drawing/2014/main" id="{D6F395C1-4C28-4C71-83F2-40D42AE59AB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12326" y="4300790"/>
            <a:ext cx="758952" cy="758952"/>
          </a:xfrm>
          <a:prstGeom prst="rect">
            <a:avLst/>
          </a:prstGeom>
        </p:spPr>
      </p:pic>
      <p:pic>
        <p:nvPicPr>
          <p:cNvPr id="64" name="Graphic 63" descr="Cloud Computing">
            <a:extLst>
              <a:ext uri="{FF2B5EF4-FFF2-40B4-BE49-F238E27FC236}">
                <a16:creationId xmlns:a16="http://schemas.microsoft.com/office/drawing/2014/main" id="{70B7B90C-34CE-4CCC-9C7A-87F62E38904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59755" y="2769047"/>
            <a:ext cx="758952" cy="758952"/>
          </a:xfrm>
          <a:prstGeom prst="rect">
            <a:avLst/>
          </a:prstGeom>
        </p:spPr>
      </p:pic>
      <p:sp>
        <p:nvSpPr>
          <p:cNvPr id="60" name="TextBox 59">
            <a:extLst>
              <a:ext uri="{FF2B5EF4-FFF2-40B4-BE49-F238E27FC236}">
                <a16:creationId xmlns:a16="http://schemas.microsoft.com/office/drawing/2014/main" id="{DB2D2774-CCCF-4666-9F97-7CB6DE86D959}"/>
              </a:ext>
            </a:extLst>
          </p:cNvPr>
          <p:cNvSpPr txBox="1"/>
          <p:nvPr/>
        </p:nvSpPr>
        <p:spPr>
          <a:xfrm>
            <a:off x="4439225" y="2034730"/>
            <a:ext cx="428322" cy="253916"/>
          </a:xfrm>
          <a:prstGeom prst="rect">
            <a:avLst/>
          </a:prstGeom>
          <a:noFill/>
        </p:spPr>
        <p:txBody>
          <a:bodyPr wrap="none" rtlCol="0">
            <a:spAutoFit/>
          </a:bodyPr>
          <a:lstStyle/>
          <a:p>
            <a:pPr algn="ctr"/>
            <a:r>
              <a:rPr lang="en-US" sz="1050" dirty="0" err="1">
                <a:solidFill>
                  <a:srgbClr val="858585"/>
                </a:solidFill>
              </a:rPr>
              <a:t>WiFi</a:t>
            </a:r>
            <a:endParaRPr lang="en-US" sz="1050" dirty="0">
              <a:solidFill>
                <a:srgbClr val="858585"/>
              </a:solidFill>
            </a:endParaRPr>
          </a:p>
        </p:txBody>
      </p:sp>
      <p:sp>
        <p:nvSpPr>
          <p:cNvPr id="62" name="TextBox 61">
            <a:extLst>
              <a:ext uri="{FF2B5EF4-FFF2-40B4-BE49-F238E27FC236}">
                <a16:creationId xmlns:a16="http://schemas.microsoft.com/office/drawing/2014/main" id="{67429AE4-E674-49AC-A615-5348B9B8FF06}"/>
              </a:ext>
            </a:extLst>
          </p:cNvPr>
          <p:cNvSpPr txBox="1"/>
          <p:nvPr/>
        </p:nvSpPr>
        <p:spPr>
          <a:xfrm>
            <a:off x="4362280" y="3565425"/>
            <a:ext cx="582212" cy="253916"/>
          </a:xfrm>
          <a:prstGeom prst="rect">
            <a:avLst/>
          </a:prstGeom>
          <a:noFill/>
        </p:spPr>
        <p:txBody>
          <a:bodyPr wrap="none" rtlCol="0">
            <a:spAutoFit/>
          </a:bodyPr>
          <a:lstStyle/>
          <a:p>
            <a:pPr algn="ctr"/>
            <a:r>
              <a:rPr lang="en-US" sz="1050" dirty="0">
                <a:solidFill>
                  <a:srgbClr val="858585"/>
                </a:solidFill>
              </a:rPr>
              <a:t>cellular</a:t>
            </a:r>
          </a:p>
        </p:txBody>
      </p:sp>
      <p:sp>
        <p:nvSpPr>
          <p:cNvPr id="68" name="TextBox 67">
            <a:extLst>
              <a:ext uri="{FF2B5EF4-FFF2-40B4-BE49-F238E27FC236}">
                <a16:creationId xmlns:a16="http://schemas.microsoft.com/office/drawing/2014/main" id="{585C537E-12CE-481A-AD28-F5C978A87AE7}"/>
              </a:ext>
            </a:extLst>
          </p:cNvPr>
          <p:cNvSpPr txBox="1"/>
          <p:nvPr/>
        </p:nvSpPr>
        <p:spPr>
          <a:xfrm>
            <a:off x="4344647" y="5096119"/>
            <a:ext cx="617478" cy="253916"/>
          </a:xfrm>
          <a:prstGeom prst="rect">
            <a:avLst/>
          </a:prstGeom>
          <a:noFill/>
        </p:spPr>
        <p:txBody>
          <a:bodyPr wrap="none" rtlCol="0">
            <a:spAutoFit/>
          </a:bodyPr>
          <a:lstStyle/>
          <a:p>
            <a:pPr algn="ctr"/>
            <a:r>
              <a:rPr lang="en-US" sz="1050" dirty="0">
                <a:solidFill>
                  <a:srgbClr val="858585"/>
                </a:solidFill>
              </a:rPr>
              <a:t>satellite</a:t>
            </a:r>
          </a:p>
        </p:txBody>
      </p:sp>
      <p:sp>
        <p:nvSpPr>
          <p:cNvPr id="69" name="TextBox 68">
            <a:extLst>
              <a:ext uri="{FF2B5EF4-FFF2-40B4-BE49-F238E27FC236}">
                <a16:creationId xmlns:a16="http://schemas.microsoft.com/office/drawing/2014/main" id="{986CF6FD-6D22-4FB4-9FD9-0CE591BE8298}"/>
              </a:ext>
            </a:extLst>
          </p:cNvPr>
          <p:cNvSpPr txBox="1"/>
          <p:nvPr/>
        </p:nvSpPr>
        <p:spPr>
          <a:xfrm>
            <a:off x="9542877" y="2075060"/>
            <a:ext cx="655950" cy="253916"/>
          </a:xfrm>
          <a:prstGeom prst="rect">
            <a:avLst/>
          </a:prstGeom>
          <a:noFill/>
        </p:spPr>
        <p:txBody>
          <a:bodyPr wrap="none" rtlCol="0">
            <a:spAutoFit/>
          </a:bodyPr>
          <a:lstStyle/>
          <a:p>
            <a:pPr algn="ctr"/>
            <a:r>
              <a:rPr lang="en-US" sz="1050" dirty="0">
                <a:solidFill>
                  <a:srgbClr val="858585"/>
                </a:solidFill>
              </a:rPr>
              <a:t>calendar</a:t>
            </a:r>
          </a:p>
        </p:txBody>
      </p:sp>
      <p:sp>
        <p:nvSpPr>
          <p:cNvPr id="70" name="TextBox 69">
            <a:extLst>
              <a:ext uri="{FF2B5EF4-FFF2-40B4-BE49-F238E27FC236}">
                <a16:creationId xmlns:a16="http://schemas.microsoft.com/office/drawing/2014/main" id="{29C76934-911D-4F5F-9A3F-F1FE74835D25}"/>
              </a:ext>
            </a:extLst>
          </p:cNvPr>
          <p:cNvSpPr txBox="1"/>
          <p:nvPr/>
        </p:nvSpPr>
        <p:spPr>
          <a:xfrm>
            <a:off x="10940684" y="2075060"/>
            <a:ext cx="484428" cy="253916"/>
          </a:xfrm>
          <a:prstGeom prst="rect">
            <a:avLst/>
          </a:prstGeom>
          <a:noFill/>
        </p:spPr>
        <p:txBody>
          <a:bodyPr wrap="none" rtlCol="0">
            <a:spAutoFit/>
          </a:bodyPr>
          <a:lstStyle/>
          <a:p>
            <a:pPr algn="ctr"/>
            <a:r>
              <a:rPr lang="en-US" sz="1050" dirty="0">
                <a:solidFill>
                  <a:srgbClr val="858585"/>
                </a:solidFill>
              </a:rPr>
              <a:t>email</a:t>
            </a:r>
          </a:p>
        </p:txBody>
      </p:sp>
      <p:sp>
        <p:nvSpPr>
          <p:cNvPr id="71" name="TextBox 70">
            <a:extLst>
              <a:ext uri="{FF2B5EF4-FFF2-40B4-BE49-F238E27FC236}">
                <a16:creationId xmlns:a16="http://schemas.microsoft.com/office/drawing/2014/main" id="{5B900D05-AF82-4C48-9E5C-641EB18F4A7D}"/>
              </a:ext>
            </a:extLst>
          </p:cNvPr>
          <p:cNvSpPr txBox="1"/>
          <p:nvPr/>
        </p:nvSpPr>
        <p:spPr>
          <a:xfrm>
            <a:off x="9496910" y="4027261"/>
            <a:ext cx="707245" cy="253916"/>
          </a:xfrm>
          <a:prstGeom prst="rect">
            <a:avLst/>
          </a:prstGeom>
          <a:noFill/>
        </p:spPr>
        <p:txBody>
          <a:bodyPr wrap="none" rtlCol="0">
            <a:spAutoFit/>
          </a:bodyPr>
          <a:lstStyle/>
          <a:p>
            <a:pPr algn="ctr"/>
            <a:r>
              <a:rPr lang="en-US" sz="1050" dirty="0">
                <a:solidFill>
                  <a:srgbClr val="858585"/>
                </a:solidFill>
              </a:rPr>
              <a:t>web apps</a:t>
            </a:r>
          </a:p>
        </p:txBody>
      </p:sp>
      <p:sp>
        <p:nvSpPr>
          <p:cNvPr id="72" name="TextBox 71">
            <a:extLst>
              <a:ext uri="{FF2B5EF4-FFF2-40B4-BE49-F238E27FC236}">
                <a16:creationId xmlns:a16="http://schemas.microsoft.com/office/drawing/2014/main" id="{E6780C88-B61F-4C6B-BFA6-F5B1671695D1}"/>
              </a:ext>
            </a:extLst>
          </p:cNvPr>
          <p:cNvSpPr txBox="1"/>
          <p:nvPr/>
        </p:nvSpPr>
        <p:spPr>
          <a:xfrm>
            <a:off x="10782877" y="4027261"/>
            <a:ext cx="817853" cy="253916"/>
          </a:xfrm>
          <a:prstGeom prst="rect">
            <a:avLst/>
          </a:prstGeom>
          <a:noFill/>
        </p:spPr>
        <p:txBody>
          <a:bodyPr wrap="none" rtlCol="0">
            <a:spAutoFit/>
          </a:bodyPr>
          <a:lstStyle/>
          <a:p>
            <a:pPr algn="ctr"/>
            <a:r>
              <a:rPr lang="en-US" sz="1050" dirty="0">
                <a:solidFill>
                  <a:srgbClr val="858585"/>
                </a:solidFill>
              </a:rPr>
              <a:t>dashboards</a:t>
            </a:r>
          </a:p>
        </p:txBody>
      </p:sp>
      <p:sp>
        <p:nvSpPr>
          <p:cNvPr id="73" name="TextBox 72">
            <a:extLst>
              <a:ext uri="{FF2B5EF4-FFF2-40B4-BE49-F238E27FC236}">
                <a16:creationId xmlns:a16="http://schemas.microsoft.com/office/drawing/2014/main" id="{0BDBCE3D-3247-4776-8F1A-D1DB557D0171}"/>
              </a:ext>
            </a:extLst>
          </p:cNvPr>
          <p:cNvSpPr txBox="1"/>
          <p:nvPr/>
        </p:nvSpPr>
        <p:spPr>
          <a:xfrm>
            <a:off x="10266938" y="3563421"/>
            <a:ext cx="484428" cy="253916"/>
          </a:xfrm>
          <a:prstGeom prst="rect">
            <a:avLst/>
          </a:prstGeom>
          <a:noFill/>
        </p:spPr>
        <p:txBody>
          <a:bodyPr wrap="none" rtlCol="0">
            <a:spAutoFit/>
          </a:bodyPr>
          <a:lstStyle/>
          <a:p>
            <a:pPr algn="ctr"/>
            <a:r>
              <a:rPr lang="en-US" sz="1050" dirty="0">
                <a:solidFill>
                  <a:srgbClr val="858585"/>
                </a:solidFill>
              </a:rPr>
              <a:t>cloud</a:t>
            </a:r>
          </a:p>
        </p:txBody>
      </p:sp>
      <p:sp>
        <p:nvSpPr>
          <p:cNvPr id="65" name="TextBox 64">
            <a:extLst>
              <a:ext uri="{FF2B5EF4-FFF2-40B4-BE49-F238E27FC236}">
                <a16:creationId xmlns:a16="http://schemas.microsoft.com/office/drawing/2014/main" id="{00DD8D3B-740F-45E7-A349-84228A149207}"/>
              </a:ext>
            </a:extLst>
          </p:cNvPr>
          <p:cNvSpPr txBox="1"/>
          <p:nvPr/>
        </p:nvSpPr>
        <p:spPr>
          <a:xfrm>
            <a:off x="329315" y="632161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74" name="Rectangle: Rounded Corners 73">
            <a:extLst>
              <a:ext uri="{FF2B5EF4-FFF2-40B4-BE49-F238E27FC236}">
                <a16:creationId xmlns:a16="http://schemas.microsoft.com/office/drawing/2014/main" id="{65345BA9-CC27-48FA-84E7-D35065415CF8}"/>
              </a:ext>
            </a:extLst>
          </p:cNvPr>
          <p:cNvSpPr/>
          <p:nvPr/>
        </p:nvSpPr>
        <p:spPr>
          <a:xfrm>
            <a:off x="6236508" y="557873"/>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9F91195-2859-4A05-BF94-2C5F14B5D0EF}"/>
              </a:ext>
            </a:extLst>
          </p:cNvPr>
          <p:cNvSpPr txBox="1"/>
          <p:nvPr/>
        </p:nvSpPr>
        <p:spPr>
          <a:xfrm>
            <a:off x="6790031" y="5319023"/>
            <a:ext cx="1596399" cy="430887"/>
          </a:xfrm>
          <a:prstGeom prst="rect">
            <a:avLst/>
          </a:prstGeom>
          <a:noFill/>
        </p:spPr>
        <p:txBody>
          <a:bodyPr wrap="none" rtlCol="0">
            <a:spAutoFit/>
          </a:bodyPr>
          <a:lstStyle>
            <a:defPPr>
              <a:defRPr lang="en-US"/>
            </a:defPPr>
            <a:lvl1pPr>
              <a:defRPr sz="2200">
                <a:solidFill>
                  <a:srgbClr val="00B0F0"/>
                </a:solidFill>
              </a:defRPr>
            </a:lvl1pPr>
          </a:lstStyle>
          <a:p>
            <a:r>
              <a:rPr lang="en-US" dirty="0"/>
              <a:t>IoT Platform</a:t>
            </a:r>
          </a:p>
        </p:txBody>
      </p:sp>
      <p:grpSp>
        <p:nvGrpSpPr>
          <p:cNvPr id="76" name="Group 75">
            <a:extLst>
              <a:ext uri="{FF2B5EF4-FFF2-40B4-BE49-F238E27FC236}">
                <a16:creationId xmlns:a16="http://schemas.microsoft.com/office/drawing/2014/main" id="{07CEF0AE-F5D7-4A38-8CDD-4635AD3803B4}"/>
              </a:ext>
            </a:extLst>
          </p:cNvPr>
          <p:cNvGrpSpPr/>
          <p:nvPr/>
        </p:nvGrpSpPr>
        <p:grpSpPr>
          <a:xfrm>
            <a:off x="6601394" y="2191108"/>
            <a:ext cx="2412354" cy="626871"/>
            <a:chOff x="6666271" y="3849290"/>
            <a:chExt cx="2411767" cy="626719"/>
          </a:xfrm>
        </p:grpSpPr>
        <p:grpSp>
          <p:nvGrpSpPr>
            <p:cNvPr id="77" name="Group 76">
              <a:extLst>
                <a:ext uri="{FF2B5EF4-FFF2-40B4-BE49-F238E27FC236}">
                  <a16:creationId xmlns:a16="http://schemas.microsoft.com/office/drawing/2014/main" id="{F890435F-9ED0-4BC1-BDF4-7EA1DD865B01}"/>
                </a:ext>
              </a:extLst>
            </p:cNvPr>
            <p:cNvGrpSpPr/>
            <p:nvPr/>
          </p:nvGrpSpPr>
          <p:grpSpPr>
            <a:xfrm>
              <a:off x="7183484" y="3882287"/>
              <a:ext cx="1894554" cy="593722"/>
              <a:chOff x="6285571" y="1667650"/>
              <a:chExt cx="2612685" cy="782818"/>
            </a:xfrm>
          </p:grpSpPr>
          <p:pic>
            <p:nvPicPr>
              <p:cNvPr id="79" name="Picture 78" descr="A close up of a logo&#10;&#10;Description automatically generated">
                <a:extLst>
                  <a:ext uri="{FF2B5EF4-FFF2-40B4-BE49-F238E27FC236}">
                    <a16:creationId xmlns:a16="http://schemas.microsoft.com/office/drawing/2014/main" id="{F7BE662A-BF17-42A1-836B-903AE59FEE10}"/>
                  </a:ext>
                </a:extLst>
              </p:cNvPr>
              <p:cNvPicPr>
                <a:picLocks noChangeAspect="1"/>
              </p:cNvPicPr>
              <p:nvPr/>
            </p:nvPicPr>
            <p:blipFill rotWithShape="1">
              <a:blip r:embed="rId19">
                <a:extLst>
                  <a:ext uri="{28A0092B-C50C-407E-A947-70E740481C1C}">
                    <a14:useLocalDpi xmlns:a14="http://schemas.microsoft.com/office/drawing/2010/main" val="0"/>
                  </a:ext>
                </a:extLst>
              </a:blip>
              <a:srcRect l="23537" t="59217" r="24296" b="31649"/>
              <a:stretch/>
            </p:blipFill>
            <p:spPr>
              <a:xfrm>
                <a:off x="6285571" y="1667650"/>
                <a:ext cx="1899424" cy="332584"/>
              </a:xfrm>
              <a:prstGeom prst="rect">
                <a:avLst/>
              </a:prstGeom>
            </p:spPr>
          </p:pic>
          <p:sp>
            <p:nvSpPr>
              <p:cNvPr id="80" name="TextBox 79">
                <a:extLst>
                  <a:ext uri="{FF2B5EF4-FFF2-40B4-BE49-F238E27FC236}">
                    <a16:creationId xmlns:a16="http://schemas.microsoft.com/office/drawing/2014/main" id="{75E3EDCB-26CD-480A-9B64-C797632900EC}"/>
                  </a:ext>
                </a:extLst>
              </p:cNvPr>
              <p:cNvSpPr txBox="1"/>
              <p:nvPr/>
            </p:nvSpPr>
            <p:spPr>
              <a:xfrm>
                <a:off x="6590548" y="2000392"/>
                <a:ext cx="2307708" cy="450076"/>
              </a:xfrm>
              <a:prstGeom prst="rect">
                <a:avLst/>
              </a:prstGeom>
              <a:noFill/>
            </p:spPr>
            <p:txBody>
              <a:bodyPr wrap="square" rtlCol="0">
                <a:spAutoFit/>
              </a:bodyPr>
              <a:lstStyle/>
              <a:p>
                <a:r>
                  <a:rPr lang="en-US" sz="1200" dirty="0">
                    <a:solidFill>
                      <a:schemeClr val="tx1">
                        <a:lumMod val="60000"/>
                        <a:lumOff val="40000"/>
                      </a:schemeClr>
                    </a:solidFill>
                  </a:rPr>
                  <a:t>MQTT BROKER</a:t>
                </a:r>
              </a:p>
            </p:txBody>
          </p:sp>
        </p:grpSp>
        <p:pic>
          <p:nvPicPr>
            <p:cNvPr id="78" name="Picture 77" descr="A close up of a sign&#10;&#10;Description automatically generated">
              <a:extLst>
                <a:ext uri="{FF2B5EF4-FFF2-40B4-BE49-F238E27FC236}">
                  <a16:creationId xmlns:a16="http://schemas.microsoft.com/office/drawing/2014/main" id="{A7A814FC-6AF1-4AFA-AD75-B5F4942DF16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6271" y="3849290"/>
              <a:ext cx="596381" cy="596381"/>
            </a:xfrm>
            <a:prstGeom prst="rect">
              <a:avLst/>
            </a:prstGeom>
          </p:spPr>
        </p:pic>
      </p:grpSp>
      <p:grpSp>
        <p:nvGrpSpPr>
          <p:cNvPr id="84" name="Graphic 17">
            <a:extLst>
              <a:ext uri="{FF2B5EF4-FFF2-40B4-BE49-F238E27FC236}">
                <a16:creationId xmlns:a16="http://schemas.microsoft.com/office/drawing/2014/main" id="{47518AAB-6C06-48A1-9E26-0731E3828784}"/>
              </a:ext>
            </a:extLst>
          </p:cNvPr>
          <p:cNvGrpSpPr/>
          <p:nvPr/>
        </p:nvGrpSpPr>
        <p:grpSpPr>
          <a:xfrm>
            <a:off x="7626930" y="4100835"/>
            <a:ext cx="792457" cy="307191"/>
            <a:chOff x="8000813" y="1482062"/>
            <a:chExt cx="1005263" cy="384605"/>
          </a:xfrm>
        </p:grpSpPr>
        <p:sp>
          <p:nvSpPr>
            <p:cNvPr id="85" name="Freeform: Shape 84">
              <a:extLst>
                <a:ext uri="{FF2B5EF4-FFF2-40B4-BE49-F238E27FC236}">
                  <a16:creationId xmlns:a16="http://schemas.microsoft.com/office/drawing/2014/main" id="{7B516996-B9EA-4B66-83BC-52CA2655DAA8}"/>
                </a:ext>
              </a:extLst>
            </p:cNvPr>
            <p:cNvSpPr/>
            <p:nvPr/>
          </p:nvSpPr>
          <p:spPr>
            <a:xfrm>
              <a:off x="8000862" y="1482062"/>
              <a:ext cx="166306" cy="379065"/>
            </a:xfrm>
            <a:custGeom>
              <a:avLst/>
              <a:gdLst>
                <a:gd name="connsiteX0" fmla="*/ 215 w 166306"/>
                <a:gd name="connsiteY0" fmla="*/ 379066 h 379065"/>
                <a:gd name="connsiteX1" fmla="*/ 0 w 166306"/>
                <a:gd name="connsiteY1" fmla="*/ 12318 h 379065"/>
                <a:gd name="connsiteX2" fmla="*/ 11664 w 166306"/>
                <a:gd name="connsiteY2" fmla="*/ 10 h 379065"/>
                <a:gd name="connsiteX3" fmla="*/ 166307 w 166306"/>
                <a:gd name="connsiteY3" fmla="*/ 368 h 379065"/>
                <a:gd name="connsiteX4" fmla="*/ 152925 w 166306"/>
                <a:gd name="connsiteY4" fmla="*/ 16683 h 379065"/>
                <a:gd name="connsiteX5" fmla="*/ 137539 w 166306"/>
                <a:gd name="connsiteY5" fmla="*/ 34287 h 379065"/>
                <a:gd name="connsiteX6" fmla="*/ 115713 w 166306"/>
                <a:gd name="connsiteY6" fmla="*/ 62625 h 379065"/>
                <a:gd name="connsiteX7" fmla="*/ 91526 w 166306"/>
                <a:gd name="connsiteY7" fmla="*/ 99407 h 379065"/>
                <a:gd name="connsiteX8" fmla="*/ 58465 w 166306"/>
                <a:gd name="connsiteY8" fmla="*/ 162595 h 379065"/>
                <a:gd name="connsiteX9" fmla="*/ 44081 w 166306"/>
                <a:gd name="connsiteY9" fmla="*/ 200165 h 379065"/>
                <a:gd name="connsiteX10" fmla="*/ 36067 w 166306"/>
                <a:gd name="connsiteY10" fmla="*/ 231723 h 379065"/>
                <a:gd name="connsiteX11" fmla="*/ 25261 w 166306"/>
                <a:gd name="connsiteY11" fmla="*/ 256554 h 379065"/>
                <a:gd name="connsiteX12" fmla="*/ 27980 w 166306"/>
                <a:gd name="connsiteY12" fmla="*/ 265070 h 379065"/>
                <a:gd name="connsiteX13" fmla="*/ 23400 w 166306"/>
                <a:gd name="connsiteY13" fmla="*/ 284176 h 379065"/>
                <a:gd name="connsiteX14" fmla="*/ 24402 w 166306"/>
                <a:gd name="connsiteY14" fmla="*/ 290975 h 379065"/>
                <a:gd name="connsiteX15" fmla="*/ 28696 w 166306"/>
                <a:gd name="connsiteY15" fmla="*/ 303498 h 379065"/>
                <a:gd name="connsiteX16" fmla="*/ 12666 w 166306"/>
                <a:gd name="connsiteY16" fmla="*/ 350298 h 379065"/>
                <a:gd name="connsiteX17" fmla="*/ 215 w 166306"/>
                <a:gd name="connsiteY17" fmla="*/ 379066 h 37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306" h="379065">
                  <a:moveTo>
                    <a:pt x="215" y="379066"/>
                  </a:moveTo>
                  <a:cubicBezTo>
                    <a:pt x="215" y="256840"/>
                    <a:pt x="286" y="134544"/>
                    <a:pt x="0" y="12318"/>
                  </a:cubicBezTo>
                  <a:cubicBezTo>
                    <a:pt x="0" y="3087"/>
                    <a:pt x="930" y="-205"/>
                    <a:pt x="11664" y="10"/>
                  </a:cubicBezTo>
                  <a:cubicBezTo>
                    <a:pt x="63188" y="797"/>
                    <a:pt x="114711" y="368"/>
                    <a:pt x="166307" y="368"/>
                  </a:cubicBezTo>
                  <a:cubicBezTo>
                    <a:pt x="165448" y="8740"/>
                    <a:pt x="157433" y="11316"/>
                    <a:pt x="152925" y="16683"/>
                  </a:cubicBezTo>
                  <a:cubicBezTo>
                    <a:pt x="147916" y="22623"/>
                    <a:pt x="141690" y="27561"/>
                    <a:pt x="137539" y="34287"/>
                  </a:cubicBezTo>
                  <a:cubicBezTo>
                    <a:pt x="129668" y="43232"/>
                    <a:pt x="122297" y="52607"/>
                    <a:pt x="115713" y="62625"/>
                  </a:cubicBezTo>
                  <a:cubicBezTo>
                    <a:pt x="107627" y="74862"/>
                    <a:pt x="99183" y="86813"/>
                    <a:pt x="91526" y="99407"/>
                  </a:cubicBezTo>
                  <a:cubicBezTo>
                    <a:pt x="79575" y="120017"/>
                    <a:pt x="68627" y="141055"/>
                    <a:pt x="58465" y="162595"/>
                  </a:cubicBezTo>
                  <a:cubicBezTo>
                    <a:pt x="52740" y="174761"/>
                    <a:pt x="47659" y="187140"/>
                    <a:pt x="44081" y="200165"/>
                  </a:cubicBezTo>
                  <a:cubicBezTo>
                    <a:pt x="40933" y="210541"/>
                    <a:pt x="38643" y="221203"/>
                    <a:pt x="36067" y="231723"/>
                  </a:cubicBezTo>
                  <a:cubicBezTo>
                    <a:pt x="32131" y="239737"/>
                    <a:pt x="37569" y="251688"/>
                    <a:pt x="25261" y="256554"/>
                  </a:cubicBezTo>
                  <a:cubicBezTo>
                    <a:pt x="23615" y="257198"/>
                    <a:pt x="27479" y="261993"/>
                    <a:pt x="27980" y="265070"/>
                  </a:cubicBezTo>
                  <a:cubicBezTo>
                    <a:pt x="29054" y="272011"/>
                    <a:pt x="35852" y="280241"/>
                    <a:pt x="23400" y="284176"/>
                  </a:cubicBezTo>
                  <a:cubicBezTo>
                    <a:pt x="21540" y="284749"/>
                    <a:pt x="21754" y="289830"/>
                    <a:pt x="24402" y="290975"/>
                  </a:cubicBezTo>
                  <a:cubicBezTo>
                    <a:pt x="31057" y="293766"/>
                    <a:pt x="30628" y="298775"/>
                    <a:pt x="28696" y="303498"/>
                  </a:cubicBezTo>
                  <a:cubicBezTo>
                    <a:pt x="22398" y="318740"/>
                    <a:pt x="18391" y="334770"/>
                    <a:pt x="12666" y="350298"/>
                  </a:cubicBezTo>
                  <a:cubicBezTo>
                    <a:pt x="8373" y="359744"/>
                    <a:pt x="9804" y="371767"/>
                    <a:pt x="215" y="379066"/>
                  </a:cubicBezTo>
                  <a:close/>
                </a:path>
              </a:pathLst>
            </a:custGeom>
            <a:solidFill>
              <a:srgbClr val="FFFFFF"/>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05383E7-E623-4964-93B2-169B5EEE513F}"/>
                </a:ext>
              </a:extLst>
            </p:cNvPr>
            <p:cNvSpPr/>
            <p:nvPr/>
          </p:nvSpPr>
          <p:spPr>
            <a:xfrm>
              <a:off x="8135825" y="1482430"/>
              <a:ext cx="57041" cy="58536"/>
            </a:xfrm>
            <a:custGeom>
              <a:avLst/>
              <a:gdLst>
                <a:gd name="connsiteX0" fmla="*/ 0 w 57041"/>
                <a:gd name="connsiteY0" fmla="*/ 32345 h 58536"/>
                <a:gd name="connsiteX1" fmla="*/ 31344 w 57041"/>
                <a:gd name="connsiteY1" fmla="*/ 0 h 58536"/>
                <a:gd name="connsiteX2" fmla="*/ 39645 w 57041"/>
                <a:gd name="connsiteY2" fmla="*/ 0 h 58536"/>
                <a:gd name="connsiteX3" fmla="*/ 54100 w 57041"/>
                <a:gd name="connsiteY3" fmla="*/ 50092 h 58536"/>
                <a:gd name="connsiteX4" fmla="*/ 9160 w 57041"/>
                <a:gd name="connsiteY4" fmla="*/ 58536 h 58536"/>
                <a:gd name="connsiteX5" fmla="*/ 0 w 57041"/>
                <a:gd name="connsiteY5" fmla="*/ 32345 h 5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41" h="58536">
                  <a:moveTo>
                    <a:pt x="0" y="32345"/>
                  </a:moveTo>
                  <a:cubicBezTo>
                    <a:pt x="8158" y="19321"/>
                    <a:pt x="19178" y="9160"/>
                    <a:pt x="31344" y="0"/>
                  </a:cubicBezTo>
                  <a:cubicBezTo>
                    <a:pt x="34134" y="0"/>
                    <a:pt x="36854" y="0"/>
                    <a:pt x="39645" y="0"/>
                  </a:cubicBezTo>
                  <a:cubicBezTo>
                    <a:pt x="56533" y="12809"/>
                    <a:pt x="60612" y="27193"/>
                    <a:pt x="54100" y="50092"/>
                  </a:cubicBezTo>
                  <a:cubicBezTo>
                    <a:pt x="39287" y="53885"/>
                    <a:pt x="23400" y="51810"/>
                    <a:pt x="9160" y="58536"/>
                  </a:cubicBezTo>
                  <a:cubicBezTo>
                    <a:pt x="4294" y="50379"/>
                    <a:pt x="2361" y="41290"/>
                    <a:pt x="0" y="32345"/>
                  </a:cubicBezTo>
                  <a:close/>
                </a:path>
              </a:pathLst>
            </a:custGeom>
            <a:solidFill>
              <a:srgbClr val="F69724"/>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FA0C32A-D9A3-4994-90DD-A1CF777559D4}"/>
                </a:ext>
              </a:extLst>
            </p:cNvPr>
            <p:cNvSpPr/>
            <p:nvPr/>
          </p:nvSpPr>
          <p:spPr>
            <a:xfrm>
              <a:off x="8000813" y="1829908"/>
              <a:ext cx="14504" cy="36759"/>
            </a:xfrm>
            <a:custGeom>
              <a:avLst/>
              <a:gdLst>
                <a:gd name="connsiteX0" fmla="*/ 264 w 14504"/>
                <a:gd name="connsiteY0" fmla="*/ 31219 h 36759"/>
                <a:gd name="connsiteX1" fmla="*/ 11642 w 14504"/>
                <a:gd name="connsiteY1" fmla="*/ 520 h 36759"/>
                <a:gd name="connsiteX2" fmla="*/ 14504 w 14504"/>
                <a:gd name="connsiteY2" fmla="*/ 1092 h 36759"/>
                <a:gd name="connsiteX3" fmla="*/ 3055 w 14504"/>
                <a:gd name="connsiteY3" fmla="*/ 36729 h 36759"/>
                <a:gd name="connsiteX4" fmla="*/ 264 w 14504"/>
                <a:gd name="connsiteY4" fmla="*/ 31219 h 3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4" h="36759">
                  <a:moveTo>
                    <a:pt x="264" y="31219"/>
                  </a:moveTo>
                  <a:cubicBezTo>
                    <a:pt x="6919" y="22060"/>
                    <a:pt x="6990" y="10467"/>
                    <a:pt x="11642" y="520"/>
                  </a:cubicBezTo>
                  <a:cubicBezTo>
                    <a:pt x="12787" y="-339"/>
                    <a:pt x="13717" y="-124"/>
                    <a:pt x="14504" y="1092"/>
                  </a:cubicBezTo>
                  <a:cubicBezTo>
                    <a:pt x="12286" y="13472"/>
                    <a:pt x="8708" y="25423"/>
                    <a:pt x="3055" y="36729"/>
                  </a:cubicBezTo>
                  <a:cubicBezTo>
                    <a:pt x="-2456" y="37159"/>
                    <a:pt x="1409" y="32937"/>
                    <a:pt x="264" y="31219"/>
                  </a:cubicBezTo>
                  <a:close/>
                </a:path>
              </a:pathLst>
            </a:custGeom>
            <a:solidFill>
              <a:srgbClr val="3E3969"/>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357DA20-5DC8-4620-84A1-5AB17B0753B9}"/>
                </a:ext>
              </a:extLst>
            </p:cNvPr>
            <p:cNvSpPr/>
            <p:nvPr/>
          </p:nvSpPr>
          <p:spPr>
            <a:xfrm>
              <a:off x="8901076" y="1584389"/>
              <a:ext cx="105000" cy="157525"/>
            </a:xfrm>
            <a:custGeom>
              <a:avLst/>
              <a:gdLst>
                <a:gd name="connsiteX0" fmla="*/ 304 w 105000"/>
                <a:gd name="connsiteY0" fmla="*/ 78302 h 157525"/>
                <a:gd name="connsiteX1" fmla="*/ 161 w 105000"/>
                <a:gd name="connsiteY1" fmla="*/ 11965 h 157525"/>
                <a:gd name="connsiteX2" fmla="*/ 11253 w 105000"/>
                <a:gd name="connsiteY2" fmla="*/ 15 h 157525"/>
                <a:gd name="connsiteX3" fmla="*/ 92903 w 105000"/>
                <a:gd name="connsiteY3" fmla="*/ 301 h 157525"/>
                <a:gd name="connsiteX4" fmla="*/ 102922 w 105000"/>
                <a:gd name="connsiteY4" fmla="*/ 7314 h 157525"/>
                <a:gd name="connsiteX5" fmla="*/ 93190 w 105000"/>
                <a:gd name="connsiteY5" fmla="*/ 14828 h 157525"/>
                <a:gd name="connsiteX6" fmla="*/ 26781 w 105000"/>
                <a:gd name="connsiteY6" fmla="*/ 14613 h 157525"/>
                <a:gd name="connsiteX7" fmla="*/ 16119 w 105000"/>
                <a:gd name="connsiteY7" fmla="*/ 25490 h 157525"/>
                <a:gd name="connsiteX8" fmla="*/ 19124 w 105000"/>
                <a:gd name="connsiteY8" fmla="*/ 67854 h 157525"/>
                <a:gd name="connsiteX9" fmla="*/ 59055 w 105000"/>
                <a:gd name="connsiteY9" fmla="*/ 70001 h 157525"/>
                <a:gd name="connsiteX10" fmla="*/ 81167 w 105000"/>
                <a:gd name="connsiteY10" fmla="*/ 70072 h 157525"/>
                <a:gd name="connsiteX11" fmla="*/ 91830 w 105000"/>
                <a:gd name="connsiteY11" fmla="*/ 76728 h 157525"/>
                <a:gd name="connsiteX12" fmla="*/ 81811 w 105000"/>
                <a:gd name="connsiteY12" fmla="*/ 83669 h 157525"/>
                <a:gd name="connsiteX13" fmla="*/ 27855 w 105000"/>
                <a:gd name="connsiteY13" fmla="*/ 83526 h 157525"/>
                <a:gd name="connsiteX14" fmla="*/ 15976 w 105000"/>
                <a:gd name="connsiteY14" fmla="*/ 94689 h 157525"/>
                <a:gd name="connsiteX15" fmla="*/ 16047 w 105000"/>
                <a:gd name="connsiteY15" fmla="*/ 133332 h 157525"/>
                <a:gd name="connsiteX16" fmla="*/ 25279 w 105000"/>
                <a:gd name="connsiteY16" fmla="*/ 142706 h 157525"/>
                <a:gd name="connsiteX17" fmla="*/ 94478 w 105000"/>
                <a:gd name="connsiteY17" fmla="*/ 142492 h 157525"/>
                <a:gd name="connsiteX18" fmla="*/ 104997 w 105000"/>
                <a:gd name="connsiteY18" fmla="*/ 150578 h 157525"/>
                <a:gd name="connsiteX19" fmla="*/ 94835 w 105000"/>
                <a:gd name="connsiteY19" fmla="*/ 157305 h 157525"/>
                <a:gd name="connsiteX20" fmla="*/ 11825 w 105000"/>
                <a:gd name="connsiteY20" fmla="*/ 157519 h 157525"/>
                <a:gd name="connsiteX21" fmla="*/ 18 w 105000"/>
                <a:gd name="connsiteY21" fmla="*/ 145998 h 157525"/>
                <a:gd name="connsiteX22" fmla="*/ 304 w 105000"/>
                <a:gd name="connsiteY22" fmla="*/ 78302 h 1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000" h="157525">
                  <a:moveTo>
                    <a:pt x="304" y="78302"/>
                  </a:moveTo>
                  <a:cubicBezTo>
                    <a:pt x="304" y="56190"/>
                    <a:pt x="590" y="34078"/>
                    <a:pt x="161" y="11965"/>
                  </a:cubicBezTo>
                  <a:cubicBezTo>
                    <a:pt x="18" y="3593"/>
                    <a:pt x="1449" y="-272"/>
                    <a:pt x="11253" y="15"/>
                  </a:cubicBezTo>
                  <a:cubicBezTo>
                    <a:pt x="38446" y="730"/>
                    <a:pt x="65639" y="229"/>
                    <a:pt x="92903" y="301"/>
                  </a:cubicBezTo>
                  <a:cubicBezTo>
                    <a:pt x="97769" y="301"/>
                    <a:pt x="102922" y="-1130"/>
                    <a:pt x="102922" y="7314"/>
                  </a:cubicBezTo>
                  <a:cubicBezTo>
                    <a:pt x="102922" y="15257"/>
                    <a:pt x="98557" y="14828"/>
                    <a:pt x="93190" y="14828"/>
                  </a:cubicBezTo>
                  <a:cubicBezTo>
                    <a:pt x="71077" y="14756"/>
                    <a:pt x="48894" y="15186"/>
                    <a:pt x="26781" y="14613"/>
                  </a:cubicBezTo>
                  <a:cubicBezTo>
                    <a:pt x="18123" y="14398"/>
                    <a:pt x="15332" y="17046"/>
                    <a:pt x="16119" y="25490"/>
                  </a:cubicBezTo>
                  <a:cubicBezTo>
                    <a:pt x="17407" y="40017"/>
                    <a:pt x="10179" y="58981"/>
                    <a:pt x="19124" y="67854"/>
                  </a:cubicBezTo>
                  <a:cubicBezTo>
                    <a:pt x="26209" y="74867"/>
                    <a:pt x="45316" y="69786"/>
                    <a:pt x="59055" y="70001"/>
                  </a:cubicBezTo>
                  <a:cubicBezTo>
                    <a:pt x="66426" y="70072"/>
                    <a:pt x="73797" y="69929"/>
                    <a:pt x="81167" y="70072"/>
                  </a:cubicBezTo>
                  <a:cubicBezTo>
                    <a:pt x="85890" y="70144"/>
                    <a:pt x="91544" y="68355"/>
                    <a:pt x="91830" y="76728"/>
                  </a:cubicBezTo>
                  <a:cubicBezTo>
                    <a:pt x="92188" y="85243"/>
                    <a:pt x="86606" y="83669"/>
                    <a:pt x="81811" y="83669"/>
                  </a:cubicBezTo>
                  <a:cubicBezTo>
                    <a:pt x="63850" y="83741"/>
                    <a:pt x="45816" y="84098"/>
                    <a:pt x="27855" y="83526"/>
                  </a:cubicBezTo>
                  <a:cubicBezTo>
                    <a:pt x="19339" y="83240"/>
                    <a:pt x="15332" y="84957"/>
                    <a:pt x="15976" y="94689"/>
                  </a:cubicBezTo>
                  <a:cubicBezTo>
                    <a:pt x="16834" y="107499"/>
                    <a:pt x="16548" y="120451"/>
                    <a:pt x="16047" y="133332"/>
                  </a:cubicBezTo>
                  <a:cubicBezTo>
                    <a:pt x="15761" y="140560"/>
                    <a:pt x="18051" y="142849"/>
                    <a:pt x="25279" y="142706"/>
                  </a:cubicBezTo>
                  <a:cubicBezTo>
                    <a:pt x="48321" y="142277"/>
                    <a:pt x="71364" y="142635"/>
                    <a:pt x="94478" y="142492"/>
                  </a:cubicBezTo>
                  <a:cubicBezTo>
                    <a:pt x="100274" y="142492"/>
                    <a:pt x="105140" y="141776"/>
                    <a:pt x="104997" y="150578"/>
                  </a:cubicBezTo>
                  <a:cubicBezTo>
                    <a:pt x="104854" y="159237"/>
                    <a:pt x="99558" y="157305"/>
                    <a:pt x="94835" y="157305"/>
                  </a:cubicBezTo>
                  <a:cubicBezTo>
                    <a:pt x="67142" y="157376"/>
                    <a:pt x="39519" y="157018"/>
                    <a:pt x="11825" y="157519"/>
                  </a:cubicBezTo>
                  <a:cubicBezTo>
                    <a:pt x="2880" y="157663"/>
                    <a:pt x="-268" y="155373"/>
                    <a:pt x="18" y="145998"/>
                  </a:cubicBezTo>
                  <a:cubicBezTo>
                    <a:pt x="733" y="123457"/>
                    <a:pt x="304" y="100844"/>
                    <a:pt x="304" y="78302"/>
                  </a:cubicBezTo>
                  <a:close/>
                </a:path>
              </a:pathLst>
            </a:custGeom>
            <a:solidFill>
              <a:srgbClr val="AA2224"/>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9109A26-42F9-4B83-BDC1-F72CEC7FF1A7}"/>
                </a:ext>
              </a:extLst>
            </p:cNvPr>
            <p:cNvSpPr/>
            <p:nvPr/>
          </p:nvSpPr>
          <p:spPr>
            <a:xfrm>
              <a:off x="8744662" y="1584468"/>
              <a:ext cx="123275" cy="157511"/>
            </a:xfrm>
            <a:custGeom>
              <a:avLst/>
              <a:gdLst>
                <a:gd name="connsiteX0" fmla="*/ 122798 w 123275"/>
                <a:gd name="connsiteY0" fmla="*/ 80369 h 157511"/>
                <a:gd name="connsiteX1" fmla="*/ 122655 w 123275"/>
                <a:gd name="connsiteY1" fmla="*/ 145274 h 157511"/>
                <a:gd name="connsiteX2" fmla="*/ 115284 w 123275"/>
                <a:gd name="connsiteY2" fmla="*/ 157511 h 157511"/>
                <a:gd name="connsiteX3" fmla="*/ 106697 w 123275"/>
                <a:gd name="connsiteY3" fmla="*/ 144487 h 157511"/>
                <a:gd name="connsiteX4" fmla="*/ 106768 w 123275"/>
                <a:gd name="connsiteY4" fmla="*/ 93393 h 157511"/>
                <a:gd name="connsiteX5" fmla="*/ 96607 w 123275"/>
                <a:gd name="connsiteY5" fmla="*/ 83303 h 157511"/>
                <a:gd name="connsiteX6" fmla="*/ 24688 w 123275"/>
                <a:gd name="connsiteY6" fmla="*/ 83303 h 157511"/>
                <a:gd name="connsiteX7" fmla="*/ 14598 w 123275"/>
                <a:gd name="connsiteY7" fmla="*/ 93393 h 157511"/>
                <a:gd name="connsiteX8" fmla="*/ 14813 w 123275"/>
                <a:gd name="connsiteY8" fmla="*/ 148638 h 157511"/>
                <a:gd name="connsiteX9" fmla="*/ 7800 w 123275"/>
                <a:gd name="connsiteY9" fmla="*/ 157440 h 157511"/>
                <a:gd name="connsiteX10" fmla="*/ 0 w 123275"/>
                <a:gd name="connsiteY10" fmla="*/ 149210 h 157511"/>
                <a:gd name="connsiteX11" fmla="*/ 0 w 123275"/>
                <a:gd name="connsiteY11" fmla="*/ 8379 h 157511"/>
                <a:gd name="connsiteX12" fmla="*/ 8516 w 123275"/>
                <a:gd name="connsiteY12" fmla="*/ 865 h 157511"/>
                <a:gd name="connsiteX13" fmla="*/ 14813 w 123275"/>
                <a:gd name="connsiteY13" fmla="*/ 8880 h 157511"/>
                <a:gd name="connsiteX14" fmla="*/ 14670 w 123275"/>
                <a:gd name="connsiteY14" fmla="*/ 61334 h 157511"/>
                <a:gd name="connsiteX15" fmla="*/ 23042 w 123275"/>
                <a:gd name="connsiteY15" fmla="*/ 70064 h 157511"/>
                <a:gd name="connsiteX16" fmla="*/ 97680 w 123275"/>
                <a:gd name="connsiteY16" fmla="*/ 70136 h 157511"/>
                <a:gd name="connsiteX17" fmla="*/ 106697 w 123275"/>
                <a:gd name="connsiteY17" fmla="*/ 60547 h 157511"/>
                <a:gd name="connsiteX18" fmla="*/ 106697 w 123275"/>
                <a:gd name="connsiteY18" fmla="*/ 13603 h 157511"/>
                <a:gd name="connsiteX19" fmla="*/ 114354 w 123275"/>
                <a:gd name="connsiteY19" fmla="*/ 7 h 157511"/>
                <a:gd name="connsiteX20" fmla="*/ 122440 w 123275"/>
                <a:gd name="connsiteY20" fmla="*/ 14176 h 157511"/>
                <a:gd name="connsiteX21" fmla="*/ 122798 w 123275"/>
                <a:gd name="connsiteY21" fmla="*/ 80369 h 1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75" h="157511">
                  <a:moveTo>
                    <a:pt x="122798" y="80369"/>
                  </a:moveTo>
                  <a:cubicBezTo>
                    <a:pt x="122798" y="101980"/>
                    <a:pt x="122941" y="123663"/>
                    <a:pt x="122655" y="145274"/>
                  </a:cubicBezTo>
                  <a:cubicBezTo>
                    <a:pt x="122583" y="150212"/>
                    <a:pt x="126233" y="157440"/>
                    <a:pt x="115284" y="157511"/>
                  </a:cubicBezTo>
                  <a:cubicBezTo>
                    <a:pt x="104121" y="157511"/>
                    <a:pt x="106768" y="150427"/>
                    <a:pt x="106697" y="144487"/>
                  </a:cubicBezTo>
                  <a:cubicBezTo>
                    <a:pt x="106554" y="127456"/>
                    <a:pt x="106267" y="110424"/>
                    <a:pt x="106768" y="93393"/>
                  </a:cubicBezTo>
                  <a:cubicBezTo>
                    <a:pt x="106983" y="85521"/>
                    <a:pt x="104478" y="83160"/>
                    <a:pt x="96607" y="83303"/>
                  </a:cubicBezTo>
                  <a:cubicBezTo>
                    <a:pt x="72634" y="83804"/>
                    <a:pt x="48661" y="83804"/>
                    <a:pt x="24688" y="83303"/>
                  </a:cubicBezTo>
                  <a:cubicBezTo>
                    <a:pt x="16817" y="83160"/>
                    <a:pt x="14312" y="85450"/>
                    <a:pt x="14598" y="93393"/>
                  </a:cubicBezTo>
                  <a:cubicBezTo>
                    <a:pt x="15099" y="111784"/>
                    <a:pt x="14741" y="130247"/>
                    <a:pt x="14813" y="148638"/>
                  </a:cubicBezTo>
                  <a:cubicBezTo>
                    <a:pt x="14813" y="153576"/>
                    <a:pt x="14885" y="157511"/>
                    <a:pt x="7800" y="157440"/>
                  </a:cubicBezTo>
                  <a:cubicBezTo>
                    <a:pt x="1503" y="157368"/>
                    <a:pt x="0" y="154792"/>
                    <a:pt x="0" y="149210"/>
                  </a:cubicBezTo>
                  <a:cubicBezTo>
                    <a:pt x="143" y="102267"/>
                    <a:pt x="143" y="55323"/>
                    <a:pt x="0" y="8379"/>
                  </a:cubicBezTo>
                  <a:cubicBezTo>
                    <a:pt x="0" y="1939"/>
                    <a:pt x="2934" y="937"/>
                    <a:pt x="8516" y="865"/>
                  </a:cubicBezTo>
                  <a:cubicBezTo>
                    <a:pt x="14885" y="794"/>
                    <a:pt x="14813" y="4515"/>
                    <a:pt x="14813" y="8880"/>
                  </a:cubicBezTo>
                  <a:cubicBezTo>
                    <a:pt x="14741" y="26341"/>
                    <a:pt x="15028" y="43873"/>
                    <a:pt x="14670" y="61334"/>
                  </a:cubicBezTo>
                  <a:cubicBezTo>
                    <a:pt x="14527" y="67774"/>
                    <a:pt x="16244" y="70136"/>
                    <a:pt x="23042" y="70064"/>
                  </a:cubicBezTo>
                  <a:cubicBezTo>
                    <a:pt x="47946" y="69707"/>
                    <a:pt x="72849" y="69635"/>
                    <a:pt x="97680" y="70136"/>
                  </a:cubicBezTo>
                  <a:cubicBezTo>
                    <a:pt x="105266" y="70279"/>
                    <a:pt x="106911" y="67488"/>
                    <a:pt x="106697" y="60547"/>
                  </a:cubicBezTo>
                  <a:cubicBezTo>
                    <a:pt x="106267" y="44875"/>
                    <a:pt x="106267" y="29275"/>
                    <a:pt x="106697" y="13603"/>
                  </a:cubicBezTo>
                  <a:cubicBezTo>
                    <a:pt x="106840" y="8308"/>
                    <a:pt x="102689" y="293"/>
                    <a:pt x="114354" y="7"/>
                  </a:cubicBezTo>
                  <a:cubicBezTo>
                    <a:pt x="127306" y="-280"/>
                    <a:pt x="122297" y="8737"/>
                    <a:pt x="122440" y="14176"/>
                  </a:cubicBezTo>
                  <a:cubicBezTo>
                    <a:pt x="123084" y="36216"/>
                    <a:pt x="122798" y="58328"/>
                    <a:pt x="122798" y="80369"/>
                  </a:cubicBezTo>
                  <a:close/>
                </a:path>
              </a:pathLst>
            </a:custGeom>
            <a:solidFill>
              <a:srgbClr val="A92023"/>
            </a:solidFill>
            <a:ln w="71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5773B97-FA11-41A0-8CAB-E164FC7BDBE2}"/>
                </a:ext>
              </a:extLst>
            </p:cNvPr>
            <p:cNvSpPr/>
            <p:nvPr/>
          </p:nvSpPr>
          <p:spPr>
            <a:xfrm>
              <a:off x="8345258" y="1584411"/>
              <a:ext cx="110191" cy="157433"/>
            </a:xfrm>
            <a:custGeom>
              <a:avLst/>
              <a:gdLst>
                <a:gd name="connsiteX0" fmla="*/ 239 w 110191"/>
                <a:gd name="connsiteY0" fmla="*/ 78280 h 157433"/>
                <a:gd name="connsiteX1" fmla="*/ 25 w 110191"/>
                <a:gd name="connsiteY1" fmla="*/ 11943 h 157433"/>
                <a:gd name="connsiteX2" fmla="*/ 12548 w 110191"/>
                <a:gd name="connsiteY2" fmla="*/ 64 h 157433"/>
                <a:gd name="connsiteX3" fmla="*/ 67792 w 110191"/>
                <a:gd name="connsiteY3" fmla="*/ 1639 h 157433"/>
                <a:gd name="connsiteX4" fmla="*/ 110156 w 110191"/>
                <a:gd name="connsiteY4" fmla="*/ 53448 h 157433"/>
                <a:gd name="connsiteX5" fmla="*/ 65002 w 110191"/>
                <a:gd name="connsiteY5" fmla="*/ 99390 h 157433"/>
                <a:gd name="connsiteX6" fmla="*/ 24856 w 110191"/>
                <a:gd name="connsiteY6" fmla="*/ 99533 h 157433"/>
                <a:gd name="connsiteX7" fmla="*/ 15482 w 110191"/>
                <a:gd name="connsiteY7" fmla="*/ 108621 h 157433"/>
                <a:gd name="connsiteX8" fmla="*/ 15696 w 110191"/>
                <a:gd name="connsiteY8" fmla="*/ 148695 h 157433"/>
                <a:gd name="connsiteX9" fmla="*/ 8970 w 110191"/>
                <a:gd name="connsiteY9" fmla="*/ 157426 h 157433"/>
                <a:gd name="connsiteX10" fmla="*/ 168 w 110191"/>
                <a:gd name="connsiteY10" fmla="*/ 148624 h 157433"/>
                <a:gd name="connsiteX11" fmla="*/ 239 w 110191"/>
                <a:gd name="connsiteY11" fmla="*/ 78280 h 15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91" h="157433">
                  <a:moveTo>
                    <a:pt x="239" y="78280"/>
                  </a:moveTo>
                  <a:cubicBezTo>
                    <a:pt x="239" y="56168"/>
                    <a:pt x="812" y="34055"/>
                    <a:pt x="25" y="11943"/>
                  </a:cubicBezTo>
                  <a:cubicBezTo>
                    <a:pt x="-333" y="1853"/>
                    <a:pt x="3173" y="-437"/>
                    <a:pt x="12548" y="64"/>
                  </a:cubicBezTo>
                  <a:cubicBezTo>
                    <a:pt x="30939" y="1066"/>
                    <a:pt x="49473" y="350"/>
                    <a:pt x="67792" y="1639"/>
                  </a:cubicBezTo>
                  <a:cubicBezTo>
                    <a:pt x="93554" y="3428"/>
                    <a:pt x="111087" y="25540"/>
                    <a:pt x="110156" y="53448"/>
                  </a:cubicBezTo>
                  <a:cubicBezTo>
                    <a:pt x="109298" y="79854"/>
                    <a:pt x="90978" y="98603"/>
                    <a:pt x="65002" y="99390"/>
                  </a:cubicBezTo>
                  <a:cubicBezTo>
                    <a:pt x="51620" y="99748"/>
                    <a:pt x="38238" y="100034"/>
                    <a:pt x="24856" y="99533"/>
                  </a:cubicBezTo>
                  <a:cubicBezTo>
                    <a:pt x="17772" y="99319"/>
                    <a:pt x="15124" y="101108"/>
                    <a:pt x="15482" y="108621"/>
                  </a:cubicBezTo>
                  <a:cubicBezTo>
                    <a:pt x="16126" y="121932"/>
                    <a:pt x="15625" y="135314"/>
                    <a:pt x="15696" y="148695"/>
                  </a:cubicBezTo>
                  <a:cubicBezTo>
                    <a:pt x="15696" y="153347"/>
                    <a:pt x="16412" y="157640"/>
                    <a:pt x="8970" y="157426"/>
                  </a:cubicBezTo>
                  <a:cubicBezTo>
                    <a:pt x="2386" y="157211"/>
                    <a:pt x="96" y="155207"/>
                    <a:pt x="168" y="148624"/>
                  </a:cubicBezTo>
                  <a:cubicBezTo>
                    <a:pt x="454" y="125295"/>
                    <a:pt x="239" y="101752"/>
                    <a:pt x="239" y="78280"/>
                  </a:cubicBezTo>
                  <a:close/>
                </a:path>
              </a:pathLst>
            </a:custGeom>
            <a:solidFill>
              <a:srgbClr val="A92123"/>
            </a:solidFill>
            <a:ln w="71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0272DBD-27E1-4670-8475-B191A005A1B8}"/>
                </a:ext>
              </a:extLst>
            </p:cNvPr>
            <p:cNvSpPr/>
            <p:nvPr/>
          </p:nvSpPr>
          <p:spPr>
            <a:xfrm>
              <a:off x="8186490" y="1584395"/>
              <a:ext cx="141332" cy="157896"/>
            </a:xfrm>
            <a:custGeom>
              <a:avLst/>
              <a:gdLst>
                <a:gd name="connsiteX0" fmla="*/ 0 w 141332"/>
                <a:gd name="connsiteY0" fmla="*/ 156225 h 157896"/>
                <a:gd name="connsiteX1" fmla="*/ 61828 w 141332"/>
                <a:gd name="connsiteY1" fmla="*/ 7880 h 157896"/>
                <a:gd name="connsiteX2" fmla="*/ 71274 w 141332"/>
                <a:gd name="connsiteY2" fmla="*/ 8 h 157896"/>
                <a:gd name="connsiteX3" fmla="*/ 80649 w 141332"/>
                <a:gd name="connsiteY3" fmla="*/ 8166 h 157896"/>
                <a:gd name="connsiteX4" fmla="*/ 139185 w 141332"/>
                <a:gd name="connsiteY4" fmla="*/ 148282 h 157896"/>
                <a:gd name="connsiteX5" fmla="*/ 138255 w 141332"/>
                <a:gd name="connsiteY5" fmla="*/ 156869 h 157896"/>
                <a:gd name="connsiteX6" fmla="*/ 124157 w 141332"/>
                <a:gd name="connsiteY6" fmla="*/ 152361 h 157896"/>
                <a:gd name="connsiteX7" fmla="*/ 110132 w 141332"/>
                <a:gd name="connsiteY7" fmla="*/ 118155 h 157896"/>
                <a:gd name="connsiteX8" fmla="*/ 95104 w 141332"/>
                <a:gd name="connsiteY8" fmla="*/ 107850 h 157896"/>
                <a:gd name="connsiteX9" fmla="*/ 46729 w 141332"/>
                <a:gd name="connsiteY9" fmla="*/ 107922 h 157896"/>
                <a:gd name="connsiteX10" fmla="*/ 32703 w 141332"/>
                <a:gd name="connsiteY10" fmla="*/ 117153 h 157896"/>
                <a:gd name="connsiteX11" fmla="*/ 22041 w 141332"/>
                <a:gd name="connsiteY11" fmla="*/ 143773 h 157896"/>
                <a:gd name="connsiteX12" fmla="*/ 0 w 141332"/>
                <a:gd name="connsiteY12" fmla="*/ 156225 h 15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2" h="157896">
                  <a:moveTo>
                    <a:pt x="0" y="156225"/>
                  </a:moveTo>
                  <a:cubicBezTo>
                    <a:pt x="20753" y="106347"/>
                    <a:pt x="41290" y="57114"/>
                    <a:pt x="61828" y="7880"/>
                  </a:cubicBezTo>
                  <a:cubicBezTo>
                    <a:pt x="63546" y="3729"/>
                    <a:pt x="64977" y="-206"/>
                    <a:pt x="71274" y="8"/>
                  </a:cubicBezTo>
                  <a:cubicBezTo>
                    <a:pt x="77428" y="223"/>
                    <a:pt x="78860" y="3873"/>
                    <a:pt x="80649" y="8166"/>
                  </a:cubicBezTo>
                  <a:cubicBezTo>
                    <a:pt x="100113" y="54895"/>
                    <a:pt x="119649" y="101624"/>
                    <a:pt x="139185" y="148282"/>
                  </a:cubicBezTo>
                  <a:cubicBezTo>
                    <a:pt x="140545" y="151502"/>
                    <a:pt x="143694" y="155796"/>
                    <a:pt x="138255" y="156869"/>
                  </a:cubicBezTo>
                  <a:cubicBezTo>
                    <a:pt x="133532" y="157799"/>
                    <a:pt x="127163" y="160018"/>
                    <a:pt x="124157" y="152361"/>
                  </a:cubicBezTo>
                  <a:cubicBezTo>
                    <a:pt x="119721" y="140911"/>
                    <a:pt x="114497" y="129676"/>
                    <a:pt x="110132" y="118155"/>
                  </a:cubicBezTo>
                  <a:cubicBezTo>
                    <a:pt x="107412" y="110999"/>
                    <a:pt x="103763" y="107349"/>
                    <a:pt x="95104" y="107850"/>
                  </a:cubicBezTo>
                  <a:cubicBezTo>
                    <a:pt x="79003" y="108780"/>
                    <a:pt x="62830" y="108494"/>
                    <a:pt x="46729" y="107922"/>
                  </a:cubicBezTo>
                  <a:cubicBezTo>
                    <a:pt x="39287" y="107707"/>
                    <a:pt x="35065" y="109353"/>
                    <a:pt x="32703" y="117153"/>
                  </a:cubicBezTo>
                  <a:cubicBezTo>
                    <a:pt x="29984" y="126313"/>
                    <a:pt x="24903" y="134685"/>
                    <a:pt x="22041" y="143773"/>
                  </a:cubicBezTo>
                  <a:cubicBezTo>
                    <a:pt x="18677" y="154722"/>
                    <a:pt x="13096" y="160519"/>
                    <a:pt x="0" y="156225"/>
                  </a:cubicBezTo>
                  <a:close/>
                </a:path>
              </a:pathLst>
            </a:custGeom>
            <a:solidFill>
              <a:srgbClr val="A92023"/>
            </a:solidFill>
            <a:ln w="71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639FE6-31DD-414C-95AB-1DB1347549A3}"/>
                </a:ext>
              </a:extLst>
            </p:cNvPr>
            <p:cNvSpPr/>
            <p:nvPr/>
          </p:nvSpPr>
          <p:spPr>
            <a:xfrm>
              <a:off x="8447257" y="1584474"/>
              <a:ext cx="141347" cy="157952"/>
            </a:xfrm>
            <a:custGeom>
              <a:avLst/>
              <a:gdLst>
                <a:gd name="connsiteX0" fmla="*/ 0 w 141347"/>
                <a:gd name="connsiteY0" fmla="*/ 156003 h 157952"/>
                <a:gd name="connsiteX1" fmla="*/ 41648 w 141347"/>
                <a:gd name="connsiteY1" fmla="*/ 55532 h 157952"/>
                <a:gd name="connsiteX2" fmla="*/ 61113 w 141347"/>
                <a:gd name="connsiteY2" fmla="*/ 8874 h 157952"/>
                <a:gd name="connsiteX3" fmla="*/ 71704 w 141347"/>
                <a:gd name="connsiteY3" fmla="*/ 1 h 157952"/>
                <a:gd name="connsiteX4" fmla="*/ 81150 w 141347"/>
                <a:gd name="connsiteY4" fmla="*/ 9876 h 157952"/>
                <a:gd name="connsiteX5" fmla="*/ 137969 w 141347"/>
                <a:gd name="connsiteY5" fmla="*/ 146127 h 157952"/>
                <a:gd name="connsiteX6" fmla="*/ 138684 w 141347"/>
                <a:gd name="connsiteY6" fmla="*/ 156432 h 157952"/>
                <a:gd name="connsiteX7" fmla="*/ 123657 w 141347"/>
                <a:gd name="connsiteY7" fmla="*/ 151781 h 157952"/>
                <a:gd name="connsiteX8" fmla="*/ 109917 w 141347"/>
                <a:gd name="connsiteY8" fmla="*/ 117646 h 157952"/>
                <a:gd name="connsiteX9" fmla="*/ 96034 w 141347"/>
                <a:gd name="connsiteY9" fmla="*/ 107842 h 157952"/>
                <a:gd name="connsiteX10" fmla="*/ 44940 w 141347"/>
                <a:gd name="connsiteY10" fmla="*/ 107914 h 157952"/>
                <a:gd name="connsiteX11" fmla="*/ 32918 w 141347"/>
                <a:gd name="connsiteY11" fmla="*/ 115857 h 157952"/>
                <a:gd name="connsiteX12" fmla="*/ 21897 w 141347"/>
                <a:gd name="connsiteY12" fmla="*/ 143838 h 157952"/>
                <a:gd name="connsiteX13" fmla="*/ 0 w 141347"/>
                <a:gd name="connsiteY13" fmla="*/ 156003 h 15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347" h="157952">
                  <a:moveTo>
                    <a:pt x="0" y="156003"/>
                  </a:moveTo>
                  <a:cubicBezTo>
                    <a:pt x="13811" y="122656"/>
                    <a:pt x="27694" y="89094"/>
                    <a:pt x="41648" y="55532"/>
                  </a:cubicBezTo>
                  <a:cubicBezTo>
                    <a:pt x="48089" y="39932"/>
                    <a:pt x="54529" y="24403"/>
                    <a:pt x="61113" y="8874"/>
                  </a:cubicBezTo>
                  <a:cubicBezTo>
                    <a:pt x="63045" y="4295"/>
                    <a:pt x="64905" y="-71"/>
                    <a:pt x="71704" y="1"/>
                  </a:cubicBezTo>
                  <a:cubicBezTo>
                    <a:pt x="79003" y="72"/>
                    <a:pt x="79361" y="5511"/>
                    <a:pt x="81150" y="9876"/>
                  </a:cubicBezTo>
                  <a:cubicBezTo>
                    <a:pt x="100185" y="55246"/>
                    <a:pt x="119148" y="100686"/>
                    <a:pt x="137969" y="146127"/>
                  </a:cubicBezTo>
                  <a:cubicBezTo>
                    <a:pt x="139328" y="149419"/>
                    <a:pt x="144409" y="154214"/>
                    <a:pt x="138684" y="156432"/>
                  </a:cubicBezTo>
                  <a:cubicBezTo>
                    <a:pt x="133890" y="158293"/>
                    <a:pt x="126805" y="159939"/>
                    <a:pt x="123657" y="151781"/>
                  </a:cubicBezTo>
                  <a:cubicBezTo>
                    <a:pt x="119220" y="140331"/>
                    <a:pt x="114211" y="129096"/>
                    <a:pt x="109917" y="117646"/>
                  </a:cubicBezTo>
                  <a:cubicBezTo>
                    <a:pt x="107412" y="110991"/>
                    <a:pt x="104264" y="107413"/>
                    <a:pt x="96034" y="107842"/>
                  </a:cubicBezTo>
                  <a:cubicBezTo>
                    <a:pt x="79003" y="108701"/>
                    <a:pt x="61971" y="108415"/>
                    <a:pt x="44940" y="107914"/>
                  </a:cubicBezTo>
                  <a:cubicBezTo>
                    <a:pt x="38428" y="107699"/>
                    <a:pt x="35065" y="109775"/>
                    <a:pt x="32918" y="115857"/>
                  </a:cubicBezTo>
                  <a:cubicBezTo>
                    <a:pt x="29554" y="125303"/>
                    <a:pt x="24760" y="134320"/>
                    <a:pt x="21897" y="143838"/>
                  </a:cubicBezTo>
                  <a:cubicBezTo>
                    <a:pt x="18534" y="154858"/>
                    <a:pt x="13024" y="160583"/>
                    <a:pt x="0" y="156003"/>
                  </a:cubicBezTo>
                  <a:close/>
                </a:path>
              </a:pathLst>
            </a:custGeom>
            <a:solidFill>
              <a:srgbClr val="A92023"/>
            </a:solidFill>
            <a:ln w="71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362E3C9-F542-47BA-82DC-1411489BFA18}"/>
                </a:ext>
              </a:extLst>
            </p:cNvPr>
            <p:cNvSpPr/>
            <p:nvPr/>
          </p:nvSpPr>
          <p:spPr>
            <a:xfrm>
              <a:off x="8589001" y="1584403"/>
              <a:ext cx="133448" cy="158142"/>
            </a:xfrm>
            <a:custGeom>
              <a:avLst/>
              <a:gdLst>
                <a:gd name="connsiteX0" fmla="*/ 71721 w 133448"/>
                <a:gd name="connsiteY0" fmla="*/ 0 h 158142"/>
                <a:gd name="connsiteX1" fmla="*/ 127610 w 133448"/>
                <a:gd name="connsiteY1" fmla="*/ 27265 h 158142"/>
                <a:gd name="connsiteX2" fmla="*/ 125248 w 133448"/>
                <a:gd name="connsiteY2" fmla="*/ 38499 h 158142"/>
                <a:gd name="connsiteX3" fmla="*/ 115516 w 133448"/>
                <a:gd name="connsiteY3" fmla="*/ 36854 h 158142"/>
                <a:gd name="connsiteX4" fmla="*/ 54689 w 133448"/>
                <a:gd name="connsiteY4" fmla="*/ 17174 h 158142"/>
                <a:gd name="connsiteX5" fmla="*/ 15761 w 133448"/>
                <a:gd name="connsiteY5" fmla="*/ 72849 h 158142"/>
                <a:gd name="connsiteX6" fmla="*/ 75943 w 133448"/>
                <a:gd name="connsiteY6" fmla="*/ 143622 h 158142"/>
                <a:gd name="connsiteX7" fmla="*/ 116017 w 133448"/>
                <a:gd name="connsiteY7" fmla="*/ 122583 h 158142"/>
                <a:gd name="connsiteX8" fmla="*/ 130329 w 133448"/>
                <a:gd name="connsiteY8" fmla="*/ 119434 h 158142"/>
                <a:gd name="connsiteX9" fmla="*/ 127610 w 133448"/>
                <a:gd name="connsiteY9" fmla="*/ 132745 h 158142"/>
                <a:gd name="connsiteX10" fmla="*/ 9177 w 133448"/>
                <a:gd name="connsiteY10" fmla="*/ 115713 h 158142"/>
                <a:gd name="connsiteX11" fmla="*/ 59484 w 133448"/>
                <a:gd name="connsiteY11" fmla="*/ 1574 h 158142"/>
                <a:gd name="connsiteX12" fmla="*/ 71721 w 133448"/>
                <a:gd name="connsiteY12" fmla="*/ 0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448" h="158142">
                  <a:moveTo>
                    <a:pt x="71721" y="0"/>
                  </a:moveTo>
                  <a:cubicBezTo>
                    <a:pt x="95694" y="716"/>
                    <a:pt x="114514" y="8086"/>
                    <a:pt x="127610" y="27265"/>
                  </a:cubicBezTo>
                  <a:cubicBezTo>
                    <a:pt x="131116" y="32417"/>
                    <a:pt x="129900" y="35709"/>
                    <a:pt x="125248" y="38499"/>
                  </a:cubicBezTo>
                  <a:cubicBezTo>
                    <a:pt x="121742" y="40575"/>
                    <a:pt x="119380" y="41720"/>
                    <a:pt x="115516" y="36854"/>
                  </a:cubicBezTo>
                  <a:cubicBezTo>
                    <a:pt x="99057" y="15958"/>
                    <a:pt x="77660" y="9589"/>
                    <a:pt x="54689" y="17174"/>
                  </a:cubicBezTo>
                  <a:cubicBezTo>
                    <a:pt x="34366" y="23973"/>
                    <a:pt x="17335" y="48303"/>
                    <a:pt x="15761" y="72849"/>
                  </a:cubicBezTo>
                  <a:cubicBezTo>
                    <a:pt x="13256" y="111706"/>
                    <a:pt x="41308" y="144624"/>
                    <a:pt x="75943" y="143622"/>
                  </a:cubicBezTo>
                  <a:cubicBezTo>
                    <a:pt x="92760" y="143121"/>
                    <a:pt x="106070" y="135464"/>
                    <a:pt x="116017" y="122583"/>
                  </a:cubicBezTo>
                  <a:cubicBezTo>
                    <a:pt x="120597" y="116644"/>
                    <a:pt x="124461" y="114711"/>
                    <a:pt x="130329" y="119434"/>
                  </a:cubicBezTo>
                  <a:cubicBezTo>
                    <a:pt x="137556" y="125302"/>
                    <a:pt x="130329" y="129381"/>
                    <a:pt x="127610" y="132745"/>
                  </a:cubicBezTo>
                  <a:cubicBezTo>
                    <a:pt x="95407" y="173033"/>
                    <a:pt x="33293" y="163945"/>
                    <a:pt x="9177" y="115713"/>
                  </a:cubicBezTo>
                  <a:cubicBezTo>
                    <a:pt x="-14653" y="68126"/>
                    <a:pt x="9964" y="12165"/>
                    <a:pt x="59484" y="1574"/>
                  </a:cubicBezTo>
                  <a:cubicBezTo>
                    <a:pt x="64064" y="572"/>
                    <a:pt x="68715" y="358"/>
                    <a:pt x="71721" y="0"/>
                  </a:cubicBezTo>
                  <a:close/>
                </a:path>
              </a:pathLst>
            </a:custGeom>
            <a:solidFill>
              <a:srgbClr val="A92023"/>
            </a:solidFill>
            <a:ln w="71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743C534-591A-4BBA-AF62-BBCD21A696DB}"/>
                </a:ext>
              </a:extLst>
            </p:cNvPr>
            <p:cNvSpPr/>
            <p:nvPr/>
          </p:nvSpPr>
          <p:spPr>
            <a:xfrm>
              <a:off x="8085044" y="1592132"/>
              <a:ext cx="77330" cy="85323"/>
            </a:xfrm>
            <a:custGeom>
              <a:avLst/>
              <a:gdLst>
                <a:gd name="connsiteX0" fmla="*/ 65094 w 77330"/>
                <a:gd name="connsiteY0" fmla="*/ 8945 h 85323"/>
                <a:gd name="connsiteX1" fmla="*/ 77331 w 77330"/>
                <a:gd name="connsiteY1" fmla="*/ 6441 h 85323"/>
                <a:gd name="connsiteX2" fmla="*/ 55505 w 77330"/>
                <a:gd name="connsiteY2" fmla="*/ 43366 h 85323"/>
                <a:gd name="connsiteX3" fmla="*/ 60156 w 77330"/>
                <a:gd name="connsiteY3" fmla="*/ 47874 h 85323"/>
                <a:gd name="connsiteX4" fmla="*/ 45128 w 77330"/>
                <a:gd name="connsiteY4" fmla="*/ 83726 h 85323"/>
                <a:gd name="connsiteX5" fmla="*/ 38760 w 77330"/>
                <a:gd name="connsiteY5" fmla="*/ 84585 h 85323"/>
                <a:gd name="connsiteX6" fmla="*/ 976 w 77330"/>
                <a:gd name="connsiteY6" fmla="*/ 64977 h 85323"/>
                <a:gd name="connsiteX7" fmla="*/ 2121 w 77330"/>
                <a:gd name="connsiteY7" fmla="*/ 52740 h 85323"/>
                <a:gd name="connsiteX8" fmla="*/ 22658 w 77330"/>
                <a:gd name="connsiteY8" fmla="*/ 9804 h 85323"/>
                <a:gd name="connsiteX9" fmla="*/ 32677 w 77330"/>
                <a:gd name="connsiteY9" fmla="*/ 0 h 85323"/>
                <a:gd name="connsiteX10" fmla="*/ 65094 w 77330"/>
                <a:gd name="connsiteY10" fmla="*/ 8945 h 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30" h="85323">
                  <a:moveTo>
                    <a:pt x="65094" y="8945"/>
                  </a:moveTo>
                  <a:cubicBezTo>
                    <a:pt x="68600" y="8230"/>
                    <a:pt x="72107" y="7514"/>
                    <a:pt x="77331" y="6441"/>
                  </a:cubicBezTo>
                  <a:cubicBezTo>
                    <a:pt x="73896" y="21611"/>
                    <a:pt x="67956" y="34134"/>
                    <a:pt x="55505" y="43366"/>
                  </a:cubicBezTo>
                  <a:cubicBezTo>
                    <a:pt x="53286" y="48590"/>
                    <a:pt x="69173" y="40002"/>
                    <a:pt x="60156" y="47874"/>
                  </a:cubicBezTo>
                  <a:cubicBezTo>
                    <a:pt x="48635" y="58036"/>
                    <a:pt x="51784" y="72562"/>
                    <a:pt x="45128" y="83726"/>
                  </a:cubicBezTo>
                  <a:cubicBezTo>
                    <a:pt x="43196" y="85515"/>
                    <a:pt x="40763" y="85801"/>
                    <a:pt x="38760" y="84585"/>
                  </a:cubicBezTo>
                  <a:cubicBezTo>
                    <a:pt x="26737" y="76928"/>
                    <a:pt x="12497" y="73564"/>
                    <a:pt x="976" y="64977"/>
                  </a:cubicBezTo>
                  <a:cubicBezTo>
                    <a:pt x="-1171" y="60683"/>
                    <a:pt x="689" y="56748"/>
                    <a:pt x="2121" y="52740"/>
                  </a:cubicBezTo>
                  <a:cubicBezTo>
                    <a:pt x="7917" y="37927"/>
                    <a:pt x="15502" y="23973"/>
                    <a:pt x="22658" y="9804"/>
                  </a:cubicBezTo>
                  <a:cubicBezTo>
                    <a:pt x="24805" y="5510"/>
                    <a:pt x="26380" y="215"/>
                    <a:pt x="32677" y="0"/>
                  </a:cubicBezTo>
                  <a:cubicBezTo>
                    <a:pt x="42767" y="5725"/>
                    <a:pt x="55004" y="3435"/>
                    <a:pt x="65094" y="8945"/>
                  </a:cubicBezTo>
                  <a:close/>
                </a:path>
              </a:pathLst>
            </a:custGeom>
            <a:solidFill>
              <a:srgbClr val="CB2336"/>
            </a:solidFill>
            <a:ln w="71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1AE09C2-8774-4026-9186-80876CB7510B}"/>
                </a:ext>
              </a:extLst>
            </p:cNvPr>
            <p:cNvSpPr/>
            <p:nvPr/>
          </p:nvSpPr>
          <p:spPr>
            <a:xfrm>
              <a:off x="8069059" y="1656465"/>
              <a:ext cx="61184" cy="61470"/>
            </a:xfrm>
            <a:custGeom>
              <a:avLst/>
              <a:gdLst>
                <a:gd name="connsiteX0" fmla="*/ 17532 w 61184"/>
                <a:gd name="connsiteY0" fmla="*/ 0 h 61470"/>
                <a:gd name="connsiteX1" fmla="*/ 61184 w 61184"/>
                <a:gd name="connsiteY1" fmla="*/ 19393 h 61470"/>
                <a:gd name="connsiteX2" fmla="*/ 34564 w 61184"/>
                <a:gd name="connsiteY2" fmla="*/ 61470 h 61470"/>
                <a:gd name="connsiteX3" fmla="*/ 0 w 61184"/>
                <a:gd name="connsiteY3" fmla="*/ 41362 h 61470"/>
                <a:gd name="connsiteX4" fmla="*/ 17532 w 61184"/>
                <a:gd name="connsiteY4" fmla="*/ 0 h 61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4" h="61470">
                  <a:moveTo>
                    <a:pt x="17532" y="0"/>
                  </a:moveTo>
                  <a:cubicBezTo>
                    <a:pt x="33419" y="3507"/>
                    <a:pt x="46514" y="13096"/>
                    <a:pt x="61184" y="19393"/>
                  </a:cubicBezTo>
                  <a:cubicBezTo>
                    <a:pt x="55102" y="35208"/>
                    <a:pt x="47588" y="50092"/>
                    <a:pt x="34564" y="61470"/>
                  </a:cubicBezTo>
                  <a:cubicBezTo>
                    <a:pt x="24474" y="52382"/>
                    <a:pt x="11020" y="48876"/>
                    <a:pt x="0" y="41362"/>
                  </a:cubicBezTo>
                  <a:cubicBezTo>
                    <a:pt x="215" y="25189"/>
                    <a:pt x="5009" y="10949"/>
                    <a:pt x="17532" y="0"/>
                  </a:cubicBezTo>
                  <a:close/>
                </a:path>
              </a:pathLst>
            </a:custGeom>
            <a:solidFill>
              <a:srgbClr val="BB2246"/>
            </a:solidFill>
            <a:ln w="71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6C0585-6CA6-4922-96D9-316D8FF83113}"/>
                </a:ext>
              </a:extLst>
            </p:cNvPr>
            <p:cNvSpPr/>
            <p:nvPr/>
          </p:nvSpPr>
          <p:spPr>
            <a:xfrm>
              <a:off x="8116257" y="1552559"/>
              <a:ext cx="56779" cy="48747"/>
            </a:xfrm>
            <a:custGeom>
              <a:avLst/>
              <a:gdLst>
                <a:gd name="connsiteX0" fmla="*/ 33881 w 56779"/>
                <a:gd name="connsiteY0" fmla="*/ 48518 h 48747"/>
                <a:gd name="connsiteX1" fmla="*/ 748 w 56779"/>
                <a:gd name="connsiteY1" fmla="*/ 39573 h 48747"/>
                <a:gd name="connsiteX2" fmla="*/ 6616 w 56779"/>
                <a:gd name="connsiteY2" fmla="*/ 17962 h 48747"/>
                <a:gd name="connsiteX3" fmla="*/ 10623 w 56779"/>
                <a:gd name="connsiteY3" fmla="*/ 11164 h 48747"/>
                <a:gd name="connsiteX4" fmla="*/ 22002 w 56779"/>
                <a:gd name="connsiteY4" fmla="*/ 0 h 48747"/>
                <a:gd name="connsiteX5" fmla="*/ 56780 w 56779"/>
                <a:gd name="connsiteY5" fmla="*/ 18892 h 48747"/>
                <a:gd name="connsiteX6" fmla="*/ 33881 w 56779"/>
                <a:gd name="connsiteY6" fmla="*/ 48518 h 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9" h="48747">
                  <a:moveTo>
                    <a:pt x="33881" y="48518"/>
                  </a:moveTo>
                  <a:cubicBezTo>
                    <a:pt x="22145" y="48089"/>
                    <a:pt x="9264" y="51881"/>
                    <a:pt x="748" y="39573"/>
                  </a:cubicBezTo>
                  <a:cubicBezTo>
                    <a:pt x="-2401" y="30986"/>
                    <a:pt x="5328" y="25332"/>
                    <a:pt x="6616" y="17962"/>
                  </a:cubicBezTo>
                  <a:cubicBezTo>
                    <a:pt x="7618" y="15529"/>
                    <a:pt x="8978" y="13239"/>
                    <a:pt x="10623" y="11164"/>
                  </a:cubicBezTo>
                  <a:cubicBezTo>
                    <a:pt x="14273" y="7299"/>
                    <a:pt x="16205" y="1717"/>
                    <a:pt x="22002" y="0"/>
                  </a:cubicBezTo>
                  <a:cubicBezTo>
                    <a:pt x="34954" y="3793"/>
                    <a:pt x="48908" y="5796"/>
                    <a:pt x="56780" y="18892"/>
                  </a:cubicBezTo>
                  <a:cubicBezTo>
                    <a:pt x="52486" y="31344"/>
                    <a:pt x="43541" y="40217"/>
                    <a:pt x="33881" y="48518"/>
                  </a:cubicBezTo>
                  <a:close/>
                </a:path>
              </a:pathLst>
            </a:custGeom>
            <a:solidFill>
              <a:srgbClr val="DC532C"/>
            </a:solidFill>
            <a:ln w="71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8A7F9D7-5EBF-4644-94DB-5548B56493A8}"/>
                </a:ext>
              </a:extLst>
            </p:cNvPr>
            <p:cNvSpPr/>
            <p:nvPr/>
          </p:nvSpPr>
          <p:spPr>
            <a:xfrm>
              <a:off x="8135324" y="1529612"/>
              <a:ext cx="54600" cy="41839"/>
            </a:xfrm>
            <a:custGeom>
              <a:avLst/>
              <a:gdLst>
                <a:gd name="connsiteX0" fmla="*/ 37712 w 54600"/>
                <a:gd name="connsiteY0" fmla="*/ 41839 h 41839"/>
                <a:gd name="connsiteX1" fmla="*/ 2004 w 54600"/>
                <a:gd name="connsiteY1" fmla="*/ 24736 h 41839"/>
                <a:gd name="connsiteX2" fmla="*/ 0 w 54600"/>
                <a:gd name="connsiteY2" fmla="*/ 21659 h 41839"/>
                <a:gd name="connsiteX3" fmla="*/ 9875 w 54600"/>
                <a:gd name="connsiteY3" fmla="*/ 10854 h 41839"/>
                <a:gd name="connsiteX4" fmla="*/ 28410 w 54600"/>
                <a:gd name="connsiteY4" fmla="*/ 2696 h 41839"/>
                <a:gd name="connsiteX5" fmla="*/ 54601 w 54600"/>
                <a:gd name="connsiteY5" fmla="*/ 2839 h 41839"/>
                <a:gd name="connsiteX6" fmla="*/ 37712 w 54600"/>
                <a:gd name="connsiteY6" fmla="*/ 4183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00" h="41839">
                  <a:moveTo>
                    <a:pt x="37712" y="41839"/>
                  </a:moveTo>
                  <a:cubicBezTo>
                    <a:pt x="26263" y="35256"/>
                    <a:pt x="14455" y="29173"/>
                    <a:pt x="2004" y="24736"/>
                  </a:cubicBezTo>
                  <a:cubicBezTo>
                    <a:pt x="859" y="24021"/>
                    <a:pt x="215" y="23019"/>
                    <a:pt x="0" y="21659"/>
                  </a:cubicBezTo>
                  <a:cubicBezTo>
                    <a:pt x="1002" y="15934"/>
                    <a:pt x="4222" y="12356"/>
                    <a:pt x="9875" y="10854"/>
                  </a:cubicBezTo>
                  <a:cubicBezTo>
                    <a:pt x="14097" y="3769"/>
                    <a:pt x="20609" y="620"/>
                    <a:pt x="28410" y="2696"/>
                  </a:cubicBezTo>
                  <a:cubicBezTo>
                    <a:pt x="37283" y="5057"/>
                    <a:pt x="46013" y="-4532"/>
                    <a:pt x="54601" y="2839"/>
                  </a:cubicBezTo>
                  <a:cubicBezTo>
                    <a:pt x="52096" y="17222"/>
                    <a:pt x="46157" y="30103"/>
                    <a:pt x="37712" y="41839"/>
                  </a:cubicBezTo>
                  <a:close/>
                </a:path>
              </a:pathLst>
            </a:custGeom>
            <a:solidFill>
              <a:srgbClr val="E77527"/>
            </a:solidFill>
            <a:ln w="71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C0E195B-E1D9-4B74-A998-85EB5CF18A09}"/>
                </a:ext>
              </a:extLst>
            </p:cNvPr>
            <p:cNvSpPr/>
            <p:nvPr/>
          </p:nvSpPr>
          <p:spPr>
            <a:xfrm>
              <a:off x="8050808" y="1697755"/>
              <a:ext cx="52814" cy="47479"/>
            </a:xfrm>
            <a:custGeom>
              <a:avLst/>
              <a:gdLst>
                <a:gd name="connsiteX0" fmla="*/ 18680 w 52814"/>
                <a:gd name="connsiteY0" fmla="*/ 0 h 47479"/>
                <a:gd name="connsiteX1" fmla="*/ 52815 w 52814"/>
                <a:gd name="connsiteY1" fmla="*/ 20180 h 47479"/>
                <a:gd name="connsiteX2" fmla="*/ 14888 w 52814"/>
                <a:gd name="connsiteY2" fmla="*/ 43723 h 47479"/>
                <a:gd name="connsiteX3" fmla="*/ 2007 w 52814"/>
                <a:gd name="connsiteY3" fmla="*/ 46514 h 47479"/>
                <a:gd name="connsiteX4" fmla="*/ 3 w 52814"/>
                <a:gd name="connsiteY4" fmla="*/ 44868 h 47479"/>
                <a:gd name="connsiteX5" fmla="*/ 18680 w 52814"/>
                <a:gd name="connsiteY5" fmla="*/ 0 h 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4" h="47479">
                  <a:moveTo>
                    <a:pt x="18680" y="0"/>
                  </a:moveTo>
                  <a:cubicBezTo>
                    <a:pt x="31776" y="3793"/>
                    <a:pt x="46231" y="5367"/>
                    <a:pt x="52815" y="20180"/>
                  </a:cubicBezTo>
                  <a:cubicBezTo>
                    <a:pt x="43154" y="32846"/>
                    <a:pt x="28842" y="37999"/>
                    <a:pt x="14888" y="43723"/>
                  </a:cubicBezTo>
                  <a:cubicBezTo>
                    <a:pt x="11381" y="48446"/>
                    <a:pt x="6801" y="47874"/>
                    <a:pt x="2007" y="46514"/>
                  </a:cubicBezTo>
                  <a:cubicBezTo>
                    <a:pt x="1148" y="46085"/>
                    <a:pt x="-69" y="45441"/>
                    <a:pt x="3" y="44868"/>
                  </a:cubicBezTo>
                  <a:cubicBezTo>
                    <a:pt x="2221" y="28266"/>
                    <a:pt x="5370" y="11951"/>
                    <a:pt x="18680" y="0"/>
                  </a:cubicBezTo>
                  <a:close/>
                </a:path>
              </a:pathLst>
            </a:custGeom>
            <a:solidFill>
              <a:srgbClr val="AA2356"/>
            </a:solidFill>
            <a:ln w="71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CB63C7-A4B5-4690-90B7-EBE0E4C02FF9}"/>
                </a:ext>
              </a:extLst>
            </p:cNvPr>
            <p:cNvSpPr/>
            <p:nvPr/>
          </p:nvSpPr>
          <p:spPr>
            <a:xfrm>
              <a:off x="8040041" y="1732176"/>
              <a:ext cx="61363" cy="53527"/>
            </a:xfrm>
            <a:custGeom>
              <a:avLst/>
              <a:gdLst>
                <a:gd name="connsiteX0" fmla="*/ 11915 w 61363"/>
                <a:gd name="connsiteY0" fmla="*/ 9661 h 53527"/>
                <a:gd name="connsiteX1" fmla="*/ 25655 w 61363"/>
                <a:gd name="connsiteY1" fmla="*/ 9303 h 53527"/>
                <a:gd name="connsiteX2" fmla="*/ 61364 w 61363"/>
                <a:gd name="connsiteY2" fmla="*/ 0 h 53527"/>
                <a:gd name="connsiteX3" fmla="*/ 36604 w 61363"/>
                <a:gd name="connsiteY3" fmla="*/ 25046 h 53527"/>
                <a:gd name="connsiteX4" fmla="*/ 48626 w 61363"/>
                <a:gd name="connsiteY4" fmla="*/ 25118 h 53527"/>
                <a:gd name="connsiteX5" fmla="*/ 5332 w 61363"/>
                <a:gd name="connsiteY5" fmla="*/ 43652 h 53527"/>
                <a:gd name="connsiteX6" fmla="*/ 7049 w 61363"/>
                <a:gd name="connsiteY6" fmla="*/ 53527 h 53527"/>
                <a:gd name="connsiteX7" fmla="*/ 5475 w 61363"/>
                <a:gd name="connsiteY7" fmla="*/ 24116 h 53527"/>
                <a:gd name="connsiteX8" fmla="*/ 11915 w 61363"/>
                <a:gd name="connsiteY8" fmla="*/ 9661 h 5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3" h="53527">
                  <a:moveTo>
                    <a:pt x="11915" y="9661"/>
                  </a:moveTo>
                  <a:cubicBezTo>
                    <a:pt x="16495" y="9518"/>
                    <a:pt x="21075" y="9446"/>
                    <a:pt x="25655" y="9303"/>
                  </a:cubicBezTo>
                  <a:cubicBezTo>
                    <a:pt x="37892" y="11879"/>
                    <a:pt x="48912" y="8301"/>
                    <a:pt x="61364" y="0"/>
                  </a:cubicBezTo>
                  <a:cubicBezTo>
                    <a:pt x="56140" y="14312"/>
                    <a:pt x="45620" y="18963"/>
                    <a:pt x="36604" y="25046"/>
                  </a:cubicBezTo>
                  <a:cubicBezTo>
                    <a:pt x="40611" y="29125"/>
                    <a:pt x="44332" y="23400"/>
                    <a:pt x="48626" y="25118"/>
                  </a:cubicBezTo>
                  <a:cubicBezTo>
                    <a:pt x="37820" y="40503"/>
                    <a:pt x="21934" y="42865"/>
                    <a:pt x="5332" y="43652"/>
                  </a:cubicBezTo>
                  <a:cubicBezTo>
                    <a:pt x="2827" y="47445"/>
                    <a:pt x="8838" y="49663"/>
                    <a:pt x="7049" y="53527"/>
                  </a:cubicBezTo>
                  <a:cubicBezTo>
                    <a:pt x="-8265" y="44367"/>
                    <a:pt x="6262" y="33848"/>
                    <a:pt x="5475" y="24116"/>
                  </a:cubicBezTo>
                  <a:cubicBezTo>
                    <a:pt x="6835" y="18963"/>
                    <a:pt x="4402" y="12165"/>
                    <a:pt x="11915" y="9661"/>
                  </a:cubicBezTo>
                  <a:close/>
                </a:path>
              </a:pathLst>
            </a:custGeom>
            <a:solidFill>
              <a:srgbClr val="832877"/>
            </a:solidFill>
            <a:ln w="71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86349BB-F2B7-44C1-917E-81C1E0EA2D7B}"/>
                </a:ext>
              </a:extLst>
            </p:cNvPr>
            <p:cNvSpPr/>
            <p:nvPr/>
          </p:nvSpPr>
          <p:spPr>
            <a:xfrm>
              <a:off x="8010666" y="1714357"/>
              <a:ext cx="38928" cy="116643"/>
            </a:xfrm>
            <a:custGeom>
              <a:avLst/>
              <a:gdLst>
                <a:gd name="connsiteX0" fmla="*/ 4651 w 38928"/>
                <a:gd name="connsiteY0" fmla="*/ 116644 h 116643"/>
                <a:gd name="connsiteX1" fmla="*/ 1789 w 38928"/>
                <a:gd name="connsiteY1" fmla="*/ 116071 h 116643"/>
                <a:gd name="connsiteX2" fmla="*/ 15386 w 38928"/>
                <a:gd name="connsiteY2" fmla="*/ 74781 h 116643"/>
                <a:gd name="connsiteX3" fmla="*/ 3363 w 38928"/>
                <a:gd name="connsiteY3" fmla="*/ 61399 h 116643"/>
                <a:gd name="connsiteX4" fmla="*/ 0 w 38928"/>
                <a:gd name="connsiteY4" fmla="*/ 48160 h 116643"/>
                <a:gd name="connsiteX5" fmla="*/ 15242 w 38928"/>
                <a:gd name="connsiteY5" fmla="*/ 35351 h 116643"/>
                <a:gd name="connsiteX6" fmla="*/ 7371 w 38928"/>
                <a:gd name="connsiteY6" fmla="*/ 18248 h 116643"/>
                <a:gd name="connsiteX7" fmla="*/ 18606 w 38928"/>
                <a:gd name="connsiteY7" fmla="*/ 20896 h 116643"/>
                <a:gd name="connsiteX8" fmla="*/ 20824 w 38928"/>
                <a:gd name="connsiteY8" fmla="*/ 9017 h 116643"/>
                <a:gd name="connsiteX9" fmla="*/ 23400 w 38928"/>
                <a:gd name="connsiteY9" fmla="*/ 0 h 116643"/>
                <a:gd name="connsiteX10" fmla="*/ 38929 w 38928"/>
                <a:gd name="connsiteY10" fmla="*/ 22542 h 116643"/>
                <a:gd name="connsiteX11" fmla="*/ 32560 w 38928"/>
                <a:gd name="connsiteY11" fmla="*/ 39144 h 116643"/>
                <a:gd name="connsiteX12" fmla="*/ 4651 w 38928"/>
                <a:gd name="connsiteY12" fmla="*/ 116644 h 11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28" h="116643">
                  <a:moveTo>
                    <a:pt x="4651" y="116644"/>
                  </a:moveTo>
                  <a:cubicBezTo>
                    <a:pt x="3721" y="116429"/>
                    <a:pt x="2791" y="116286"/>
                    <a:pt x="1789" y="116071"/>
                  </a:cubicBezTo>
                  <a:cubicBezTo>
                    <a:pt x="6297" y="102260"/>
                    <a:pt x="10018" y="88234"/>
                    <a:pt x="15386" y="74781"/>
                  </a:cubicBezTo>
                  <a:cubicBezTo>
                    <a:pt x="19894" y="63474"/>
                    <a:pt x="18606" y="58393"/>
                    <a:pt x="3363" y="61399"/>
                  </a:cubicBezTo>
                  <a:cubicBezTo>
                    <a:pt x="10734" y="56748"/>
                    <a:pt x="15314" y="52525"/>
                    <a:pt x="0" y="48160"/>
                  </a:cubicBezTo>
                  <a:cubicBezTo>
                    <a:pt x="19321" y="50021"/>
                    <a:pt x="20466" y="48661"/>
                    <a:pt x="15242" y="35351"/>
                  </a:cubicBezTo>
                  <a:cubicBezTo>
                    <a:pt x="12952" y="29483"/>
                    <a:pt x="10018" y="23901"/>
                    <a:pt x="7371" y="18248"/>
                  </a:cubicBezTo>
                  <a:cubicBezTo>
                    <a:pt x="12452" y="14742"/>
                    <a:pt x="14097" y="25261"/>
                    <a:pt x="18606" y="20896"/>
                  </a:cubicBezTo>
                  <a:cubicBezTo>
                    <a:pt x="21826" y="17890"/>
                    <a:pt x="20323" y="13096"/>
                    <a:pt x="20824" y="9017"/>
                  </a:cubicBezTo>
                  <a:cubicBezTo>
                    <a:pt x="21182" y="5868"/>
                    <a:pt x="20967" y="2576"/>
                    <a:pt x="23400" y="0"/>
                  </a:cubicBezTo>
                  <a:cubicBezTo>
                    <a:pt x="33633" y="4079"/>
                    <a:pt x="33633" y="15099"/>
                    <a:pt x="38929" y="22542"/>
                  </a:cubicBezTo>
                  <a:cubicBezTo>
                    <a:pt x="38500" y="28696"/>
                    <a:pt x="37140" y="34564"/>
                    <a:pt x="32560" y="39144"/>
                  </a:cubicBezTo>
                  <a:cubicBezTo>
                    <a:pt x="23257" y="64977"/>
                    <a:pt x="13954" y="90810"/>
                    <a:pt x="4651" y="116644"/>
                  </a:cubicBezTo>
                  <a:close/>
                </a:path>
              </a:pathLst>
            </a:custGeom>
            <a:solidFill>
              <a:srgbClr val="822F79"/>
            </a:solidFill>
            <a:ln w="71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431408D-8068-4D03-8B77-5377078BEB19}"/>
                </a:ext>
              </a:extLst>
            </p:cNvPr>
            <p:cNvSpPr/>
            <p:nvPr/>
          </p:nvSpPr>
          <p:spPr>
            <a:xfrm>
              <a:off x="8043226" y="1642010"/>
              <a:ext cx="46898" cy="114353"/>
            </a:xfrm>
            <a:custGeom>
              <a:avLst/>
              <a:gdLst>
                <a:gd name="connsiteX0" fmla="*/ 0 w 46898"/>
                <a:gd name="connsiteY0" fmla="*/ 111491 h 114353"/>
                <a:gd name="connsiteX1" fmla="*/ 4651 w 46898"/>
                <a:gd name="connsiteY1" fmla="*/ 94746 h 114353"/>
                <a:gd name="connsiteX2" fmla="*/ 15385 w 46898"/>
                <a:gd name="connsiteY2" fmla="*/ 60970 h 114353"/>
                <a:gd name="connsiteX3" fmla="*/ 20466 w 46898"/>
                <a:gd name="connsiteY3" fmla="*/ 46657 h 114353"/>
                <a:gd name="connsiteX4" fmla="*/ 37211 w 46898"/>
                <a:gd name="connsiteY4" fmla="*/ 7872 h 114353"/>
                <a:gd name="connsiteX5" fmla="*/ 43580 w 46898"/>
                <a:gd name="connsiteY5" fmla="*/ 0 h 114353"/>
                <a:gd name="connsiteX6" fmla="*/ 46514 w 46898"/>
                <a:gd name="connsiteY6" fmla="*/ 3721 h 114353"/>
                <a:gd name="connsiteX7" fmla="*/ 43366 w 46898"/>
                <a:gd name="connsiteY7" fmla="*/ 14455 h 114353"/>
                <a:gd name="connsiteX8" fmla="*/ 26263 w 46898"/>
                <a:gd name="connsiteY8" fmla="*/ 55746 h 114353"/>
                <a:gd name="connsiteX9" fmla="*/ 8730 w 46898"/>
                <a:gd name="connsiteY9" fmla="*/ 99827 h 114353"/>
                <a:gd name="connsiteX10" fmla="*/ 2361 w 46898"/>
                <a:gd name="connsiteY10" fmla="*/ 114354 h 114353"/>
                <a:gd name="connsiteX11" fmla="*/ 0 w 46898"/>
                <a:gd name="connsiteY11" fmla="*/ 111491 h 11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98" h="114353">
                  <a:moveTo>
                    <a:pt x="0" y="111491"/>
                  </a:moveTo>
                  <a:cubicBezTo>
                    <a:pt x="1574" y="105910"/>
                    <a:pt x="3077" y="100328"/>
                    <a:pt x="4651" y="94746"/>
                  </a:cubicBezTo>
                  <a:cubicBezTo>
                    <a:pt x="3864" y="82080"/>
                    <a:pt x="11879" y="72276"/>
                    <a:pt x="15385" y="60970"/>
                  </a:cubicBezTo>
                  <a:cubicBezTo>
                    <a:pt x="16888" y="56175"/>
                    <a:pt x="18892" y="51452"/>
                    <a:pt x="20466" y="46657"/>
                  </a:cubicBezTo>
                  <a:cubicBezTo>
                    <a:pt x="25905" y="33705"/>
                    <a:pt x="31487" y="20753"/>
                    <a:pt x="37211" y="7872"/>
                  </a:cubicBezTo>
                  <a:cubicBezTo>
                    <a:pt x="38500" y="4580"/>
                    <a:pt x="40074" y="1503"/>
                    <a:pt x="43580" y="0"/>
                  </a:cubicBezTo>
                  <a:cubicBezTo>
                    <a:pt x="45870" y="215"/>
                    <a:pt x="47731" y="716"/>
                    <a:pt x="46514" y="3721"/>
                  </a:cubicBezTo>
                  <a:cubicBezTo>
                    <a:pt x="45441" y="7299"/>
                    <a:pt x="44439" y="10877"/>
                    <a:pt x="43366" y="14455"/>
                  </a:cubicBezTo>
                  <a:cubicBezTo>
                    <a:pt x="36210" y="27622"/>
                    <a:pt x="30699" y="41434"/>
                    <a:pt x="26263" y="55746"/>
                  </a:cubicBezTo>
                  <a:cubicBezTo>
                    <a:pt x="18820" y="69843"/>
                    <a:pt x="14241" y="85014"/>
                    <a:pt x="8730" y="99827"/>
                  </a:cubicBezTo>
                  <a:cubicBezTo>
                    <a:pt x="6584" y="104622"/>
                    <a:pt x="4437" y="109488"/>
                    <a:pt x="2361" y="114354"/>
                  </a:cubicBezTo>
                  <a:cubicBezTo>
                    <a:pt x="1574" y="113352"/>
                    <a:pt x="787" y="112422"/>
                    <a:pt x="0" y="111491"/>
                  </a:cubicBezTo>
                  <a:close/>
                </a:path>
              </a:pathLst>
            </a:custGeom>
            <a:solidFill>
              <a:srgbClr val="EEDDE0"/>
            </a:solidFill>
            <a:ln w="71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52A0547-E0D8-4A21-B615-3CAD4C198E4C}"/>
                </a:ext>
              </a:extLst>
            </p:cNvPr>
            <p:cNvSpPr/>
            <p:nvPr/>
          </p:nvSpPr>
          <p:spPr>
            <a:xfrm>
              <a:off x="8056823" y="1579108"/>
              <a:ext cx="54314" cy="73194"/>
            </a:xfrm>
            <a:custGeom>
              <a:avLst/>
              <a:gdLst>
                <a:gd name="connsiteX0" fmla="*/ 30699 w 54314"/>
                <a:gd name="connsiteY0" fmla="*/ 63832 h 73194"/>
                <a:gd name="connsiteX1" fmla="*/ 26621 w 54314"/>
                <a:gd name="connsiteY1" fmla="*/ 71918 h 73194"/>
                <a:gd name="connsiteX2" fmla="*/ 0 w 54314"/>
                <a:gd name="connsiteY2" fmla="*/ 63617 h 73194"/>
                <a:gd name="connsiteX3" fmla="*/ 33920 w 54314"/>
                <a:gd name="connsiteY3" fmla="*/ 0 h 73194"/>
                <a:gd name="connsiteX4" fmla="*/ 54314 w 54314"/>
                <a:gd name="connsiteY4" fmla="*/ 17318 h 73194"/>
                <a:gd name="connsiteX5" fmla="*/ 30699 w 54314"/>
                <a:gd name="connsiteY5" fmla="*/ 63832 h 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4" h="73194">
                  <a:moveTo>
                    <a:pt x="30699" y="63832"/>
                  </a:moveTo>
                  <a:cubicBezTo>
                    <a:pt x="29340" y="66551"/>
                    <a:pt x="27980" y="69199"/>
                    <a:pt x="26621" y="71918"/>
                  </a:cubicBezTo>
                  <a:cubicBezTo>
                    <a:pt x="15386" y="76641"/>
                    <a:pt x="8659" y="66981"/>
                    <a:pt x="0" y="63617"/>
                  </a:cubicBezTo>
                  <a:cubicBezTo>
                    <a:pt x="9160" y="41290"/>
                    <a:pt x="20681" y="20180"/>
                    <a:pt x="33920" y="0"/>
                  </a:cubicBezTo>
                  <a:cubicBezTo>
                    <a:pt x="44296" y="1574"/>
                    <a:pt x="51237" y="7156"/>
                    <a:pt x="54314" y="17318"/>
                  </a:cubicBezTo>
                  <a:cubicBezTo>
                    <a:pt x="47659" y="33419"/>
                    <a:pt x="40217" y="49162"/>
                    <a:pt x="30699" y="63832"/>
                  </a:cubicBezTo>
                  <a:close/>
                </a:path>
              </a:pathLst>
            </a:custGeom>
            <a:solidFill>
              <a:srgbClr val="CA2236"/>
            </a:solidFill>
            <a:ln w="71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13284C8-1214-469C-8E5C-946A080E7DA0}"/>
                </a:ext>
              </a:extLst>
            </p:cNvPr>
            <p:cNvSpPr/>
            <p:nvPr/>
          </p:nvSpPr>
          <p:spPr>
            <a:xfrm>
              <a:off x="8041866" y="1641832"/>
              <a:ext cx="40932" cy="47241"/>
            </a:xfrm>
            <a:custGeom>
              <a:avLst/>
              <a:gdLst>
                <a:gd name="connsiteX0" fmla="*/ 14312 w 40932"/>
                <a:gd name="connsiteY0" fmla="*/ 441 h 47241"/>
                <a:gd name="connsiteX1" fmla="*/ 40933 w 40932"/>
                <a:gd name="connsiteY1" fmla="*/ 8742 h 47241"/>
                <a:gd name="connsiteX2" fmla="*/ 24402 w 40932"/>
                <a:gd name="connsiteY2" fmla="*/ 47242 h 47241"/>
                <a:gd name="connsiteX3" fmla="*/ 0 w 40932"/>
                <a:gd name="connsiteY3" fmla="*/ 39084 h 47241"/>
                <a:gd name="connsiteX4" fmla="*/ 14312 w 40932"/>
                <a:gd name="connsiteY4" fmla="*/ 441 h 4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2" h="47241">
                  <a:moveTo>
                    <a:pt x="14312" y="441"/>
                  </a:moveTo>
                  <a:cubicBezTo>
                    <a:pt x="24903" y="-2350"/>
                    <a:pt x="31129" y="9028"/>
                    <a:pt x="40933" y="8742"/>
                  </a:cubicBezTo>
                  <a:cubicBezTo>
                    <a:pt x="35422" y="21551"/>
                    <a:pt x="29912" y="34361"/>
                    <a:pt x="24402" y="47242"/>
                  </a:cubicBezTo>
                  <a:cubicBezTo>
                    <a:pt x="15672" y="46383"/>
                    <a:pt x="7585" y="43449"/>
                    <a:pt x="0" y="39084"/>
                  </a:cubicBezTo>
                  <a:cubicBezTo>
                    <a:pt x="2433" y="25344"/>
                    <a:pt x="8373" y="12893"/>
                    <a:pt x="14312" y="441"/>
                  </a:cubicBezTo>
                  <a:close/>
                </a:path>
              </a:pathLst>
            </a:custGeom>
            <a:solidFill>
              <a:srgbClr val="BE2344"/>
            </a:solidFill>
            <a:ln w="71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2329FAA-E6AC-465F-9A71-02DAA8AEB092}"/>
                </a:ext>
              </a:extLst>
            </p:cNvPr>
            <p:cNvSpPr/>
            <p:nvPr/>
          </p:nvSpPr>
          <p:spPr>
            <a:xfrm>
              <a:off x="8033995" y="1681133"/>
              <a:ext cx="32846" cy="55623"/>
            </a:xfrm>
            <a:custGeom>
              <a:avLst/>
              <a:gdLst>
                <a:gd name="connsiteX0" fmla="*/ 8444 w 32846"/>
                <a:gd name="connsiteY0" fmla="*/ 164 h 55623"/>
                <a:gd name="connsiteX1" fmla="*/ 32846 w 32846"/>
                <a:gd name="connsiteY1" fmla="*/ 8322 h 55623"/>
                <a:gd name="connsiteX2" fmla="*/ 13811 w 32846"/>
                <a:gd name="connsiteY2" fmla="*/ 55623 h 55623"/>
                <a:gd name="connsiteX3" fmla="*/ 0 w 32846"/>
                <a:gd name="connsiteY3" fmla="*/ 33225 h 55623"/>
                <a:gd name="connsiteX4" fmla="*/ 8444 w 32846"/>
                <a:gd name="connsiteY4" fmla="*/ 164 h 5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6" h="55623">
                  <a:moveTo>
                    <a:pt x="8444" y="164"/>
                  </a:moveTo>
                  <a:cubicBezTo>
                    <a:pt x="17819" y="-767"/>
                    <a:pt x="25833" y="2311"/>
                    <a:pt x="32846" y="8322"/>
                  </a:cubicBezTo>
                  <a:cubicBezTo>
                    <a:pt x="26477" y="24065"/>
                    <a:pt x="20180" y="39880"/>
                    <a:pt x="13811" y="55623"/>
                  </a:cubicBezTo>
                  <a:cubicBezTo>
                    <a:pt x="5725" y="50328"/>
                    <a:pt x="6369" y="39593"/>
                    <a:pt x="0" y="33225"/>
                  </a:cubicBezTo>
                  <a:cubicBezTo>
                    <a:pt x="716" y="21632"/>
                    <a:pt x="3721" y="10683"/>
                    <a:pt x="8444" y="164"/>
                  </a:cubicBezTo>
                  <a:close/>
                </a:path>
              </a:pathLst>
            </a:custGeom>
            <a:solidFill>
              <a:srgbClr val="AD2354"/>
            </a:solidFill>
            <a:ln w="71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0641FE2-D97B-4AFB-871C-98A853691AA1}"/>
                </a:ext>
              </a:extLst>
            </p:cNvPr>
            <p:cNvSpPr/>
            <p:nvPr/>
          </p:nvSpPr>
          <p:spPr>
            <a:xfrm>
              <a:off x="8090671" y="1543137"/>
              <a:ext cx="43938" cy="52787"/>
            </a:xfrm>
            <a:custGeom>
              <a:avLst/>
              <a:gdLst>
                <a:gd name="connsiteX0" fmla="*/ 18463 w 43938"/>
                <a:gd name="connsiteY0" fmla="*/ 52788 h 52787"/>
                <a:gd name="connsiteX1" fmla="*/ 0 w 43938"/>
                <a:gd name="connsiteY1" fmla="*/ 35971 h 52787"/>
                <a:gd name="connsiteX2" fmla="*/ 23830 w 43938"/>
                <a:gd name="connsiteY2" fmla="*/ 47 h 52787"/>
                <a:gd name="connsiteX3" fmla="*/ 43938 w 43938"/>
                <a:gd name="connsiteY3" fmla="*/ 8492 h 52787"/>
                <a:gd name="connsiteX4" fmla="*/ 37641 w 43938"/>
                <a:gd name="connsiteY4" fmla="*/ 23662 h 52787"/>
                <a:gd name="connsiteX5" fmla="*/ 35065 w 43938"/>
                <a:gd name="connsiteY5" fmla="*/ 26310 h 52787"/>
                <a:gd name="connsiteX6" fmla="*/ 18463 w 43938"/>
                <a:gd name="connsiteY6" fmla="*/ 52788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8" h="52787">
                  <a:moveTo>
                    <a:pt x="18463" y="52788"/>
                  </a:moveTo>
                  <a:cubicBezTo>
                    <a:pt x="14670" y="44630"/>
                    <a:pt x="5940" y="41767"/>
                    <a:pt x="0" y="35971"/>
                  </a:cubicBezTo>
                  <a:cubicBezTo>
                    <a:pt x="6870" y="23305"/>
                    <a:pt x="14741" y="11282"/>
                    <a:pt x="23830" y="47"/>
                  </a:cubicBezTo>
                  <a:cubicBezTo>
                    <a:pt x="31988" y="-525"/>
                    <a:pt x="37856" y="4198"/>
                    <a:pt x="43938" y="8492"/>
                  </a:cubicBezTo>
                  <a:cubicBezTo>
                    <a:pt x="43723" y="14288"/>
                    <a:pt x="39358" y="18438"/>
                    <a:pt x="37641" y="23662"/>
                  </a:cubicBezTo>
                  <a:cubicBezTo>
                    <a:pt x="36782" y="24521"/>
                    <a:pt x="35923" y="25380"/>
                    <a:pt x="35065" y="26310"/>
                  </a:cubicBezTo>
                  <a:cubicBezTo>
                    <a:pt x="29054" y="34826"/>
                    <a:pt x="28338" y="46633"/>
                    <a:pt x="18463" y="52788"/>
                  </a:cubicBezTo>
                  <a:close/>
                </a:path>
              </a:pathLst>
            </a:custGeom>
            <a:solidFill>
              <a:srgbClr val="DA4E2D"/>
            </a:solidFill>
            <a:ln w="71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EB715D0-4853-4566-8237-6E027C358CFE}"/>
                </a:ext>
              </a:extLst>
            </p:cNvPr>
            <p:cNvSpPr/>
            <p:nvPr/>
          </p:nvSpPr>
          <p:spPr>
            <a:xfrm>
              <a:off x="8114429" y="1514775"/>
              <a:ext cx="30680" cy="37740"/>
            </a:xfrm>
            <a:custGeom>
              <a:avLst/>
              <a:gdLst>
                <a:gd name="connsiteX0" fmla="*/ 19608 w 30680"/>
                <a:gd name="connsiteY0" fmla="*/ 36854 h 37740"/>
                <a:gd name="connsiteX1" fmla="*/ 0 w 30680"/>
                <a:gd name="connsiteY1" fmla="*/ 28410 h 37740"/>
                <a:gd name="connsiteX2" fmla="*/ 21325 w 30680"/>
                <a:gd name="connsiteY2" fmla="*/ 0 h 37740"/>
                <a:gd name="connsiteX3" fmla="*/ 30628 w 30680"/>
                <a:gd name="connsiteY3" fmla="*/ 25690 h 37740"/>
                <a:gd name="connsiteX4" fmla="*/ 22184 w 30680"/>
                <a:gd name="connsiteY4" fmla="*/ 36639 h 37740"/>
                <a:gd name="connsiteX5" fmla="*/ 19608 w 30680"/>
                <a:gd name="connsiteY5" fmla="*/ 36854 h 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0" h="37740">
                  <a:moveTo>
                    <a:pt x="19608" y="36854"/>
                  </a:moveTo>
                  <a:cubicBezTo>
                    <a:pt x="11593" y="37498"/>
                    <a:pt x="6154" y="32202"/>
                    <a:pt x="0" y="28410"/>
                  </a:cubicBezTo>
                  <a:cubicBezTo>
                    <a:pt x="5796" y="17962"/>
                    <a:pt x="12952" y="8516"/>
                    <a:pt x="21325" y="0"/>
                  </a:cubicBezTo>
                  <a:cubicBezTo>
                    <a:pt x="28910" y="6941"/>
                    <a:pt x="31057" y="15886"/>
                    <a:pt x="30628" y="25690"/>
                  </a:cubicBezTo>
                  <a:cubicBezTo>
                    <a:pt x="27837" y="29340"/>
                    <a:pt x="25046" y="32989"/>
                    <a:pt x="22184" y="36639"/>
                  </a:cubicBezTo>
                  <a:cubicBezTo>
                    <a:pt x="21540" y="38070"/>
                    <a:pt x="20609" y="38070"/>
                    <a:pt x="19608" y="36854"/>
                  </a:cubicBezTo>
                  <a:close/>
                </a:path>
              </a:pathLst>
            </a:custGeom>
            <a:solidFill>
              <a:srgbClr val="E5712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6DA5D7-0811-4C97-8F2E-1D1C7968ED44}"/>
                </a:ext>
              </a:extLst>
            </p:cNvPr>
            <p:cNvSpPr/>
            <p:nvPr/>
          </p:nvSpPr>
          <p:spPr>
            <a:xfrm>
              <a:off x="8360693" y="1598898"/>
              <a:ext cx="78924" cy="71506"/>
            </a:xfrm>
            <a:custGeom>
              <a:avLst/>
              <a:gdLst>
                <a:gd name="connsiteX0" fmla="*/ 29673 w 78925"/>
                <a:gd name="connsiteY0" fmla="*/ 1391 h 71506"/>
                <a:gd name="connsiteX1" fmla="*/ 43484 w 78925"/>
                <a:gd name="connsiteY1" fmla="*/ 1391 h 71506"/>
                <a:gd name="connsiteX2" fmla="*/ 78906 w 78925"/>
                <a:gd name="connsiteY2" fmla="*/ 37172 h 71506"/>
                <a:gd name="connsiteX3" fmla="*/ 42840 w 78925"/>
                <a:gd name="connsiteY3" fmla="*/ 71234 h 71506"/>
                <a:gd name="connsiteX4" fmla="*/ 9707 w 78925"/>
                <a:gd name="connsiteY4" fmla="*/ 71449 h 71506"/>
                <a:gd name="connsiteX5" fmla="*/ 118 w 78925"/>
                <a:gd name="connsiteY5" fmla="*/ 61001 h 71506"/>
                <a:gd name="connsiteX6" fmla="*/ 47 w 78925"/>
                <a:gd name="connsiteY6" fmla="*/ 11338 h 71506"/>
                <a:gd name="connsiteX7" fmla="*/ 11783 w 78925"/>
                <a:gd name="connsiteY7" fmla="*/ 175 h 71506"/>
                <a:gd name="connsiteX8" fmla="*/ 29744 w 78925"/>
                <a:gd name="connsiteY8" fmla="*/ 318 h 71506"/>
                <a:gd name="connsiteX9" fmla="*/ 29673 w 78925"/>
                <a:gd name="connsiteY9" fmla="*/ 1391 h 7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25" h="71506">
                  <a:moveTo>
                    <a:pt x="29673" y="1391"/>
                  </a:moveTo>
                  <a:cubicBezTo>
                    <a:pt x="34253" y="1391"/>
                    <a:pt x="38904" y="1248"/>
                    <a:pt x="43484" y="1391"/>
                  </a:cubicBezTo>
                  <a:cubicBezTo>
                    <a:pt x="67099" y="2250"/>
                    <a:pt x="79479" y="14702"/>
                    <a:pt x="78906" y="37172"/>
                  </a:cubicBezTo>
                  <a:cubicBezTo>
                    <a:pt x="78405" y="58783"/>
                    <a:pt x="65453" y="71091"/>
                    <a:pt x="42840" y="71234"/>
                  </a:cubicBezTo>
                  <a:cubicBezTo>
                    <a:pt x="31820" y="71306"/>
                    <a:pt x="20728" y="70734"/>
                    <a:pt x="9707" y="71449"/>
                  </a:cubicBezTo>
                  <a:cubicBezTo>
                    <a:pt x="1192" y="72022"/>
                    <a:pt x="-25" y="68300"/>
                    <a:pt x="118" y="61001"/>
                  </a:cubicBezTo>
                  <a:cubicBezTo>
                    <a:pt x="548" y="44471"/>
                    <a:pt x="834" y="27869"/>
                    <a:pt x="47" y="11338"/>
                  </a:cubicBezTo>
                  <a:cubicBezTo>
                    <a:pt x="-454" y="1892"/>
                    <a:pt x="3052" y="-755"/>
                    <a:pt x="11783" y="175"/>
                  </a:cubicBezTo>
                  <a:cubicBezTo>
                    <a:pt x="17722" y="747"/>
                    <a:pt x="23733" y="318"/>
                    <a:pt x="29744" y="318"/>
                  </a:cubicBezTo>
                  <a:cubicBezTo>
                    <a:pt x="29673" y="604"/>
                    <a:pt x="29673" y="962"/>
                    <a:pt x="29673" y="1391"/>
                  </a:cubicBezTo>
                  <a:close/>
                </a:path>
              </a:pathLst>
            </a:custGeom>
            <a:solidFill>
              <a:srgbClr val="FFFEFE"/>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5E20F5D-98A2-4813-B78C-5A8373F77961}"/>
                </a:ext>
              </a:extLst>
            </p:cNvPr>
            <p:cNvSpPr/>
            <p:nvPr/>
          </p:nvSpPr>
          <p:spPr>
            <a:xfrm>
              <a:off x="8227675" y="1604583"/>
              <a:ext cx="59227" cy="76284"/>
            </a:xfrm>
            <a:custGeom>
              <a:avLst/>
              <a:gdLst>
                <a:gd name="connsiteX0" fmla="*/ 30017 w 59227"/>
                <a:gd name="connsiteY0" fmla="*/ 0 h 76284"/>
                <a:gd name="connsiteX1" fmla="*/ 58498 w 59227"/>
                <a:gd name="connsiteY1" fmla="*/ 69628 h 76284"/>
                <a:gd name="connsiteX2" fmla="*/ 53060 w 59227"/>
                <a:gd name="connsiteY2" fmla="*/ 75783 h 76284"/>
                <a:gd name="connsiteX3" fmla="*/ 6259 w 59227"/>
                <a:gd name="connsiteY3" fmla="*/ 76284 h 76284"/>
                <a:gd name="connsiteX4" fmla="*/ 2610 w 59227"/>
                <a:gd name="connsiteY4" fmla="*/ 66408 h 76284"/>
                <a:gd name="connsiteX5" fmla="*/ 30017 w 59227"/>
                <a:gd name="connsiteY5" fmla="*/ 0 h 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27" h="76284">
                  <a:moveTo>
                    <a:pt x="30017" y="0"/>
                  </a:moveTo>
                  <a:cubicBezTo>
                    <a:pt x="40036" y="24474"/>
                    <a:pt x="49267" y="47087"/>
                    <a:pt x="58498" y="69628"/>
                  </a:cubicBezTo>
                  <a:cubicBezTo>
                    <a:pt x="60860" y="75353"/>
                    <a:pt x="57067" y="75783"/>
                    <a:pt x="53060" y="75783"/>
                  </a:cubicBezTo>
                  <a:cubicBezTo>
                    <a:pt x="37460" y="75997"/>
                    <a:pt x="21860" y="76140"/>
                    <a:pt x="6259" y="76284"/>
                  </a:cubicBezTo>
                  <a:cubicBezTo>
                    <a:pt x="-3759" y="76355"/>
                    <a:pt x="821" y="70630"/>
                    <a:pt x="2610" y="66408"/>
                  </a:cubicBezTo>
                  <a:cubicBezTo>
                    <a:pt x="11340" y="45083"/>
                    <a:pt x="20214" y="23687"/>
                    <a:pt x="30017" y="0"/>
                  </a:cubicBezTo>
                  <a:close/>
                </a:path>
              </a:pathLst>
            </a:custGeom>
            <a:solidFill>
              <a:srgbClr val="FDFBFA"/>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69DB09F-DD17-4536-8771-DE498B4D36B7}"/>
                </a:ext>
              </a:extLst>
            </p:cNvPr>
            <p:cNvSpPr/>
            <p:nvPr/>
          </p:nvSpPr>
          <p:spPr>
            <a:xfrm>
              <a:off x="8488735" y="1604440"/>
              <a:ext cx="58665" cy="76285"/>
            </a:xfrm>
            <a:custGeom>
              <a:avLst/>
              <a:gdLst>
                <a:gd name="connsiteX0" fmla="*/ 29725 w 58665"/>
                <a:gd name="connsiteY0" fmla="*/ 0 h 76285"/>
                <a:gd name="connsiteX1" fmla="*/ 57705 w 58665"/>
                <a:gd name="connsiteY1" fmla="*/ 69557 h 76285"/>
                <a:gd name="connsiteX2" fmla="*/ 53483 w 58665"/>
                <a:gd name="connsiteY2" fmla="*/ 76212 h 76285"/>
                <a:gd name="connsiteX3" fmla="*/ 6468 w 58665"/>
                <a:gd name="connsiteY3" fmla="*/ 76284 h 76285"/>
                <a:gd name="connsiteX4" fmla="*/ 1387 w 58665"/>
                <a:gd name="connsiteY4" fmla="*/ 68054 h 76285"/>
                <a:gd name="connsiteX5" fmla="*/ 29725 w 58665"/>
                <a:gd name="connsiteY5" fmla="*/ 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5" h="76285">
                  <a:moveTo>
                    <a:pt x="29725" y="0"/>
                  </a:moveTo>
                  <a:cubicBezTo>
                    <a:pt x="39743" y="25046"/>
                    <a:pt x="48617" y="47373"/>
                    <a:pt x="57705" y="69557"/>
                  </a:cubicBezTo>
                  <a:cubicBezTo>
                    <a:pt x="59709" y="74423"/>
                    <a:pt x="58707" y="76284"/>
                    <a:pt x="53483" y="76212"/>
                  </a:cubicBezTo>
                  <a:cubicBezTo>
                    <a:pt x="37811" y="76140"/>
                    <a:pt x="22139" y="76140"/>
                    <a:pt x="6468" y="76284"/>
                  </a:cubicBezTo>
                  <a:cubicBezTo>
                    <a:pt x="-116" y="76355"/>
                    <a:pt x="-1404" y="74423"/>
                    <a:pt x="1387" y="68054"/>
                  </a:cubicBezTo>
                  <a:cubicBezTo>
                    <a:pt x="10761" y="46514"/>
                    <a:pt x="19492" y="24688"/>
                    <a:pt x="29725" y="0"/>
                  </a:cubicBezTo>
                  <a:close/>
                </a:path>
              </a:pathLst>
            </a:custGeom>
            <a:solidFill>
              <a:srgbClr val="FDFBFA"/>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D5E4E52-7BFE-4EFF-A59B-4268E63B983D}"/>
                </a:ext>
              </a:extLst>
            </p:cNvPr>
            <p:cNvSpPr/>
            <p:nvPr/>
          </p:nvSpPr>
          <p:spPr>
            <a:xfrm>
              <a:off x="8087522" y="1569447"/>
              <a:ext cx="38229" cy="76355"/>
            </a:xfrm>
            <a:custGeom>
              <a:avLst/>
              <a:gdLst>
                <a:gd name="connsiteX0" fmla="*/ 21611 w 38229"/>
                <a:gd name="connsiteY0" fmla="*/ 26477 h 76355"/>
                <a:gd name="connsiteX1" fmla="*/ 38213 w 38229"/>
                <a:gd name="connsiteY1" fmla="*/ 0 h 76355"/>
                <a:gd name="connsiteX2" fmla="*/ 29483 w 38229"/>
                <a:gd name="connsiteY2" fmla="*/ 22756 h 76355"/>
                <a:gd name="connsiteX3" fmla="*/ 2290 w 38229"/>
                <a:gd name="connsiteY3" fmla="*/ 76355 h 76355"/>
                <a:gd name="connsiteX4" fmla="*/ 0 w 38229"/>
                <a:gd name="connsiteY4" fmla="*/ 73564 h 76355"/>
                <a:gd name="connsiteX5" fmla="*/ 21611 w 38229"/>
                <a:gd name="connsiteY5" fmla="*/ 26477 h 7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29" h="76355">
                  <a:moveTo>
                    <a:pt x="21611" y="26477"/>
                  </a:moveTo>
                  <a:cubicBezTo>
                    <a:pt x="28624" y="18606"/>
                    <a:pt x="30127" y="7228"/>
                    <a:pt x="38213" y="0"/>
                  </a:cubicBezTo>
                  <a:cubicBezTo>
                    <a:pt x="38643" y="8874"/>
                    <a:pt x="30628" y="14527"/>
                    <a:pt x="29483" y="22756"/>
                  </a:cubicBezTo>
                  <a:cubicBezTo>
                    <a:pt x="20395" y="40646"/>
                    <a:pt x="11378" y="58465"/>
                    <a:pt x="2290" y="76355"/>
                  </a:cubicBezTo>
                  <a:cubicBezTo>
                    <a:pt x="1503" y="75425"/>
                    <a:pt x="787" y="74495"/>
                    <a:pt x="0" y="73564"/>
                  </a:cubicBezTo>
                  <a:cubicBezTo>
                    <a:pt x="7156" y="57821"/>
                    <a:pt x="14384" y="42149"/>
                    <a:pt x="21611" y="26477"/>
                  </a:cubicBezTo>
                  <a:close/>
                </a:path>
              </a:pathLst>
            </a:custGeom>
            <a:solidFill>
              <a:srgbClr val="EFCAC5"/>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CF3C28C-DBBB-4826-B7B7-E76D9AE0371D}"/>
                </a:ext>
              </a:extLst>
            </p:cNvPr>
            <p:cNvSpPr/>
            <p:nvPr/>
          </p:nvSpPr>
          <p:spPr>
            <a:xfrm>
              <a:off x="8128148" y="1551387"/>
              <a:ext cx="9108" cy="15412"/>
            </a:xfrm>
            <a:custGeom>
              <a:avLst/>
              <a:gdLst>
                <a:gd name="connsiteX0" fmla="*/ 5888 w 9108"/>
                <a:gd name="connsiteY0" fmla="*/ 242 h 15412"/>
                <a:gd name="connsiteX1" fmla="*/ 8536 w 9108"/>
                <a:gd name="connsiteY1" fmla="*/ 27 h 15412"/>
                <a:gd name="connsiteX2" fmla="*/ 9108 w 9108"/>
                <a:gd name="connsiteY2" fmla="*/ 2961 h 15412"/>
                <a:gd name="connsiteX3" fmla="*/ 91 w 9108"/>
                <a:gd name="connsiteY3" fmla="*/ 15412 h 15412"/>
                <a:gd name="connsiteX4" fmla="*/ 5888 w 9108"/>
                <a:gd name="connsiteY4" fmla="*/ 242 h 1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 h="15412">
                  <a:moveTo>
                    <a:pt x="5888" y="242"/>
                  </a:moveTo>
                  <a:cubicBezTo>
                    <a:pt x="6747" y="27"/>
                    <a:pt x="7677" y="-45"/>
                    <a:pt x="8536" y="27"/>
                  </a:cubicBezTo>
                  <a:cubicBezTo>
                    <a:pt x="8750" y="1029"/>
                    <a:pt x="8893" y="1959"/>
                    <a:pt x="9108" y="2961"/>
                  </a:cubicBezTo>
                  <a:cubicBezTo>
                    <a:pt x="5602" y="6753"/>
                    <a:pt x="4886" y="12478"/>
                    <a:pt x="91" y="15412"/>
                  </a:cubicBezTo>
                  <a:cubicBezTo>
                    <a:pt x="-767" y="9258"/>
                    <a:pt x="4671" y="5537"/>
                    <a:pt x="5888" y="242"/>
                  </a:cubicBezTo>
                  <a:close/>
                </a:path>
              </a:pathLst>
            </a:custGeom>
            <a:solidFill>
              <a:srgbClr val="EFCAC5"/>
            </a:solidFill>
            <a:ln w="7144" cap="flat">
              <a:noFill/>
              <a:prstDash val="solid"/>
              <a:miter/>
            </a:ln>
          </p:spPr>
          <p:txBody>
            <a:bodyPr rtlCol="0" anchor="ctr"/>
            <a:lstStyle/>
            <a:p>
              <a:endParaRPr lang="en-US"/>
            </a:p>
          </p:txBody>
        </p:sp>
      </p:grpSp>
      <p:pic>
        <p:nvPicPr>
          <p:cNvPr id="112" name="Picture 12" descr="Official MariaDB Logos | MariaDB">
            <a:extLst>
              <a:ext uri="{FF2B5EF4-FFF2-40B4-BE49-F238E27FC236}">
                <a16:creationId xmlns:a16="http://schemas.microsoft.com/office/drawing/2014/main" id="{9725B589-DC8E-4194-94C1-0E3C3B3EBE79}"/>
              </a:ext>
            </a:extLst>
          </p:cNvPr>
          <p:cNvPicPr>
            <a:picLocks noChangeAspect="1" noChangeArrowheads="1"/>
          </p:cNvPicPr>
          <p:nvPr/>
        </p:nvPicPr>
        <p:blipFill>
          <a:blip r:embed="rId21">
            <a:duotone>
              <a:schemeClr val="accent5">
                <a:shade val="45000"/>
                <a:satMod val="135000"/>
              </a:schemeClr>
              <a:prstClr val="white"/>
            </a:duotone>
            <a:extLst>
              <a:ext uri="{BEBA8EAE-BF5A-486C-A8C5-ECC9F3942E4B}">
                <a14:imgProps xmlns:a14="http://schemas.microsoft.com/office/drawing/2010/main">
                  <a14:imgLayer r:embed="rId22">
                    <a14:imgEffect>
                      <a14:backgroundRemoval t="493" b="97537" l="402" r="99197">
                        <a14:foregroundMark x1="8032" y1="66010" x2="55823" y2="35468"/>
                        <a14:foregroundMark x1="55823" y1="35468" x2="16064" y2="75369"/>
                        <a14:foregroundMark x1="16064" y1="75369" x2="65462" y2="51724"/>
                        <a14:foregroundMark x1="65462" y1="51724" x2="66265" y2="50739"/>
                        <a14:foregroundMark x1="87149" y1="9852" x2="99598" y2="985"/>
                        <a14:foregroundMark x1="55020" y1="41872" x2="65060" y2="28079"/>
                        <a14:foregroundMark x1="1606" y1="96059" x2="53815" y2="84236"/>
                        <a14:foregroundMark x1="53815" y1="84236" x2="91968" y2="85714"/>
                        <a14:foregroundMark x1="4418" y1="88670" x2="87149" y2="96059"/>
                        <a14:foregroundMark x1="71084" y1="90148" x2="99598" y2="97537"/>
                        <a14:foregroundMark x1="94378" y1="90148" x2="99598" y2="97537"/>
                        <a14:foregroundMark x1="98394" y1="84236" x2="99598" y2="97537"/>
                        <a14:foregroundMark x1="81124" y1="88670" x2="26506" y2="91626"/>
                        <a14:foregroundMark x1="26506" y1="91626" x2="402" y2="82759"/>
                        <a14:foregroundMark x1="5622" y1="87192" x2="37751" y2="93103"/>
                        <a14:foregroundMark x1="14056" y1="80788" x2="47390" y2="93103"/>
                        <a14:foregroundMark x1="10442" y1="91626" x2="47390" y2="88670"/>
                        <a14:foregroundMark x1="44980" y1="84236" x2="63454" y2="85714"/>
                        <a14:foregroundMark x1="75904" y1="26601" x2="95984" y2="2463"/>
                        <a14:foregroundMark x1="65060" y1="31034" x2="55020" y2="43350"/>
                        <a14:foregroundMark x1="68675" y1="26601" x2="52610" y2="47783"/>
                        <a14:foregroundMark x1="68675" y1="22167" x2="37751" y2="49261"/>
                        <a14:foregroundMark x1="58635" y1="33990" x2="31325" y2="53695"/>
                      </a14:backgroundRemoval>
                    </a14:imgEffect>
                  </a14:imgLayer>
                </a14:imgProps>
              </a:ext>
              <a:ext uri="{28A0092B-C50C-407E-A947-70E740481C1C}">
                <a14:useLocalDpi xmlns:a14="http://schemas.microsoft.com/office/drawing/2010/main" val="0"/>
              </a:ext>
            </a:extLst>
          </a:blip>
          <a:srcRect/>
          <a:stretch>
            <a:fillRect/>
          </a:stretch>
        </p:blipFill>
        <p:spPr bwMode="auto">
          <a:xfrm>
            <a:off x="6825464" y="4413682"/>
            <a:ext cx="565145" cy="468266"/>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aphic 6">
            <a:extLst>
              <a:ext uri="{FF2B5EF4-FFF2-40B4-BE49-F238E27FC236}">
                <a16:creationId xmlns:a16="http://schemas.microsoft.com/office/drawing/2014/main" id="{C3764B66-B2CF-4035-9900-FB56D690CC13}"/>
              </a:ext>
            </a:extLst>
          </p:cNvPr>
          <p:cNvGrpSpPr/>
          <p:nvPr/>
        </p:nvGrpSpPr>
        <p:grpSpPr>
          <a:xfrm>
            <a:off x="7893789" y="4466600"/>
            <a:ext cx="412489" cy="287819"/>
            <a:chOff x="6698370" y="3567620"/>
            <a:chExt cx="644044" cy="443533"/>
          </a:xfrm>
          <a:solidFill>
            <a:schemeClr val="accent1"/>
          </a:solidFill>
        </p:grpSpPr>
        <p:sp>
          <p:nvSpPr>
            <p:cNvPr id="114" name="Freeform: Shape 113">
              <a:extLst>
                <a:ext uri="{FF2B5EF4-FFF2-40B4-BE49-F238E27FC236}">
                  <a16:creationId xmlns:a16="http://schemas.microsoft.com/office/drawing/2014/main" id="{BCA319A2-CD8F-4C08-B339-DE2E9E1665C7}"/>
                </a:ext>
              </a:extLst>
            </p:cNvPr>
            <p:cNvSpPr/>
            <p:nvPr/>
          </p:nvSpPr>
          <p:spPr>
            <a:xfrm>
              <a:off x="6698370" y="3567620"/>
              <a:ext cx="644044" cy="443533"/>
            </a:xfrm>
            <a:custGeom>
              <a:avLst/>
              <a:gdLst>
                <a:gd name="connsiteX0" fmla="*/ 0 w 644044"/>
                <a:gd name="connsiteY0" fmla="*/ 128452 h 443533"/>
                <a:gd name="connsiteX1" fmla="*/ 33347 w 644044"/>
                <a:gd name="connsiteY1" fmla="*/ 65837 h 443533"/>
                <a:gd name="connsiteX2" fmla="*/ 91240 w 644044"/>
                <a:gd name="connsiteY2" fmla="*/ 39717 h 443533"/>
                <a:gd name="connsiteX3" fmla="*/ 119363 w 644044"/>
                <a:gd name="connsiteY3" fmla="*/ 25047 h 443533"/>
                <a:gd name="connsiteX4" fmla="*/ 175896 w 644044"/>
                <a:gd name="connsiteY4" fmla="*/ 1289 h 443533"/>
                <a:gd name="connsiteX5" fmla="*/ 217830 w 644044"/>
                <a:gd name="connsiteY5" fmla="*/ 2506 h 443533"/>
                <a:gd name="connsiteX6" fmla="*/ 267278 w 644044"/>
                <a:gd name="connsiteY6" fmla="*/ 21326 h 443533"/>
                <a:gd name="connsiteX7" fmla="*/ 284596 w 644044"/>
                <a:gd name="connsiteY7" fmla="*/ 28339 h 443533"/>
                <a:gd name="connsiteX8" fmla="*/ 410256 w 644044"/>
                <a:gd name="connsiteY8" fmla="*/ 28339 h 443533"/>
                <a:gd name="connsiteX9" fmla="*/ 507650 w 644044"/>
                <a:gd name="connsiteY9" fmla="*/ 67268 h 443533"/>
                <a:gd name="connsiteX10" fmla="*/ 531695 w 644044"/>
                <a:gd name="connsiteY10" fmla="*/ 76499 h 443533"/>
                <a:gd name="connsiteX11" fmla="*/ 557385 w 644044"/>
                <a:gd name="connsiteY11" fmla="*/ 76428 h 443533"/>
                <a:gd name="connsiteX12" fmla="*/ 577493 w 644044"/>
                <a:gd name="connsiteY12" fmla="*/ 68771 h 443533"/>
                <a:gd name="connsiteX13" fmla="*/ 602038 w 644044"/>
                <a:gd name="connsiteY13" fmla="*/ 54888 h 443533"/>
                <a:gd name="connsiteX14" fmla="*/ 618712 w 644044"/>
                <a:gd name="connsiteY14" fmla="*/ 58609 h 443533"/>
                <a:gd name="connsiteX15" fmla="*/ 644045 w 644044"/>
                <a:gd name="connsiteY15" fmla="*/ 82725 h 443533"/>
                <a:gd name="connsiteX16" fmla="*/ 644045 w 644044"/>
                <a:gd name="connsiteY16" fmla="*/ 94175 h 443533"/>
                <a:gd name="connsiteX17" fmla="*/ 625725 w 644044"/>
                <a:gd name="connsiteY17" fmla="*/ 114212 h 443533"/>
                <a:gd name="connsiteX18" fmla="*/ 609051 w 644044"/>
                <a:gd name="connsiteY18" fmla="*/ 122441 h 443533"/>
                <a:gd name="connsiteX19" fmla="*/ 582789 w 644044"/>
                <a:gd name="connsiteY19" fmla="*/ 113138 h 443533"/>
                <a:gd name="connsiteX20" fmla="*/ 537992 w 644044"/>
                <a:gd name="connsiteY20" fmla="*/ 102476 h 443533"/>
                <a:gd name="connsiteX21" fmla="*/ 555166 w 644044"/>
                <a:gd name="connsiteY21" fmla="*/ 150565 h 443533"/>
                <a:gd name="connsiteX22" fmla="*/ 554809 w 644044"/>
                <a:gd name="connsiteY22" fmla="*/ 210031 h 443533"/>
                <a:gd name="connsiteX23" fmla="*/ 549513 w 644044"/>
                <a:gd name="connsiteY23" fmla="*/ 267995 h 443533"/>
                <a:gd name="connsiteX24" fmla="*/ 549513 w 644044"/>
                <a:gd name="connsiteY24" fmla="*/ 386714 h 443533"/>
                <a:gd name="connsiteX25" fmla="*/ 518098 w 644044"/>
                <a:gd name="connsiteY25" fmla="*/ 432012 h 443533"/>
                <a:gd name="connsiteX26" fmla="*/ 413477 w 644044"/>
                <a:gd name="connsiteY26" fmla="*/ 423139 h 443533"/>
                <a:gd name="connsiteX27" fmla="*/ 394585 w 644044"/>
                <a:gd name="connsiteY27" fmla="*/ 417771 h 443533"/>
                <a:gd name="connsiteX28" fmla="*/ 351720 w 644044"/>
                <a:gd name="connsiteY28" fmla="*/ 365461 h 443533"/>
                <a:gd name="connsiteX29" fmla="*/ 352078 w 644044"/>
                <a:gd name="connsiteY29" fmla="*/ 334046 h 443533"/>
                <a:gd name="connsiteX30" fmla="*/ 338696 w 644044"/>
                <a:gd name="connsiteY30" fmla="*/ 320163 h 443533"/>
                <a:gd name="connsiteX31" fmla="*/ 330252 w 644044"/>
                <a:gd name="connsiteY31" fmla="*/ 333545 h 443533"/>
                <a:gd name="connsiteX32" fmla="*/ 330252 w 644044"/>
                <a:gd name="connsiteY32" fmla="*/ 383566 h 443533"/>
                <a:gd name="connsiteX33" fmla="*/ 291108 w 644044"/>
                <a:gd name="connsiteY33" fmla="*/ 437880 h 443533"/>
                <a:gd name="connsiteX34" fmla="*/ 202230 w 644044"/>
                <a:gd name="connsiteY34" fmla="*/ 431440 h 443533"/>
                <a:gd name="connsiteX35" fmla="*/ 162585 w 644044"/>
                <a:gd name="connsiteY35" fmla="*/ 410830 h 443533"/>
                <a:gd name="connsiteX36" fmla="*/ 132244 w 644044"/>
                <a:gd name="connsiteY36" fmla="*/ 357088 h 443533"/>
                <a:gd name="connsiteX37" fmla="*/ 131671 w 644044"/>
                <a:gd name="connsiteY37" fmla="*/ 254184 h 443533"/>
                <a:gd name="connsiteX38" fmla="*/ 145268 w 644044"/>
                <a:gd name="connsiteY38" fmla="*/ 244810 h 443533"/>
                <a:gd name="connsiteX39" fmla="*/ 147558 w 644044"/>
                <a:gd name="connsiteY39" fmla="*/ 248960 h 443533"/>
                <a:gd name="connsiteX40" fmla="*/ 144051 w 644044"/>
                <a:gd name="connsiteY40" fmla="*/ 282379 h 443533"/>
                <a:gd name="connsiteX41" fmla="*/ 144838 w 644044"/>
                <a:gd name="connsiteY41" fmla="*/ 362884 h 443533"/>
                <a:gd name="connsiteX42" fmla="*/ 149848 w 644044"/>
                <a:gd name="connsiteY42" fmla="*/ 373977 h 443533"/>
                <a:gd name="connsiteX43" fmla="*/ 155859 w 644044"/>
                <a:gd name="connsiteY43" fmla="*/ 387716 h 443533"/>
                <a:gd name="connsiteX44" fmla="*/ 167237 w 644044"/>
                <a:gd name="connsiteY44" fmla="*/ 398307 h 443533"/>
                <a:gd name="connsiteX45" fmla="*/ 180905 w 644044"/>
                <a:gd name="connsiteY45" fmla="*/ 401384 h 443533"/>
                <a:gd name="connsiteX46" fmla="*/ 188133 w 644044"/>
                <a:gd name="connsiteY46" fmla="*/ 401742 h 443533"/>
                <a:gd name="connsiteX47" fmla="*/ 193213 w 644044"/>
                <a:gd name="connsiteY47" fmla="*/ 405248 h 443533"/>
                <a:gd name="connsiteX48" fmla="*/ 193929 w 644044"/>
                <a:gd name="connsiteY48" fmla="*/ 396804 h 443533"/>
                <a:gd name="connsiteX49" fmla="*/ 199725 w 644044"/>
                <a:gd name="connsiteY49" fmla="*/ 368323 h 443533"/>
                <a:gd name="connsiteX50" fmla="*/ 201371 w 644044"/>
                <a:gd name="connsiteY50" fmla="*/ 364316 h 443533"/>
                <a:gd name="connsiteX51" fmla="*/ 204806 w 644044"/>
                <a:gd name="connsiteY51" fmla="*/ 361740 h 443533"/>
                <a:gd name="connsiteX52" fmla="*/ 213322 w 644044"/>
                <a:gd name="connsiteY52" fmla="*/ 366463 h 443533"/>
                <a:gd name="connsiteX53" fmla="*/ 205665 w 644044"/>
                <a:gd name="connsiteY53" fmla="*/ 394443 h 443533"/>
                <a:gd name="connsiteX54" fmla="*/ 205522 w 644044"/>
                <a:gd name="connsiteY54" fmla="*/ 413048 h 443533"/>
                <a:gd name="connsiteX55" fmla="*/ 222338 w 644044"/>
                <a:gd name="connsiteY55" fmla="*/ 425142 h 443533"/>
                <a:gd name="connsiteX56" fmla="*/ 229995 w 644044"/>
                <a:gd name="connsiteY56" fmla="*/ 424641 h 443533"/>
                <a:gd name="connsiteX57" fmla="*/ 245452 w 644044"/>
                <a:gd name="connsiteY57" fmla="*/ 428434 h 443533"/>
                <a:gd name="connsiteX58" fmla="*/ 254254 w 644044"/>
                <a:gd name="connsiteY58" fmla="*/ 428363 h 443533"/>
                <a:gd name="connsiteX59" fmla="*/ 272717 w 644044"/>
                <a:gd name="connsiteY59" fmla="*/ 427647 h 443533"/>
                <a:gd name="connsiteX60" fmla="*/ 316369 w 644044"/>
                <a:gd name="connsiteY60" fmla="*/ 379415 h 443533"/>
                <a:gd name="connsiteX61" fmla="*/ 316441 w 644044"/>
                <a:gd name="connsiteY61" fmla="*/ 315511 h 443533"/>
                <a:gd name="connsiteX62" fmla="*/ 319518 w 644044"/>
                <a:gd name="connsiteY62" fmla="*/ 297621 h 443533"/>
                <a:gd name="connsiteX63" fmla="*/ 328606 w 644044"/>
                <a:gd name="connsiteY63" fmla="*/ 297049 h 443533"/>
                <a:gd name="connsiteX64" fmla="*/ 370755 w 644044"/>
                <a:gd name="connsiteY64" fmla="*/ 307854 h 443533"/>
                <a:gd name="connsiteX65" fmla="*/ 377839 w 644044"/>
                <a:gd name="connsiteY65" fmla="*/ 307854 h 443533"/>
                <a:gd name="connsiteX66" fmla="*/ 390863 w 644044"/>
                <a:gd name="connsiteY66" fmla="*/ 320807 h 443533"/>
                <a:gd name="connsiteX67" fmla="*/ 367535 w 644044"/>
                <a:gd name="connsiteY67" fmla="*/ 325673 h 443533"/>
                <a:gd name="connsiteX68" fmla="*/ 366247 w 644044"/>
                <a:gd name="connsiteY68" fmla="*/ 341917 h 443533"/>
                <a:gd name="connsiteX69" fmla="*/ 368393 w 644044"/>
                <a:gd name="connsiteY69" fmla="*/ 377626 h 443533"/>
                <a:gd name="connsiteX70" fmla="*/ 374548 w 644044"/>
                <a:gd name="connsiteY70" fmla="*/ 390078 h 443533"/>
                <a:gd name="connsiteX71" fmla="*/ 394656 w 644044"/>
                <a:gd name="connsiteY71" fmla="*/ 404032 h 443533"/>
                <a:gd name="connsiteX72" fmla="*/ 412761 w 644044"/>
                <a:gd name="connsiteY72" fmla="*/ 408898 h 443533"/>
                <a:gd name="connsiteX73" fmla="*/ 415981 w 644044"/>
                <a:gd name="connsiteY73" fmla="*/ 410758 h 443533"/>
                <a:gd name="connsiteX74" fmla="*/ 425570 w 644044"/>
                <a:gd name="connsiteY74" fmla="*/ 415911 h 443533"/>
                <a:gd name="connsiteX75" fmla="*/ 442530 w 644044"/>
                <a:gd name="connsiteY75" fmla="*/ 422280 h 443533"/>
                <a:gd name="connsiteX76" fmla="*/ 449972 w 644044"/>
                <a:gd name="connsiteY76" fmla="*/ 421922 h 443533"/>
                <a:gd name="connsiteX77" fmla="*/ 455339 w 644044"/>
                <a:gd name="connsiteY77" fmla="*/ 424069 h 443533"/>
                <a:gd name="connsiteX78" fmla="*/ 472657 w 644044"/>
                <a:gd name="connsiteY78" fmla="*/ 425643 h 443533"/>
                <a:gd name="connsiteX79" fmla="*/ 478883 w 644044"/>
                <a:gd name="connsiteY79" fmla="*/ 425500 h 443533"/>
                <a:gd name="connsiteX80" fmla="*/ 501925 w 644044"/>
                <a:gd name="connsiteY80" fmla="*/ 423640 h 443533"/>
                <a:gd name="connsiteX81" fmla="*/ 526685 w 644044"/>
                <a:gd name="connsiteY81" fmla="*/ 410401 h 443533"/>
                <a:gd name="connsiteX82" fmla="*/ 533841 w 644044"/>
                <a:gd name="connsiteY82" fmla="*/ 386500 h 443533"/>
                <a:gd name="connsiteX83" fmla="*/ 533770 w 644044"/>
                <a:gd name="connsiteY83" fmla="*/ 255114 h 443533"/>
                <a:gd name="connsiteX84" fmla="*/ 538493 w 644044"/>
                <a:gd name="connsiteY84" fmla="*/ 218475 h 443533"/>
                <a:gd name="connsiteX85" fmla="*/ 523322 w 644044"/>
                <a:gd name="connsiteY85" fmla="*/ 106913 h 443533"/>
                <a:gd name="connsiteX86" fmla="*/ 505432 w 644044"/>
                <a:gd name="connsiteY86" fmla="*/ 84729 h 443533"/>
                <a:gd name="connsiteX87" fmla="*/ 385282 w 644044"/>
                <a:gd name="connsiteY87" fmla="*/ 41077 h 443533"/>
                <a:gd name="connsiteX88" fmla="*/ 299767 w 644044"/>
                <a:gd name="connsiteY88" fmla="*/ 41578 h 443533"/>
                <a:gd name="connsiteX89" fmla="*/ 290392 w 644044"/>
                <a:gd name="connsiteY89" fmla="*/ 56606 h 443533"/>
                <a:gd name="connsiteX90" fmla="*/ 298694 w 644044"/>
                <a:gd name="connsiteY90" fmla="*/ 126162 h 443533"/>
                <a:gd name="connsiteX91" fmla="*/ 305206 w 644044"/>
                <a:gd name="connsiteY91" fmla="*/ 133390 h 443533"/>
                <a:gd name="connsiteX92" fmla="*/ 340270 w 644044"/>
                <a:gd name="connsiteY92" fmla="*/ 163374 h 443533"/>
                <a:gd name="connsiteX93" fmla="*/ 306923 w 644044"/>
                <a:gd name="connsiteY93" fmla="*/ 212965 h 443533"/>
                <a:gd name="connsiteX94" fmla="*/ 285741 w 644044"/>
                <a:gd name="connsiteY94" fmla="*/ 215470 h 443533"/>
                <a:gd name="connsiteX95" fmla="*/ 265060 w 644044"/>
                <a:gd name="connsiteY95" fmla="*/ 230355 h 443533"/>
                <a:gd name="connsiteX96" fmla="*/ 261411 w 644044"/>
                <a:gd name="connsiteY96" fmla="*/ 238012 h 443533"/>
                <a:gd name="connsiteX97" fmla="*/ 243234 w 644044"/>
                <a:gd name="connsiteY97" fmla="*/ 242591 h 443533"/>
                <a:gd name="connsiteX98" fmla="*/ 235219 w 644044"/>
                <a:gd name="connsiteY98" fmla="*/ 227707 h 443533"/>
                <a:gd name="connsiteX99" fmla="*/ 233573 w 644044"/>
                <a:gd name="connsiteY99" fmla="*/ 209817 h 443533"/>
                <a:gd name="connsiteX100" fmla="*/ 220120 w 644044"/>
                <a:gd name="connsiteY100" fmla="*/ 223270 h 443533"/>
                <a:gd name="connsiteX101" fmla="*/ 210316 w 644044"/>
                <a:gd name="connsiteY101" fmla="*/ 229854 h 443533"/>
                <a:gd name="connsiteX102" fmla="*/ 203089 w 644044"/>
                <a:gd name="connsiteY102" fmla="*/ 218833 h 443533"/>
                <a:gd name="connsiteX103" fmla="*/ 218045 w 644044"/>
                <a:gd name="connsiteY103" fmla="*/ 196292 h 443533"/>
                <a:gd name="connsiteX104" fmla="*/ 242232 w 644044"/>
                <a:gd name="connsiteY104" fmla="*/ 187561 h 443533"/>
                <a:gd name="connsiteX105" fmla="*/ 277941 w 644044"/>
                <a:gd name="connsiteY105" fmla="*/ 145842 h 443533"/>
                <a:gd name="connsiteX106" fmla="*/ 269497 w 644044"/>
                <a:gd name="connsiteY106" fmla="*/ 52741 h 443533"/>
                <a:gd name="connsiteX107" fmla="*/ 242161 w 644044"/>
                <a:gd name="connsiteY107" fmla="*/ 21255 h 443533"/>
                <a:gd name="connsiteX108" fmla="*/ 203733 w 644044"/>
                <a:gd name="connsiteY108" fmla="*/ 19967 h 443533"/>
                <a:gd name="connsiteX109" fmla="*/ 155716 w 644044"/>
                <a:gd name="connsiteY109" fmla="*/ 45299 h 443533"/>
                <a:gd name="connsiteX110" fmla="*/ 133961 w 644044"/>
                <a:gd name="connsiteY110" fmla="*/ 50022 h 443533"/>
                <a:gd name="connsiteX111" fmla="*/ 55674 w 644044"/>
                <a:gd name="connsiteY111" fmla="*/ 68628 h 443533"/>
                <a:gd name="connsiteX112" fmla="*/ 21468 w 644044"/>
                <a:gd name="connsiteY112" fmla="*/ 107414 h 443533"/>
                <a:gd name="connsiteX113" fmla="*/ 15743 w 644044"/>
                <a:gd name="connsiteY113" fmla="*/ 143838 h 443533"/>
                <a:gd name="connsiteX114" fmla="*/ 15672 w 644044"/>
                <a:gd name="connsiteY114" fmla="*/ 338482 h 443533"/>
                <a:gd name="connsiteX115" fmla="*/ 15600 w 644044"/>
                <a:gd name="connsiteY115" fmla="*/ 388432 h 443533"/>
                <a:gd name="connsiteX116" fmla="*/ 37641 w 644044"/>
                <a:gd name="connsiteY116" fmla="*/ 410902 h 443533"/>
                <a:gd name="connsiteX117" fmla="*/ 64834 w 644044"/>
                <a:gd name="connsiteY117" fmla="*/ 390507 h 443533"/>
                <a:gd name="connsiteX118" fmla="*/ 73707 w 644044"/>
                <a:gd name="connsiteY118" fmla="*/ 298194 h 443533"/>
                <a:gd name="connsiteX119" fmla="*/ 92957 w 644044"/>
                <a:gd name="connsiteY119" fmla="*/ 252109 h 443533"/>
                <a:gd name="connsiteX120" fmla="*/ 113209 w 644044"/>
                <a:gd name="connsiteY120" fmla="*/ 242520 h 443533"/>
                <a:gd name="connsiteX121" fmla="*/ 129167 w 644044"/>
                <a:gd name="connsiteY121" fmla="*/ 250678 h 443533"/>
                <a:gd name="connsiteX122" fmla="*/ 117645 w 644044"/>
                <a:gd name="connsiteY122" fmla="*/ 254184 h 443533"/>
                <a:gd name="connsiteX123" fmla="*/ 88520 w 644044"/>
                <a:gd name="connsiteY123" fmla="*/ 292111 h 443533"/>
                <a:gd name="connsiteX124" fmla="*/ 79074 w 644044"/>
                <a:gd name="connsiteY124" fmla="*/ 396017 h 443533"/>
                <a:gd name="connsiteX125" fmla="*/ 51953 w 644044"/>
                <a:gd name="connsiteY125" fmla="*/ 425214 h 443533"/>
                <a:gd name="connsiteX126" fmla="*/ 19464 w 644044"/>
                <a:gd name="connsiteY126" fmla="*/ 423353 h 443533"/>
                <a:gd name="connsiteX127" fmla="*/ 2719 w 644044"/>
                <a:gd name="connsiteY127" fmla="*/ 404175 h 443533"/>
                <a:gd name="connsiteX128" fmla="*/ 1574 w 644044"/>
                <a:gd name="connsiteY128" fmla="*/ 281592 h 443533"/>
                <a:gd name="connsiteX129" fmla="*/ 143 w 644044"/>
                <a:gd name="connsiteY129" fmla="*/ 266206 h 443533"/>
                <a:gd name="connsiteX130" fmla="*/ 0 w 644044"/>
                <a:gd name="connsiteY130" fmla="*/ 128452 h 44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44044" h="443533">
                  <a:moveTo>
                    <a:pt x="0" y="128452"/>
                  </a:moveTo>
                  <a:cubicBezTo>
                    <a:pt x="5582" y="104623"/>
                    <a:pt x="13096" y="81938"/>
                    <a:pt x="33347" y="65837"/>
                  </a:cubicBezTo>
                  <a:cubicBezTo>
                    <a:pt x="50522" y="52169"/>
                    <a:pt x="70129" y="44154"/>
                    <a:pt x="91240" y="39717"/>
                  </a:cubicBezTo>
                  <a:cubicBezTo>
                    <a:pt x="102188" y="37427"/>
                    <a:pt x="111133" y="33134"/>
                    <a:pt x="119363" y="25047"/>
                  </a:cubicBezTo>
                  <a:cubicBezTo>
                    <a:pt x="134892" y="9877"/>
                    <a:pt x="152710" y="-4435"/>
                    <a:pt x="175896" y="1289"/>
                  </a:cubicBezTo>
                  <a:cubicBezTo>
                    <a:pt x="190423" y="4867"/>
                    <a:pt x="203303" y="5368"/>
                    <a:pt x="217830" y="2506"/>
                  </a:cubicBezTo>
                  <a:cubicBezTo>
                    <a:pt x="237366" y="-1287"/>
                    <a:pt x="254684" y="5798"/>
                    <a:pt x="267278" y="21326"/>
                  </a:cubicBezTo>
                  <a:cubicBezTo>
                    <a:pt x="272216" y="27409"/>
                    <a:pt x="277583" y="28268"/>
                    <a:pt x="284596" y="28339"/>
                  </a:cubicBezTo>
                  <a:cubicBezTo>
                    <a:pt x="326459" y="28482"/>
                    <a:pt x="368465" y="24976"/>
                    <a:pt x="410256" y="28339"/>
                  </a:cubicBezTo>
                  <a:cubicBezTo>
                    <a:pt x="446466" y="31202"/>
                    <a:pt x="479956" y="42795"/>
                    <a:pt x="507650" y="67268"/>
                  </a:cubicBezTo>
                  <a:cubicBezTo>
                    <a:pt x="514949" y="73708"/>
                    <a:pt x="521891" y="77358"/>
                    <a:pt x="531695" y="76499"/>
                  </a:cubicBezTo>
                  <a:cubicBezTo>
                    <a:pt x="540210" y="75712"/>
                    <a:pt x="548869" y="75784"/>
                    <a:pt x="557385" y="76428"/>
                  </a:cubicBezTo>
                  <a:cubicBezTo>
                    <a:pt x="565614" y="77072"/>
                    <a:pt x="571983" y="74925"/>
                    <a:pt x="577493" y="68771"/>
                  </a:cubicBezTo>
                  <a:cubicBezTo>
                    <a:pt x="584077" y="61472"/>
                    <a:pt x="592879" y="57607"/>
                    <a:pt x="602038" y="54888"/>
                  </a:cubicBezTo>
                  <a:cubicBezTo>
                    <a:pt x="608121" y="53028"/>
                    <a:pt x="617209" y="52670"/>
                    <a:pt x="618712" y="58609"/>
                  </a:cubicBezTo>
                  <a:cubicBezTo>
                    <a:pt x="622362" y="72778"/>
                    <a:pt x="636316" y="74138"/>
                    <a:pt x="644045" y="82725"/>
                  </a:cubicBezTo>
                  <a:cubicBezTo>
                    <a:pt x="644045" y="86518"/>
                    <a:pt x="644045" y="90382"/>
                    <a:pt x="644045" y="94175"/>
                  </a:cubicBezTo>
                  <a:cubicBezTo>
                    <a:pt x="637103" y="99900"/>
                    <a:pt x="626369" y="101045"/>
                    <a:pt x="625725" y="114212"/>
                  </a:cubicBezTo>
                  <a:cubicBezTo>
                    <a:pt x="625439" y="120724"/>
                    <a:pt x="615850" y="122155"/>
                    <a:pt x="609051" y="122441"/>
                  </a:cubicBezTo>
                  <a:cubicBezTo>
                    <a:pt x="599105" y="122871"/>
                    <a:pt x="588871" y="119937"/>
                    <a:pt x="582789" y="113138"/>
                  </a:cubicBezTo>
                  <a:cubicBezTo>
                    <a:pt x="570266" y="99184"/>
                    <a:pt x="555381" y="100973"/>
                    <a:pt x="537992" y="102476"/>
                  </a:cubicBezTo>
                  <a:cubicBezTo>
                    <a:pt x="545076" y="118505"/>
                    <a:pt x="551875" y="133963"/>
                    <a:pt x="555166" y="150565"/>
                  </a:cubicBezTo>
                  <a:cubicBezTo>
                    <a:pt x="559102" y="170387"/>
                    <a:pt x="560605" y="190567"/>
                    <a:pt x="554809" y="210031"/>
                  </a:cubicBezTo>
                  <a:cubicBezTo>
                    <a:pt x="549084" y="229210"/>
                    <a:pt x="549513" y="248531"/>
                    <a:pt x="549513" y="267995"/>
                  </a:cubicBezTo>
                  <a:cubicBezTo>
                    <a:pt x="549513" y="307568"/>
                    <a:pt x="549513" y="347141"/>
                    <a:pt x="549513" y="386714"/>
                  </a:cubicBezTo>
                  <a:cubicBezTo>
                    <a:pt x="549513" y="410043"/>
                    <a:pt x="540139" y="425500"/>
                    <a:pt x="518098" y="432012"/>
                  </a:cubicBezTo>
                  <a:cubicBezTo>
                    <a:pt x="482389" y="442603"/>
                    <a:pt x="446681" y="443891"/>
                    <a:pt x="413477" y="423139"/>
                  </a:cubicBezTo>
                  <a:cubicBezTo>
                    <a:pt x="407465" y="419346"/>
                    <a:pt x="401025" y="418916"/>
                    <a:pt x="394585" y="417771"/>
                  </a:cubicBezTo>
                  <a:cubicBezTo>
                    <a:pt x="370898" y="413549"/>
                    <a:pt x="349358" y="392368"/>
                    <a:pt x="351720" y="365461"/>
                  </a:cubicBezTo>
                  <a:cubicBezTo>
                    <a:pt x="352650" y="355084"/>
                    <a:pt x="351076" y="344422"/>
                    <a:pt x="352078" y="334046"/>
                  </a:cubicBezTo>
                  <a:cubicBezTo>
                    <a:pt x="353151" y="323097"/>
                    <a:pt x="349072" y="320378"/>
                    <a:pt x="338696" y="320163"/>
                  </a:cubicBezTo>
                  <a:cubicBezTo>
                    <a:pt x="326531" y="319877"/>
                    <a:pt x="330323" y="327748"/>
                    <a:pt x="330252" y="333545"/>
                  </a:cubicBezTo>
                  <a:cubicBezTo>
                    <a:pt x="329965" y="350218"/>
                    <a:pt x="330037" y="366892"/>
                    <a:pt x="330252" y="383566"/>
                  </a:cubicBezTo>
                  <a:cubicBezTo>
                    <a:pt x="330681" y="415482"/>
                    <a:pt x="321664" y="429150"/>
                    <a:pt x="291108" y="437880"/>
                  </a:cubicBezTo>
                  <a:cubicBezTo>
                    <a:pt x="260981" y="446539"/>
                    <a:pt x="230425" y="445895"/>
                    <a:pt x="202230" y="431440"/>
                  </a:cubicBezTo>
                  <a:cubicBezTo>
                    <a:pt x="188991" y="424641"/>
                    <a:pt x="176397" y="416841"/>
                    <a:pt x="162585" y="410830"/>
                  </a:cubicBezTo>
                  <a:cubicBezTo>
                    <a:pt x="140044" y="400955"/>
                    <a:pt x="132387" y="380703"/>
                    <a:pt x="132244" y="357088"/>
                  </a:cubicBezTo>
                  <a:cubicBezTo>
                    <a:pt x="132101" y="322811"/>
                    <a:pt x="131886" y="288462"/>
                    <a:pt x="131671" y="254184"/>
                  </a:cubicBezTo>
                  <a:cubicBezTo>
                    <a:pt x="130669" y="243021"/>
                    <a:pt x="137396" y="243021"/>
                    <a:pt x="145268" y="244810"/>
                  </a:cubicBezTo>
                  <a:cubicBezTo>
                    <a:pt x="146556" y="245883"/>
                    <a:pt x="147343" y="247243"/>
                    <a:pt x="147558" y="248960"/>
                  </a:cubicBezTo>
                  <a:cubicBezTo>
                    <a:pt x="143693" y="259837"/>
                    <a:pt x="143765" y="271072"/>
                    <a:pt x="144051" y="282379"/>
                  </a:cubicBezTo>
                  <a:cubicBezTo>
                    <a:pt x="144767" y="309214"/>
                    <a:pt x="142405" y="336049"/>
                    <a:pt x="144838" y="362884"/>
                  </a:cubicBezTo>
                  <a:cubicBezTo>
                    <a:pt x="146055" y="366749"/>
                    <a:pt x="147057" y="370756"/>
                    <a:pt x="149848" y="373977"/>
                  </a:cubicBezTo>
                  <a:cubicBezTo>
                    <a:pt x="152209" y="378342"/>
                    <a:pt x="152639" y="383637"/>
                    <a:pt x="155859" y="387716"/>
                  </a:cubicBezTo>
                  <a:cubicBezTo>
                    <a:pt x="158363" y="392654"/>
                    <a:pt x="161798" y="396518"/>
                    <a:pt x="167237" y="398307"/>
                  </a:cubicBezTo>
                  <a:cubicBezTo>
                    <a:pt x="171530" y="400311"/>
                    <a:pt x="175681" y="403388"/>
                    <a:pt x="180905" y="401384"/>
                  </a:cubicBezTo>
                  <a:cubicBezTo>
                    <a:pt x="183338" y="400955"/>
                    <a:pt x="185771" y="400883"/>
                    <a:pt x="188133" y="401742"/>
                  </a:cubicBezTo>
                  <a:cubicBezTo>
                    <a:pt x="190136" y="402529"/>
                    <a:pt x="191424" y="404318"/>
                    <a:pt x="193213" y="405248"/>
                  </a:cubicBezTo>
                  <a:cubicBezTo>
                    <a:pt x="194859" y="402457"/>
                    <a:pt x="193643" y="399595"/>
                    <a:pt x="193929" y="396804"/>
                  </a:cubicBezTo>
                  <a:cubicBezTo>
                    <a:pt x="193285" y="386786"/>
                    <a:pt x="197435" y="377769"/>
                    <a:pt x="199725" y="368323"/>
                  </a:cubicBezTo>
                  <a:cubicBezTo>
                    <a:pt x="200083" y="366892"/>
                    <a:pt x="200656" y="365532"/>
                    <a:pt x="201371" y="364316"/>
                  </a:cubicBezTo>
                  <a:cubicBezTo>
                    <a:pt x="202230" y="363028"/>
                    <a:pt x="203375" y="362169"/>
                    <a:pt x="204806" y="361740"/>
                  </a:cubicBezTo>
                  <a:cubicBezTo>
                    <a:pt x="208885" y="361095"/>
                    <a:pt x="212105" y="361954"/>
                    <a:pt x="213322" y="366463"/>
                  </a:cubicBezTo>
                  <a:cubicBezTo>
                    <a:pt x="212392" y="376266"/>
                    <a:pt x="206881" y="384782"/>
                    <a:pt x="205665" y="394443"/>
                  </a:cubicBezTo>
                  <a:cubicBezTo>
                    <a:pt x="203804" y="400597"/>
                    <a:pt x="202874" y="406823"/>
                    <a:pt x="205522" y="413048"/>
                  </a:cubicBezTo>
                  <a:cubicBezTo>
                    <a:pt x="208742" y="420419"/>
                    <a:pt x="214181" y="424641"/>
                    <a:pt x="222338" y="425142"/>
                  </a:cubicBezTo>
                  <a:cubicBezTo>
                    <a:pt x="224915" y="424928"/>
                    <a:pt x="227419" y="424427"/>
                    <a:pt x="229995" y="424641"/>
                  </a:cubicBezTo>
                  <a:cubicBezTo>
                    <a:pt x="235219" y="425500"/>
                    <a:pt x="240014" y="428506"/>
                    <a:pt x="245452" y="428434"/>
                  </a:cubicBezTo>
                  <a:cubicBezTo>
                    <a:pt x="248386" y="428506"/>
                    <a:pt x="251320" y="428434"/>
                    <a:pt x="254254" y="428363"/>
                  </a:cubicBezTo>
                  <a:cubicBezTo>
                    <a:pt x="260409" y="428076"/>
                    <a:pt x="266563" y="428363"/>
                    <a:pt x="272717" y="427647"/>
                  </a:cubicBezTo>
                  <a:cubicBezTo>
                    <a:pt x="302558" y="424427"/>
                    <a:pt x="316369" y="409184"/>
                    <a:pt x="316369" y="379415"/>
                  </a:cubicBezTo>
                  <a:cubicBezTo>
                    <a:pt x="316441" y="358090"/>
                    <a:pt x="316297" y="336765"/>
                    <a:pt x="316441" y="315511"/>
                  </a:cubicBezTo>
                  <a:cubicBezTo>
                    <a:pt x="316441" y="309429"/>
                    <a:pt x="315796" y="303132"/>
                    <a:pt x="319518" y="297621"/>
                  </a:cubicBezTo>
                  <a:cubicBezTo>
                    <a:pt x="322452" y="295260"/>
                    <a:pt x="326531" y="294473"/>
                    <a:pt x="328606" y="297049"/>
                  </a:cubicBezTo>
                  <a:cubicBezTo>
                    <a:pt x="340127" y="311218"/>
                    <a:pt x="355942" y="307497"/>
                    <a:pt x="370755" y="307854"/>
                  </a:cubicBezTo>
                  <a:cubicBezTo>
                    <a:pt x="373116" y="307926"/>
                    <a:pt x="375478" y="307783"/>
                    <a:pt x="377839" y="307854"/>
                  </a:cubicBezTo>
                  <a:cubicBezTo>
                    <a:pt x="384423" y="309858"/>
                    <a:pt x="397590" y="305350"/>
                    <a:pt x="390863" y="320807"/>
                  </a:cubicBezTo>
                  <a:cubicBezTo>
                    <a:pt x="383922" y="326317"/>
                    <a:pt x="375049" y="322954"/>
                    <a:pt x="367535" y="325673"/>
                  </a:cubicBezTo>
                  <a:cubicBezTo>
                    <a:pt x="361595" y="330611"/>
                    <a:pt x="367320" y="336550"/>
                    <a:pt x="366247" y="341917"/>
                  </a:cubicBezTo>
                  <a:cubicBezTo>
                    <a:pt x="364959" y="353939"/>
                    <a:pt x="361023" y="366105"/>
                    <a:pt x="368393" y="377626"/>
                  </a:cubicBezTo>
                  <a:cubicBezTo>
                    <a:pt x="371471" y="381276"/>
                    <a:pt x="372115" y="386142"/>
                    <a:pt x="374548" y="390078"/>
                  </a:cubicBezTo>
                  <a:cubicBezTo>
                    <a:pt x="379700" y="397019"/>
                    <a:pt x="387429" y="400168"/>
                    <a:pt x="394656" y="404032"/>
                  </a:cubicBezTo>
                  <a:cubicBezTo>
                    <a:pt x="400453" y="406536"/>
                    <a:pt x="407108" y="405892"/>
                    <a:pt x="412761" y="408898"/>
                  </a:cubicBezTo>
                  <a:cubicBezTo>
                    <a:pt x="413906" y="409399"/>
                    <a:pt x="414979" y="410043"/>
                    <a:pt x="415981" y="410758"/>
                  </a:cubicBezTo>
                  <a:cubicBezTo>
                    <a:pt x="418915" y="412977"/>
                    <a:pt x="422135" y="414623"/>
                    <a:pt x="425570" y="415911"/>
                  </a:cubicBezTo>
                  <a:cubicBezTo>
                    <a:pt x="431009" y="418559"/>
                    <a:pt x="436161" y="421922"/>
                    <a:pt x="442530" y="422280"/>
                  </a:cubicBezTo>
                  <a:cubicBezTo>
                    <a:pt x="445035" y="422137"/>
                    <a:pt x="447468" y="421636"/>
                    <a:pt x="449972" y="421922"/>
                  </a:cubicBezTo>
                  <a:cubicBezTo>
                    <a:pt x="451905" y="422351"/>
                    <a:pt x="453622" y="423139"/>
                    <a:pt x="455339" y="424069"/>
                  </a:cubicBezTo>
                  <a:cubicBezTo>
                    <a:pt x="460921" y="426788"/>
                    <a:pt x="466861" y="425429"/>
                    <a:pt x="472657" y="425643"/>
                  </a:cubicBezTo>
                  <a:cubicBezTo>
                    <a:pt x="474732" y="425572"/>
                    <a:pt x="476808" y="425500"/>
                    <a:pt x="478883" y="425500"/>
                  </a:cubicBezTo>
                  <a:cubicBezTo>
                    <a:pt x="486611" y="425142"/>
                    <a:pt x="494483" y="426788"/>
                    <a:pt x="501925" y="423640"/>
                  </a:cubicBezTo>
                  <a:cubicBezTo>
                    <a:pt x="510656" y="420061"/>
                    <a:pt x="519959" y="417628"/>
                    <a:pt x="526685" y="410401"/>
                  </a:cubicBezTo>
                  <a:cubicBezTo>
                    <a:pt x="532911" y="403531"/>
                    <a:pt x="533913" y="395301"/>
                    <a:pt x="533841" y="386500"/>
                  </a:cubicBezTo>
                  <a:cubicBezTo>
                    <a:pt x="533770" y="342705"/>
                    <a:pt x="533913" y="298909"/>
                    <a:pt x="533770" y="255114"/>
                  </a:cubicBezTo>
                  <a:cubicBezTo>
                    <a:pt x="533698" y="242663"/>
                    <a:pt x="535845" y="230641"/>
                    <a:pt x="538493" y="218475"/>
                  </a:cubicBezTo>
                  <a:cubicBezTo>
                    <a:pt x="547080" y="179547"/>
                    <a:pt x="544075" y="141977"/>
                    <a:pt x="523322" y="106913"/>
                  </a:cubicBezTo>
                  <a:cubicBezTo>
                    <a:pt x="518170" y="98898"/>
                    <a:pt x="513590" y="90382"/>
                    <a:pt x="505432" y="84729"/>
                  </a:cubicBezTo>
                  <a:cubicBezTo>
                    <a:pt x="471798" y="52527"/>
                    <a:pt x="430365" y="41292"/>
                    <a:pt x="385282" y="41077"/>
                  </a:cubicBezTo>
                  <a:cubicBezTo>
                    <a:pt x="356801" y="40934"/>
                    <a:pt x="328248" y="40290"/>
                    <a:pt x="299767" y="41578"/>
                  </a:cubicBezTo>
                  <a:cubicBezTo>
                    <a:pt x="288818" y="42079"/>
                    <a:pt x="285097" y="46301"/>
                    <a:pt x="290392" y="56606"/>
                  </a:cubicBezTo>
                  <a:cubicBezTo>
                    <a:pt x="296475" y="79433"/>
                    <a:pt x="299338" y="102619"/>
                    <a:pt x="298694" y="126162"/>
                  </a:cubicBezTo>
                  <a:cubicBezTo>
                    <a:pt x="298264" y="130885"/>
                    <a:pt x="300554" y="132388"/>
                    <a:pt x="305206" y="133390"/>
                  </a:cubicBezTo>
                  <a:cubicBezTo>
                    <a:pt x="331826" y="138972"/>
                    <a:pt x="339483" y="145699"/>
                    <a:pt x="340270" y="163374"/>
                  </a:cubicBezTo>
                  <a:cubicBezTo>
                    <a:pt x="341344" y="186631"/>
                    <a:pt x="328176" y="206024"/>
                    <a:pt x="306923" y="212965"/>
                  </a:cubicBezTo>
                  <a:cubicBezTo>
                    <a:pt x="299982" y="215184"/>
                    <a:pt x="292897" y="215971"/>
                    <a:pt x="285741" y="215470"/>
                  </a:cubicBezTo>
                  <a:cubicBezTo>
                    <a:pt x="274435" y="214611"/>
                    <a:pt x="265919" y="216758"/>
                    <a:pt x="265060" y="230355"/>
                  </a:cubicBezTo>
                  <a:cubicBezTo>
                    <a:pt x="264917" y="233145"/>
                    <a:pt x="263271" y="235793"/>
                    <a:pt x="261411" y="238012"/>
                  </a:cubicBezTo>
                  <a:cubicBezTo>
                    <a:pt x="256473" y="243951"/>
                    <a:pt x="250032" y="244738"/>
                    <a:pt x="243234" y="242591"/>
                  </a:cubicBezTo>
                  <a:cubicBezTo>
                    <a:pt x="236007" y="240302"/>
                    <a:pt x="235720" y="234434"/>
                    <a:pt x="235219" y="227707"/>
                  </a:cubicBezTo>
                  <a:cubicBezTo>
                    <a:pt x="234790" y="221767"/>
                    <a:pt x="244021" y="214611"/>
                    <a:pt x="233573" y="209817"/>
                  </a:cubicBezTo>
                  <a:cubicBezTo>
                    <a:pt x="225773" y="211033"/>
                    <a:pt x="222911" y="217044"/>
                    <a:pt x="220120" y="223270"/>
                  </a:cubicBezTo>
                  <a:cubicBezTo>
                    <a:pt x="218260" y="227421"/>
                    <a:pt x="215397" y="231070"/>
                    <a:pt x="210316" y="229854"/>
                  </a:cubicBezTo>
                  <a:cubicBezTo>
                    <a:pt x="204878" y="228566"/>
                    <a:pt x="203017" y="223986"/>
                    <a:pt x="203089" y="218833"/>
                  </a:cubicBezTo>
                  <a:cubicBezTo>
                    <a:pt x="203160" y="208171"/>
                    <a:pt x="208814" y="200943"/>
                    <a:pt x="218045" y="196292"/>
                  </a:cubicBezTo>
                  <a:cubicBezTo>
                    <a:pt x="225702" y="192428"/>
                    <a:pt x="234074" y="190066"/>
                    <a:pt x="242232" y="187561"/>
                  </a:cubicBezTo>
                  <a:cubicBezTo>
                    <a:pt x="263200" y="181264"/>
                    <a:pt x="275365" y="167596"/>
                    <a:pt x="277941" y="145842"/>
                  </a:cubicBezTo>
                  <a:cubicBezTo>
                    <a:pt x="281734" y="114212"/>
                    <a:pt x="280231" y="83083"/>
                    <a:pt x="269497" y="52741"/>
                  </a:cubicBezTo>
                  <a:cubicBezTo>
                    <a:pt x="264488" y="38572"/>
                    <a:pt x="255757" y="27838"/>
                    <a:pt x="242161" y="21255"/>
                  </a:cubicBezTo>
                  <a:cubicBezTo>
                    <a:pt x="229566" y="14385"/>
                    <a:pt x="216757" y="14027"/>
                    <a:pt x="203733" y="19967"/>
                  </a:cubicBezTo>
                  <a:cubicBezTo>
                    <a:pt x="187274" y="27552"/>
                    <a:pt x="171960" y="37284"/>
                    <a:pt x="155716" y="45299"/>
                  </a:cubicBezTo>
                  <a:cubicBezTo>
                    <a:pt x="148631" y="48806"/>
                    <a:pt x="142048" y="50523"/>
                    <a:pt x="133961" y="50022"/>
                  </a:cubicBezTo>
                  <a:cubicBezTo>
                    <a:pt x="106124" y="48233"/>
                    <a:pt x="80219" y="56176"/>
                    <a:pt x="55674" y="68628"/>
                  </a:cubicBezTo>
                  <a:cubicBezTo>
                    <a:pt x="39358" y="76929"/>
                    <a:pt x="27909" y="90096"/>
                    <a:pt x="21468" y="107414"/>
                  </a:cubicBezTo>
                  <a:cubicBezTo>
                    <a:pt x="17031" y="119149"/>
                    <a:pt x="15743" y="131172"/>
                    <a:pt x="15743" y="143838"/>
                  </a:cubicBezTo>
                  <a:cubicBezTo>
                    <a:pt x="16030" y="208743"/>
                    <a:pt x="16244" y="273577"/>
                    <a:pt x="15672" y="338482"/>
                  </a:cubicBezTo>
                  <a:cubicBezTo>
                    <a:pt x="15242" y="355156"/>
                    <a:pt x="15171" y="371758"/>
                    <a:pt x="15600" y="388432"/>
                  </a:cubicBezTo>
                  <a:cubicBezTo>
                    <a:pt x="16030" y="406179"/>
                    <a:pt x="20395" y="410401"/>
                    <a:pt x="37641" y="410902"/>
                  </a:cubicBezTo>
                  <a:cubicBezTo>
                    <a:pt x="57678" y="411474"/>
                    <a:pt x="63045" y="407538"/>
                    <a:pt x="64834" y="390507"/>
                  </a:cubicBezTo>
                  <a:cubicBezTo>
                    <a:pt x="68054" y="359736"/>
                    <a:pt x="70916" y="328965"/>
                    <a:pt x="73707" y="298194"/>
                  </a:cubicBezTo>
                  <a:cubicBezTo>
                    <a:pt x="75282" y="281091"/>
                    <a:pt x="78287" y="264059"/>
                    <a:pt x="92957" y="252109"/>
                  </a:cubicBezTo>
                  <a:cubicBezTo>
                    <a:pt x="98968" y="247171"/>
                    <a:pt x="105122" y="242949"/>
                    <a:pt x="113209" y="242520"/>
                  </a:cubicBezTo>
                  <a:cubicBezTo>
                    <a:pt x="119721" y="242806"/>
                    <a:pt x="126304" y="243164"/>
                    <a:pt x="129167" y="250678"/>
                  </a:cubicBezTo>
                  <a:cubicBezTo>
                    <a:pt x="126161" y="255114"/>
                    <a:pt x="121080" y="251894"/>
                    <a:pt x="117645" y="254184"/>
                  </a:cubicBezTo>
                  <a:cubicBezTo>
                    <a:pt x="98539" y="259623"/>
                    <a:pt x="90238" y="273362"/>
                    <a:pt x="88520" y="292111"/>
                  </a:cubicBezTo>
                  <a:cubicBezTo>
                    <a:pt x="85372" y="326747"/>
                    <a:pt x="82366" y="361382"/>
                    <a:pt x="79074" y="396017"/>
                  </a:cubicBezTo>
                  <a:cubicBezTo>
                    <a:pt x="77357" y="414408"/>
                    <a:pt x="70058" y="422137"/>
                    <a:pt x="51953" y="425214"/>
                  </a:cubicBezTo>
                  <a:cubicBezTo>
                    <a:pt x="41004" y="427074"/>
                    <a:pt x="29984" y="426788"/>
                    <a:pt x="19464" y="423353"/>
                  </a:cubicBezTo>
                  <a:cubicBezTo>
                    <a:pt x="10448" y="420348"/>
                    <a:pt x="3793" y="414551"/>
                    <a:pt x="2719" y="404175"/>
                  </a:cubicBezTo>
                  <a:cubicBezTo>
                    <a:pt x="286" y="363314"/>
                    <a:pt x="2361" y="322453"/>
                    <a:pt x="1574" y="281592"/>
                  </a:cubicBezTo>
                  <a:cubicBezTo>
                    <a:pt x="1503" y="276440"/>
                    <a:pt x="2934" y="271144"/>
                    <a:pt x="143" y="266206"/>
                  </a:cubicBezTo>
                  <a:cubicBezTo>
                    <a:pt x="0" y="220050"/>
                    <a:pt x="0" y="174251"/>
                    <a:pt x="0" y="128452"/>
                  </a:cubicBezTo>
                  <a:close/>
                </a:path>
              </a:pathLst>
            </a:custGeom>
            <a:solidFill>
              <a:srgbClr val="373753"/>
            </a:solidFill>
            <a:ln w="7144" cap="flat">
              <a:noFill/>
              <a:prstDash val="solid"/>
              <a:miter/>
            </a:ln>
          </p:spPr>
          <p:txBody>
            <a:bodyPr rtlCol="0" anchor="ctr"/>
            <a:lstStyle/>
            <a:p>
              <a:endParaRPr lang="en-US" sz="2400"/>
            </a:p>
          </p:txBody>
        </p:sp>
        <p:sp>
          <p:nvSpPr>
            <p:cNvPr id="115" name="Freeform: Shape 114">
              <a:extLst>
                <a:ext uri="{FF2B5EF4-FFF2-40B4-BE49-F238E27FC236}">
                  <a16:creationId xmlns:a16="http://schemas.microsoft.com/office/drawing/2014/main" id="{490D9739-735C-4422-A947-CCC8C8544B11}"/>
                </a:ext>
              </a:extLst>
            </p:cNvPr>
            <p:cNvSpPr/>
            <p:nvPr/>
          </p:nvSpPr>
          <p:spPr>
            <a:xfrm>
              <a:off x="6698370" y="3833469"/>
              <a:ext cx="2647" cy="137968"/>
            </a:xfrm>
            <a:custGeom>
              <a:avLst/>
              <a:gdLst>
                <a:gd name="connsiteX0" fmla="*/ 0 w 2647"/>
                <a:gd name="connsiteY0" fmla="*/ 0 h 137968"/>
                <a:gd name="connsiteX1" fmla="*/ 2648 w 2647"/>
                <a:gd name="connsiteY1" fmla="*/ 7800 h 137968"/>
                <a:gd name="connsiteX2" fmla="*/ 2576 w 2647"/>
                <a:gd name="connsiteY2" fmla="*/ 137969 h 137968"/>
                <a:gd name="connsiteX3" fmla="*/ 0 w 2647"/>
                <a:gd name="connsiteY3" fmla="*/ 137468 h 137968"/>
                <a:gd name="connsiteX4" fmla="*/ 0 w 2647"/>
                <a:gd name="connsiteY4" fmla="*/ 0 h 1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 h="137968">
                  <a:moveTo>
                    <a:pt x="0" y="0"/>
                  </a:moveTo>
                  <a:cubicBezTo>
                    <a:pt x="2505" y="2075"/>
                    <a:pt x="2648" y="4866"/>
                    <a:pt x="2648" y="7800"/>
                  </a:cubicBezTo>
                  <a:cubicBezTo>
                    <a:pt x="2648" y="51166"/>
                    <a:pt x="2576" y="94603"/>
                    <a:pt x="2576" y="137969"/>
                  </a:cubicBezTo>
                  <a:cubicBezTo>
                    <a:pt x="1717" y="137826"/>
                    <a:pt x="859" y="137611"/>
                    <a:pt x="0" y="137468"/>
                  </a:cubicBezTo>
                  <a:cubicBezTo>
                    <a:pt x="0" y="91598"/>
                    <a:pt x="0" y="45799"/>
                    <a:pt x="0" y="0"/>
                  </a:cubicBezTo>
                  <a:close/>
                </a:path>
              </a:pathLst>
            </a:custGeom>
            <a:solidFill>
              <a:srgbClr val="615E78"/>
            </a:solidFill>
            <a:ln w="7144" cap="flat">
              <a:noFill/>
              <a:prstDash val="solid"/>
              <a:miter/>
            </a:ln>
          </p:spPr>
          <p:txBody>
            <a:bodyPr rtlCol="0" anchor="ctr"/>
            <a:lstStyle/>
            <a:p>
              <a:endParaRPr lang="en-US" sz="2400"/>
            </a:p>
          </p:txBody>
        </p:sp>
        <p:sp>
          <p:nvSpPr>
            <p:cNvPr id="116" name="Freeform: Shape 115">
              <a:extLst>
                <a:ext uri="{FF2B5EF4-FFF2-40B4-BE49-F238E27FC236}">
                  <a16:creationId xmlns:a16="http://schemas.microsoft.com/office/drawing/2014/main" id="{F88371A3-DFD9-4317-B8B9-C55951C64870}"/>
                </a:ext>
              </a:extLst>
            </p:cNvPr>
            <p:cNvSpPr/>
            <p:nvPr/>
          </p:nvSpPr>
          <p:spPr>
            <a:xfrm>
              <a:off x="6812509" y="3727375"/>
              <a:ext cx="74137" cy="94357"/>
            </a:xfrm>
            <a:custGeom>
              <a:avLst/>
              <a:gdLst>
                <a:gd name="connsiteX0" fmla="*/ 3435 w 74137"/>
                <a:gd name="connsiteY0" fmla="*/ 94143 h 94357"/>
                <a:gd name="connsiteX1" fmla="*/ 12237 w 74137"/>
                <a:gd name="connsiteY1" fmla="*/ 90350 h 94357"/>
                <a:gd name="connsiteX2" fmla="*/ 0 w 74137"/>
                <a:gd name="connsiteY2" fmla="*/ 85842 h 94357"/>
                <a:gd name="connsiteX3" fmla="*/ 13024 w 74137"/>
                <a:gd name="connsiteY3" fmla="*/ 79330 h 94357"/>
                <a:gd name="connsiteX4" fmla="*/ 46657 w 74137"/>
                <a:gd name="connsiteY4" fmla="*/ 27234 h 94357"/>
                <a:gd name="connsiteX5" fmla="*/ 37569 w 74137"/>
                <a:gd name="connsiteY5" fmla="*/ 16786 h 94357"/>
                <a:gd name="connsiteX6" fmla="*/ 34349 w 74137"/>
                <a:gd name="connsiteY6" fmla="*/ 6839 h 94357"/>
                <a:gd name="connsiteX7" fmla="*/ 43366 w 74137"/>
                <a:gd name="connsiteY7" fmla="*/ 5623 h 94357"/>
                <a:gd name="connsiteX8" fmla="*/ 64762 w 74137"/>
                <a:gd name="connsiteY8" fmla="*/ 1901 h 94357"/>
                <a:gd name="connsiteX9" fmla="*/ 72419 w 74137"/>
                <a:gd name="connsiteY9" fmla="*/ 1544 h 94357"/>
                <a:gd name="connsiteX10" fmla="*/ 73350 w 74137"/>
                <a:gd name="connsiteY10" fmla="*/ 8199 h 94357"/>
                <a:gd name="connsiteX11" fmla="*/ 49878 w 74137"/>
                <a:gd name="connsiteY11" fmla="*/ 68167 h 94357"/>
                <a:gd name="connsiteX12" fmla="*/ 32202 w 74137"/>
                <a:gd name="connsiteY12" fmla="*/ 85770 h 94357"/>
                <a:gd name="connsiteX13" fmla="*/ 17604 w 74137"/>
                <a:gd name="connsiteY13" fmla="*/ 94358 h 94357"/>
                <a:gd name="connsiteX14" fmla="*/ 3435 w 74137"/>
                <a:gd name="connsiteY14" fmla="*/ 94143 h 9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137" h="94357">
                  <a:moveTo>
                    <a:pt x="3435" y="94143"/>
                  </a:moveTo>
                  <a:cubicBezTo>
                    <a:pt x="6297" y="92926"/>
                    <a:pt x="9160" y="91710"/>
                    <a:pt x="12237" y="90350"/>
                  </a:cubicBezTo>
                  <a:cubicBezTo>
                    <a:pt x="9160" y="85985"/>
                    <a:pt x="4437" y="86343"/>
                    <a:pt x="0" y="85842"/>
                  </a:cubicBezTo>
                  <a:cubicBezTo>
                    <a:pt x="1789" y="78543"/>
                    <a:pt x="8086" y="80260"/>
                    <a:pt x="13024" y="79330"/>
                  </a:cubicBezTo>
                  <a:cubicBezTo>
                    <a:pt x="31988" y="74392"/>
                    <a:pt x="50379" y="45840"/>
                    <a:pt x="46657" y="27234"/>
                  </a:cubicBezTo>
                  <a:cubicBezTo>
                    <a:pt x="45584" y="21867"/>
                    <a:pt x="40789" y="20078"/>
                    <a:pt x="37569" y="16786"/>
                  </a:cubicBezTo>
                  <a:cubicBezTo>
                    <a:pt x="34850" y="13995"/>
                    <a:pt x="32059" y="10775"/>
                    <a:pt x="34349" y="6839"/>
                  </a:cubicBezTo>
                  <a:cubicBezTo>
                    <a:pt x="36424" y="3333"/>
                    <a:pt x="40289" y="4334"/>
                    <a:pt x="43366" y="5623"/>
                  </a:cubicBezTo>
                  <a:cubicBezTo>
                    <a:pt x="51380" y="8914"/>
                    <a:pt x="58107" y="6410"/>
                    <a:pt x="64762" y="1901"/>
                  </a:cubicBezTo>
                  <a:cubicBezTo>
                    <a:pt x="66981" y="399"/>
                    <a:pt x="69843" y="-1319"/>
                    <a:pt x="72419" y="1544"/>
                  </a:cubicBezTo>
                  <a:cubicBezTo>
                    <a:pt x="74137" y="3476"/>
                    <a:pt x="74781" y="6696"/>
                    <a:pt x="73350" y="8199"/>
                  </a:cubicBezTo>
                  <a:cubicBezTo>
                    <a:pt x="57535" y="25159"/>
                    <a:pt x="62401" y="50062"/>
                    <a:pt x="49878" y="68167"/>
                  </a:cubicBezTo>
                  <a:cubicBezTo>
                    <a:pt x="45083" y="75108"/>
                    <a:pt x="41434" y="83266"/>
                    <a:pt x="32202" y="85770"/>
                  </a:cubicBezTo>
                  <a:cubicBezTo>
                    <a:pt x="26191" y="86701"/>
                    <a:pt x="19321" y="86200"/>
                    <a:pt x="17604" y="94358"/>
                  </a:cubicBezTo>
                  <a:cubicBezTo>
                    <a:pt x="12952" y="94286"/>
                    <a:pt x="8158" y="94214"/>
                    <a:pt x="3435" y="94143"/>
                  </a:cubicBezTo>
                  <a:close/>
                </a:path>
              </a:pathLst>
            </a:custGeom>
            <a:solidFill>
              <a:srgbClr val="393C60"/>
            </a:solidFill>
            <a:ln w="7144" cap="flat">
              <a:noFill/>
              <a:prstDash val="solid"/>
              <a:miter/>
            </a:ln>
          </p:spPr>
          <p:txBody>
            <a:bodyPr rtlCol="0" anchor="ctr"/>
            <a:lstStyle/>
            <a:p>
              <a:endParaRPr lang="en-US" sz="2400"/>
            </a:p>
          </p:txBody>
        </p:sp>
        <p:sp>
          <p:nvSpPr>
            <p:cNvPr id="117" name="Freeform: Shape 116">
              <a:extLst>
                <a:ext uri="{FF2B5EF4-FFF2-40B4-BE49-F238E27FC236}">
                  <a16:creationId xmlns:a16="http://schemas.microsoft.com/office/drawing/2014/main" id="{26787B8B-ED24-4D92-B2C7-24B9AC385DB9}"/>
                </a:ext>
              </a:extLst>
            </p:cNvPr>
            <p:cNvSpPr/>
            <p:nvPr/>
          </p:nvSpPr>
          <p:spPr>
            <a:xfrm>
              <a:off x="6800356" y="3584653"/>
              <a:ext cx="182464" cy="355359"/>
            </a:xfrm>
            <a:custGeom>
              <a:avLst/>
              <a:gdLst>
                <a:gd name="connsiteX0" fmla="*/ 44426 w 182464"/>
                <a:gd name="connsiteY0" fmla="*/ 228421 h 355359"/>
                <a:gd name="connsiteX1" fmla="*/ 70403 w 182464"/>
                <a:gd name="connsiteY1" fmla="*/ 167237 h 355359"/>
                <a:gd name="connsiteX2" fmla="*/ 77702 w 182464"/>
                <a:gd name="connsiteY2" fmla="*/ 157290 h 355359"/>
                <a:gd name="connsiteX3" fmla="*/ 83427 w 182464"/>
                <a:gd name="connsiteY3" fmla="*/ 142906 h 355359"/>
                <a:gd name="connsiteX4" fmla="*/ 51511 w 182464"/>
                <a:gd name="connsiteY4" fmla="*/ 149204 h 355359"/>
                <a:gd name="connsiteX5" fmla="*/ 47146 w 182464"/>
                <a:gd name="connsiteY5" fmla="*/ 150921 h 355359"/>
                <a:gd name="connsiteX6" fmla="*/ 50509 w 182464"/>
                <a:gd name="connsiteY6" fmla="*/ 156503 h 355359"/>
                <a:gd name="connsiteX7" fmla="*/ 59025 w 182464"/>
                <a:gd name="connsiteY7" fmla="*/ 190351 h 355359"/>
                <a:gd name="connsiteX8" fmla="*/ 26822 w 182464"/>
                <a:gd name="connsiteY8" fmla="*/ 225344 h 355359"/>
                <a:gd name="connsiteX9" fmla="*/ 28110 w 182464"/>
                <a:gd name="connsiteY9" fmla="*/ 212248 h 355359"/>
                <a:gd name="connsiteX10" fmla="*/ 30615 w 182464"/>
                <a:gd name="connsiteY10" fmla="*/ 169598 h 355359"/>
                <a:gd name="connsiteX11" fmla="*/ 31689 w 182464"/>
                <a:gd name="connsiteY11" fmla="*/ 138326 h 355359"/>
                <a:gd name="connsiteX12" fmla="*/ 34336 w 182464"/>
                <a:gd name="connsiteY12" fmla="*/ 127592 h 355359"/>
                <a:gd name="connsiteX13" fmla="*/ 31689 w 182464"/>
                <a:gd name="connsiteY13" fmla="*/ 91454 h 355359"/>
                <a:gd name="connsiteX14" fmla="*/ 11580 w 182464"/>
                <a:gd name="connsiteY14" fmla="*/ 63975 h 355359"/>
                <a:gd name="connsiteX15" fmla="*/ 59 w 182464"/>
                <a:gd name="connsiteY15" fmla="*/ 54601 h 355359"/>
                <a:gd name="connsiteX16" fmla="*/ 23316 w 182464"/>
                <a:gd name="connsiteY16" fmla="*/ 48518 h 355359"/>
                <a:gd name="connsiteX17" fmla="*/ 49364 w 182464"/>
                <a:gd name="connsiteY17" fmla="*/ 41362 h 355359"/>
                <a:gd name="connsiteX18" fmla="*/ 103821 w 182464"/>
                <a:gd name="connsiteY18" fmla="*/ 8730 h 355359"/>
                <a:gd name="connsiteX19" fmla="*/ 141176 w 182464"/>
                <a:gd name="connsiteY19" fmla="*/ 0 h 355359"/>
                <a:gd name="connsiteX20" fmla="*/ 165220 w 182464"/>
                <a:gd name="connsiteY20" fmla="*/ 20609 h 355359"/>
                <a:gd name="connsiteX21" fmla="*/ 174953 w 182464"/>
                <a:gd name="connsiteY21" fmla="*/ 145482 h 355359"/>
                <a:gd name="connsiteX22" fmla="*/ 144682 w 182464"/>
                <a:gd name="connsiteY22" fmla="*/ 173176 h 355359"/>
                <a:gd name="connsiteX23" fmla="*/ 121497 w 182464"/>
                <a:gd name="connsiteY23" fmla="*/ 180046 h 355359"/>
                <a:gd name="connsiteX24" fmla="*/ 105539 w 182464"/>
                <a:gd name="connsiteY24" fmla="*/ 196863 h 355359"/>
                <a:gd name="connsiteX25" fmla="*/ 108544 w 182464"/>
                <a:gd name="connsiteY25" fmla="*/ 210459 h 355359"/>
                <a:gd name="connsiteX26" fmla="*/ 115557 w 182464"/>
                <a:gd name="connsiteY26" fmla="*/ 200727 h 355359"/>
                <a:gd name="connsiteX27" fmla="*/ 132660 w 182464"/>
                <a:gd name="connsiteY27" fmla="*/ 188490 h 355359"/>
                <a:gd name="connsiteX28" fmla="*/ 132875 w 182464"/>
                <a:gd name="connsiteY28" fmla="*/ 209815 h 355359"/>
                <a:gd name="connsiteX29" fmla="*/ 135022 w 182464"/>
                <a:gd name="connsiteY29" fmla="*/ 229995 h 355359"/>
                <a:gd name="connsiteX30" fmla="*/ 144253 w 182464"/>
                <a:gd name="connsiteY30" fmla="*/ 240443 h 355359"/>
                <a:gd name="connsiteX31" fmla="*/ 147545 w 182464"/>
                <a:gd name="connsiteY31" fmla="*/ 253109 h 355359"/>
                <a:gd name="connsiteX32" fmla="*/ 143609 w 182464"/>
                <a:gd name="connsiteY32" fmla="*/ 311217 h 355359"/>
                <a:gd name="connsiteX33" fmla="*/ 132016 w 182464"/>
                <a:gd name="connsiteY33" fmla="*/ 339912 h 355359"/>
                <a:gd name="connsiteX34" fmla="*/ 101460 w 182464"/>
                <a:gd name="connsiteY34" fmla="*/ 346281 h 355359"/>
                <a:gd name="connsiteX35" fmla="*/ 101460 w 182464"/>
                <a:gd name="connsiteY35" fmla="*/ 346281 h 355359"/>
                <a:gd name="connsiteX36" fmla="*/ 84572 w 182464"/>
                <a:gd name="connsiteY36" fmla="*/ 352006 h 355359"/>
                <a:gd name="connsiteX37" fmla="*/ 82783 w 182464"/>
                <a:gd name="connsiteY37" fmla="*/ 285383 h 355359"/>
                <a:gd name="connsiteX38" fmla="*/ 82783 w 182464"/>
                <a:gd name="connsiteY38" fmla="*/ 271143 h 355359"/>
                <a:gd name="connsiteX39" fmla="*/ 56878 w 182464"/>
                <a:gd name="connsiteY39" fmla="*/ 234718 h 355359"/>
                <a:gd name="connsiteX40" fmla="*/ 44355 w 182464"/>
                <a:gd name="connsiteY40" fmla="*/ 228421 h 355359"/>
                <a:gd name="connsiteX41" fmla="*/ 44426 w 182464"/>
                <a:gd name="connsiteY41" fmla="*/ 228421 h 35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2464" h="355359">
                  <a:moveTo>
                    <a:pt x="44426" y="228421"/>
                  </a:moveTo>
                  <a:cubicBezTo>
                    <a:pt x="60170" y="211032"/>
                    <a:pt x="70832" y="191496"/>
                    <a:pt x="70403" y="167237"/>
                  </a:cubicBezTo>
                  <a:cubicBezTo>
                    <a:pt x="70331" y="162299"/>
                    <a:pt x="74482" y="160152"/>
                    <a:pt x="77702" y="157290"/>
                  </a:cubicBezTo>
                  <a:cubicBezTo>
                    <a:pt x="81495" y="153927"/>
                    <a:pt x="85860" y="150706"/>
                    <a:pt x="83427" y="142906"/>
                  </a:cubicBezTo>
                  <a:cubicBezTo>
                    <a:pt x="73766" y="152495"/>
                    <a:pt x="64177" y="160725"/>
                    <a:pt x="51511" y="149204"/>
                  </a:cubicBezTo>
                  <a:cubicBezTo>
                    <a:pt x="50080" y="147915"/>
                    <a:pt x="47718" y="148560"/>
                    <a:pt x="47146" y="150921"/>
                  </a:cubicBezTo>
                  <a:cubicBezTo>
                    <a:pt x="46502" y="153712"/>
                    <a:pt x="48362" y="155787"/>
                    <a:pt x="50509" y="156503"/>
                  </a:cubicBezTo>
                  <a:cubicBezTo>
                    <a:pt x="71405" y="163229"/>
                    <a:pt x="62459" y="178472"/>
                    <a:pt x="59025" y="190351"/>
                  </a:cubicBezTo>
                  <a:cubicBezTo>
                    <a:pt x="54302" y="206738"/>
                    <a:pt x="47289" y="222696"/>
                    <a:pt x="26822" y="225344"/>
                  </a:cubicBezTo>
                  <a:cubicBezTo>
                    <a:pt x="22958" y="220550"/>
                    <a:pt x="26107" y="216614"/>
                    <a:pt x="28110" y="212248"/>
                  </a:cubicBezTo>
                  <a:cubicBezTo>
                    <a:pt x="34622" y="198437"/>
                    <a:pt x="36769" y="184125"/>
                    <a:pt x="30615" y="169598"/>
                  </a:cubicBezTo>
                  <a:cubicBezTo>
                    <a:pt x="26178" y="158936"/>
                    <a:pt x="24819" y="148631"/>
                    <a:pt x="31689" y="138326"/>
                  </a:cubicBezTo>
                  <a:cubicBezTo>
                    <a:pt x="33764" y="135178"/>
                    <a:pt x="36268" y="130741"/>
                    <a:pt x="34336" y="127592"/>
                  </a:cubicBezTo>
                  <a:cubicBezTo>
                    <a:pt x="27109" y="115785"/>
                    <a:pt x="31331" y="103548"/>
                    <a:pt x="31689" y="91454"/>
                  </a:cubicBezTo>
                  <a:cubicBezTo>
                    <a:pt x="32189" y="73278"/>
                    <a:pt x="29184" y="69414"/>
                    <a:pt x="11580" y="63975"/>
                  </a:cubicBezTo>
                  <a:cubicBezTo>
                    <a:pt x="6571" y="62401"/>
                    <a:pt x="-728" y="63402"/>
                    <a:pt x="59" y="54601"/>
                  </a:cubicBezTo>
                  <a:cubicBezTo>
                    <a:pt x="6213" y="46514"/>
                    <a:pt x="15086" y="46729"/>
                    <a:pt x="23316" y="48518"/>
                  </a:cubicBezTo>
                  <a:cubicBezTo>
                    <a:pt x="33692" y="50736"/>
                    <a:pt x="41635" y="47659"/>
                    <a:pt x="49364" y="41362"/>
                  </a:cubicBezTo>
                  <a:cubicBezTo>
                    <a:pt x="65966" y="27909"/>
                    <a:pt x="83641" y="16244"/>
                    <a:pt x="103821" y="8730"/>
                  </a:cubicBezTo>
                  <a:cubicBezTo>
                    <a:pt x="115557" y="2862"/>
                    <a:pt x="128581" y="2218"/>
                    <a:pt x="141176" y="0"/>
                  </a:cubicBezTo>
                  <a:cubicBezTo>
                    <a:pt x="153270" y="2075"/>
                    <a:pt x="160998" y="11593"/>
                    <a:pt x="165220" y="20609"/>
                  </a:cubicBezTo>
                  <a:cubicBezTo>
                    <a:pt x="183755" y="60755"/>
                    <a:pt x="187905" y="102689"/>
                    <a:pt x="174953" y="145482"/>
                  </a:cubicBezTo>
                  <a:cubicBezTo>
                    <a:pt x="170444" y="160439"/>
                    <a:pt x="159066" y="168668"/>
                    <a:pt x="144682" y="173176"/>
                  </a:cubicBezTo>
                  <a:cubicBezTo>
                    <a:pt x="137026" y="175538"/>
                    <a:pt x="129225" y="177756"/>
                    <a:pt x="121497" y="180046"/>
                  </a:cubicBezTo>
                  <a:cubicBezTo>
                    <a:pt x="112981" y="182551"/>
                    <a:pt x="107900" y="188705"/>
                    <a:pt x="105539" y="196863"/>
                  </a:cubicBezTo>
                  <a:cubicBezTo>
                    <a:pt x="104179" y="201657"/>
                    <a:pt x="101961" y="208670"/>
                    <a:pt x="108544" y="210459"/>
                  </a:cubicBezTo>
                  <a:cubicBezTo>
                    <a:pt x="115486" y="212320"/>
                    <a:pt x="114556" y="204878"/>
                    <a:pt x="115557" y="200727"/>
                  </a:cubicBezTo>
                  <a:cubicBezTo>
                    <a:pt x="117776" y="191711"/>
                    <a:pt x="124574" y="189206"/>
                    <a:pt x="132660" y="188490"/>
                  </a:cubicBezTo>
                  <a:cubicBezTo>
                    <a:pt x="138171" y="195503"/>
                    <a:pt x="133948" y="202945"/>
                    <a:pt x="132875" y="209815"/>
                  </a:cubicBezTo>
                  <a:cubicBezTo>
                    <a:pt x="131730" y="217043"/>
                    <a:pt x="131873" y="223555"/>
                    <a:pt x="135022" y="229995"/>
                  </a:cubicBezTo>
                  <a:cubicBezTo>
                    <a:pt x="136453" y="234933"/>
                    <a:pt x="140961" y="237151"/>
                    <a:pt x="144253" y="240443"/>
                  </a:cubicBezTo>
                  <a:cubicBezTo>
                    <a:pt x="147831" y="244021"/>
                    <a:pt x="150479" y="248386"/>
                    <a:pt x="147545" y="253109"/>
                  </a:cubicBezTo>
                  <a:cubicBezTo>
                    <a:pt x="136095" y="271858"/>
                    <a:pt x="142321" y="291681"/>
                    <a:pt x="143609" y="311217"/>
                  </a:cubicBezTo>
                  <a:cubicBezTo>
                    <a:pt x="144325" y="322523"/>
                    <a:pt x="145684" y="334331"/>
                    <a:pt x="132016" y="339912"/>
                  </a:cubicBezTo>
                  <a:cubicBezTo>
                    <a:pt x="120567" y="335905"/>
                    <a:pt x="111765" y="344850"/>
                    <a:pt x="101460" y="346281"/>
                  </a:cubicBezTo>
                  <a:lnTo>
                    <a:pt x="101460" y="346281"/>
                  </a:lnTo>
                  <a:cubicBezTo>
                    <a:pt x="96164" y="349144"/>
                    <a:pt x="93946" y="361094"/>
                    <a:pt x="84572" y="352006"/>
                  </a:cubicBezTo>
                  <a:cubicBezTo>
                    <a:pt x="80707" y="329894"/>
                    <a:pt x="83713" y="307567"/>
                    <a:pt x="82783" y="285383"/>
                  </a:cubicBezTo>
                  <a:cubicBezTo>
                    <a:pt x="82568" y="280660"/>
                    <a:pt x="82783" y="275937"/>
                    <a:pt x="82783" y="271143"/>
                  </a:cubicBezTo>
                  <a:cubicBezTo>
                    <a:pt x="82783" y="243234"/>
                    <a:pt x="82783" y="243234"/>
                    <a:pt x="56878" y="234718"/>
                  </a:cubicBezTo>
                  <a:cubicBezTo>
                    <a:pt x="52369" y="233216"/>
                    <a:pt x="47718" y="232214"/>
                    <a:pt x="44355" y="228421"/>
                  </a:cubicBezTo>
                  <a:lnTo>
                    <a:pt x="44426" y="228421"/>
                  </a:lnTo>
                  <a:close/>
                </a:path>
              </a:pathLst>
            </a:custGeom>
            <a:solidFill>
              <a:srgbClr val="818FBC"/>
            </a:solidFill>
            <a:ln w="7144" cap="flat">
              <a:noFill/>
              <a:prstDash val="solid"/>
              <a:miter/>
            </a:ln>
          </p:spPr>
          <p:txBody>
            <a:bodyPr rtlCol="0" anchor="ctr"/>
            <a:lstStyle/>
            <a:p>
              <a:endParaRPr lang="en-US" sz="2400"/>
            </a:p>
          </p:txBody>
        </p:sp>
        <p:sp>
          <p:nvSpPr>
            <p:cNvPr id="118" name="Freeform: Shape 117">
              <a:extLst>
                <a:ext uri="{FF2B5EF4-FFF2-40B4-BE49-F238E27FC236}">
                  <a16:creationId xmlns:a16="http://schemas.microsoft.com/office/drawing/2014/main" id="{D31FD5FE-D953-4A46-9EA4-F5184D409364}"/>
                </a:ext>
              </a:extLst>
            </p:cNvPr>
            <p:cNvSpPr/>
            <p:nvPr/>
          </p:nvSpPr>
          <p:spPr>
            <a:xfrm>
              <a:off x="6709604" y="3637858"/>
              <a:ext cx="130783" cy="345029"/>
            </a:xfrm>
            <a:custGeom>
              <a:avLst/>
              <a:gdLst>
                <a:gd name="connsiteX0" fmla="*/ 91956 w 130783"/>
                <a:gd name="connsiteY0" fmla="*/ 1253 h 345029"/>
                <a:gd name="connsiteX1" fmla="*/ 112422 w 130783"/>
                <a:gd name="connsiteY1" fmla="*/ 10055 h 345029"/>
                <a:gd name="connsiteX2" fmla="*/ 125661 w 130783"/>
                <a:gd name="connsiteY2" fmla="*/ 48411 h 345029"/>
                <a:gd name="connsiteX3" fmla="*/ 128881 w 130783"/>
                <a:gd name="connsiteY3" fmla="*/ 70595 h 345029"/>
                <a:gd name="connsiteX4" fmla="*/ 126090 w 130783"/>
                <a:gd name="connsiteY4" fmla="*/ 86267 h 345029"/>
                <a:gd name="connsiteX5" fmla="*/ 123729 w 130783"/>
                <a:gd name="connsiteY5" fmla="*/ 112816 h 345029"/>
                <a:gd name="connsiteX6" fmla="*/ 118791 w 130783"/>
                <a:gd name="connsiteY6" fmla="*/ 165413 h 345029"/>
                <a:gd name="connsiteX7" fmla="*/ 117503 w 130783"/>
                <a:gd name="connsiteY7" fmla="*/ 172283 h 345029"/>
                <a:gd name="connsiteX8" fmla="*/ 102905 w 130783"/>
                <a:gd name="connsiteY8" fmla="*/ 175431 h 345029"/>
                <a:gd name="connsiteX9" fmla="*/ 66337 w 130783"/>
                <a:gd name="connsiteY9" fmla="*/ 223448 h 345029"/>
                <a:gd name="connsiteX10" fmla="*/ 57821 w 130783"/>
                <a:gd name="connsiteY10" fmla="*/ 324349 h 345029"/>
                <a:gd name="connsiteX11" fmla="*/ 38643 w 130783"/>
                <a:gd name="connsiteY11" fmla="*/ 344457 h 345029"/>
                <a:gd name="connsiteX12" fmla="*/ 17247 w 130783"/>
                <a:gd name="connsiteY12" fmla="*/ 344529 h 345029"/>
                <a:gd name="connsiteX13" fmla="*/ 1 w 130783"/>
                <a:gd name="connsiteY13" fmla="*/ 325851 h 345029"/>
                <a:gd name="connsiteX14" fmla="*/ 502 w 130783"/>
                <a:gd name="connsiteY14" fmla="*/ 270249 h 345029"/>
                <a:gd name="connsiteX15" fmla="*/ 5439 w 130783"/>
                <a:gd name="connsiteY15" fmla="*/ 292433 h 345029"/>
                <a:gd name="connsiteX16" fmla="*/ 7586 w 130783"/>
                <a:gd name="connsiteY16" fmla="*/ 127843 h 345029"/>
                <a:gd name="connsiteX17" fmla="*/ 13096 w 130783"/>
                <a:gd name="connsiteY17" fmla="*/ 69593 h 345029"/>
                <a:gd name="connsiteX18" fmla="*/ 35351 w 130783"/>
                <a:gd name="connsiteY18" fmla="*/ 31738 h 345029"/>
                <a:gd name="connsiteX19" fmla="*/ 39144 w 130783"/>
                <a:gd name="connsiteY19" fmla="*/ 33240 h 345029"/>
                <a:gd name="connsiteX20" fmla="*/ 52454 w 130783"/>
                <a:gd name="connsiteY20" fmla="*/ 32740 h 345029"/>
                <a:gd name="connsiteX21" fmla="*/ 95963 w 130783"/>
                <a:gd name="connsiteY21" fmla="*/ 21648 h 345029"/>
                <a:gd name="connsiteX22" fmla="*/ 88306 w 130783"/>
                <a:gd name="connsiteY22" fmla="*/ 21147 h 345029"/>
                <a:gd name="connsiteX23" fmla="*/ 55388 w 130783"/>
                <a:gd name="connsiteY23" fmla="*/ 24152 h 345029"/>
                <a:gd name="connsiteX24" fmla="*/ 48876 w 130783"/>
                <a:gd name="connsiteY24" fmla="*/ 21791 h 345029"/>
                <a:gd name="connsiteX25" fmla="*/ 48447 w 130783"/>
                <a:gd name="connsiteY25" fmla="*/ 20503 h 345029"/>
                <a:gd name="connsiteX26" fmla="*/ 91956 w 130783"/>
                <a:gd name="connsiteY26" fmla="*/ 1253 h 3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783" h="345029">
                  <a:moveTo>
                    <a:pt x="91956" y="1253"/>
                  </a:moveTo>
                  <a:cubicBezTo>
                    <a:pt x="95176" y="11844"/>
                    <a:pt x="105695" y="5403"/>
                    <a:pt x="112422" y="10055"/>
                  </a:cubicBezTo>
                  <a:cubicBezTo>
                    <a:pt x="125732" y="19358"/>
                    <a:pt x="130026" y="25941"/>
                    <a:pt x="125661" y="48411"/>
                  </a:cubicBezTo>
                  <a:cubicBezTo>
                    <a:pt x="124086" y="56641"/>
                    <a:pt x="122297" y="63296"/>
                    <a:pt x="128881" y="70595"/>
                  </a:cubicBezTo>
                  <a:cubicBezTo>
                    <a:pt x="133103" y="75247"/>
                    <a:pt x="129454" y="82045"/>
                    <a:pt x="126090" y="86267"/>
                  </a:cubicBezTo>
                  <a:cubicBezTo>
                    <a:pt x="119220" y="94926"/>
                    <a:pt x="119578" y="103513"/>
                    <a:pt x="123729" y="112816"/>
                  </a:cubicBezTo>
                  <a:cubicBezTo>
                    <a:pt x="132030" y="131278"/>
                    <a:pt x="130885" y="148739"/>
                    <a:pt x="118791" y="165413"/>
                  </a:cubicBezTo>
                  <a:cubicBezTo>
                    <a:pt x="117575" y="167130"/>
                    <a:pt x="117861" y="169921"/>
                    <a:pt x="117503" y="172283"/>
                  </a:cubicBezTo>
                  <a:cubicBezTo>
                    <a:pt x="112708" y="173571"/>
                    <a:pt x="107127" y="171424"/>
                    <a:pt x="102905" y="175431"/>
                  </a:cubicBezTo>
                  <a:cubicBezTo>
                    <a:pt x="81866" y="179582"/>
                    <a:pt x="69056" y="195969"/>
                    <a:pt x="66337" y="223448"/>
                  </a:cubicBezTo>
                  <a:cubicBezTo>
                    <a:pt x="63117" y="257010"/>
                    <a:pt x="59825" y="290644"/>
                    <a:pt x="57821" y="324349"/>
                  </a:cubicBezTo>
                  <a:cubicBezTo>
                    <a:pt x="57034" y="337730"/>
                    <a:pt x="50379" y="343169"/>
                    <a:pt x="38643" y="344457"/>
                  </a:cubicBezTo>
                  <a:cubicBezTo>
                    <a:pt x="31559" y="345244"/>
                    <a:pt x="24331" y="345173"/>
                    <a:pt x="17247" y="344529"/>
                  </a:cubicBezTo>
                  <a:cubicBezTo>
                    <a:pt x="6226" y="343527"/>
                    <a:pt x="-71" y="337372"/>
                    <a:pt x="1" y="325851"/>
                  </a:cubicBezTo>
                  <a:cubicBezTo>
                    <a:pt x="72" y="307317"/>
                    <a:pt x="287" y="288783"/>
                    <a:pt x="502" y="270249"/>
                  </a:cubicBezTo>
                  <a:cubicBezTo>
                    <a:pt x="11236" y="276546"/>
                    <a:pt x="3292" y="286851"/>
                    <a:pt x="5439" y="292433"/>
                  </a:cubicBezTo>
                  <a:cubicBezTo>
                    <a:pt x="5296" y="239191"/>
                    <a:pt x="8373" y="183517"/>
                    <a:pt x="7586" y="127843"/>
                  </a:cubicBezTo>
                  <a:cubicBezTo>
                    <a:pt x="7300" y="108379"/>
                    <a:pt x="9447" y="88843"/>
                    <a:pt x="13096" y="69593"/>
                  </a:cubicBezTo>
                  <a:cubicBezTo>
                    <a:pt x="16173" y="54422"/>
                    <a:pt x="20753" y="40110"/>
                    <a:pt x="35351" y="31738"/>
                  </a:cubicBezTo>
                  <a:cubicBezTo>
                    <a:pt x="36783" y="31738"/>
                    <a:pt x="38071" y="32310"/>
                    <a:pt x="39144" y="33240"/>
                  </a:cubicBezTo>
                  <a:cubicBezTo>
                    <a:pt x="43796" y="39037"/>
                    <a:pt x="48304" y="35888"/>
                    <a:pt x="52454" y="32740"/>
                  </a:cubicBezTo>
                  <a:cubicBezTo>
                    <a:pt x="65478" y="22864"/>
                    <a:pt x="80220" y="20217"/>
                    <a:pt x="95963" y="21648"/>
                  </a:cubicBezTo>
                  <a:cubicBezTo>
                    <a:pt x="93459" y="19572"/>
                    <a:pt x="90811" y="22006"/>
                    <a:pt x="88306" y="21147"/>
                  </a:cubicBezTo>
                  <a:cubicBezTo>
                    <a:pt x="77214" y="20861"/>
                    <a:pt x="66337" y="23150"/>
                    <a:pt x="55388" y="24152"/>
                  </a:cubicBezTo>
                  <a:cubicBezTo>
                    <a:pt x="52955" y="24081"/>
                    <a:pt x="50809" y="23365"/>
                    <a:pt x="48876" y="21791"/>
                  </a:cubicBezTo>
                  <a:cubicBezTo>
                    <a:pt x="48733" y="21361"/>
                    <a:pt x="48375" y="20789"/>
                    <a:pt x="48447" y="20503"/>
                  </a:cubicBezTo>
                  <a:cubicBezTo>
                    <a:pt x="53098" y="7336"/>
                    <a:pt x="78646" y="-3828"/>
                    <a:pt x="91956" y="1253"/>
                  </a:cubicBezTo>
                  <a:close/>
                </a:path>
              </a:pathLst>
            </a:custGeom>
            <a:solidFill>
              <a:srgbClr val="90A0CC"/>
            </a:solidFill>
            <a:ln w="7144" cap="flat">
              <a:noFill/>
              <a:prstDash val="solid"/>
              <a:miter/>
            </a:ln>
          </p:spPr>
          <p:txBody>
            <a:bodyPr rtlCol="0" anchor="ctr"/>
            <a:lstStyle/>
            <a:p>
              <a:endParaRPr lang="en-US" sz="2400"/>
            </a:p>
          </p:txBody>
        </p:sp>
        <p:sp>
          <p:nvSpPr>
            <p:cNvPr id="119" name="Freeform: Shape 118">
              <a:extLst>
                <a:ext uri="{FF2B5EF4-FFF2-40B4-BE49-F238E27FC236}">
                  <a16:creationId xmlns:a16="http://schemas.microsoft.com/office/drawing/2014/main" id="{6AEB1603-B9AE-438E-940C-425A6B03D447}"/>
                </a:ext>
              </a:extLst>
            </p:cNvPr>
            <p:cNvSpPr/>
            <p:nvPr/>
          </p:nvSpPr>
          <p:spPr>
            <a:xfrm>
              <a:off x="7119245" y="3768393"/>
              <a:ext cx="121471" cy="228019"/>
            </a:xfrm>
            <a:custGeom>
              <a:avLst/>
              <a:gdLst>
                <a:gd name="connsiteX0" fmla="*/ 57006 w 121471"/>
                <a:gd name="connsiteY0" fmla="*/ 228020 h 228019"/>
                <a:gd name="connsiteX1" fmla="*/ 51925 w 121471"/>
                <a:gd name="connsiteY1" fmla="*/ 227876 h 228019"/>
                <a:gd name="connsiteX2" fmla="*/ 51782 w 121471"/>
                <a:gd name="connsiteY2" fmla="*/ 196676 h 228019"/>
                <a:gd name="connsiteX3" fmla="*/ 34536 w 121471"/>
                <a:gd name="connsiteY3" fmla="*/ 168553 h 228019"/>
                <a:gd name="connsiteX4" fmla="*/ 32318 w 121471"/>
                <a:gd name="connsiteY4" fmla="*/ 165190 h 228019"/>
                <a:gd name="connsiteX5" fmla="*/ 17147 w 121471"/>
                <a:gd name="connsiteY5" fmla="*/ 148587 h 228019"/>
                <a:gd name="connsiteX6" fmla="*/ 5554 w 121471"/>
                <a:gd name="connsiteY6" fmla="*/ 111161 h 228019"/>
                <a:gd name="connsiteX7" fmla="*/ 21011 w 121471"/>
                <a:gd name="connsiteY7" fmla="*/ 63931 h 228019"/>
                <a:gd name="connsiteX8" fmla="*/ 3908 w 121471"/>
                <a:gd name="connsiteY8" fmla="*/ 46399 h 228019"/>
                <a:gd name="connsiteX9" fmla="*/ 12066 w 121471"/>
                <a:gd name="connsiteY9" fmla="*/ 44324 h 228019"/>
                <a:gd name="connsiteX10" fmla="*/ 35037 w 121471"/>
                <a:gd name="connsiteY10" fmla="*/ 27507 h 228019"/>
                <a:gd name="connsiteX11" fmla="*/ 50494 w 121471"/>
                <a:gd name="connsiteY11" fmla="*/ 15628 h 228019"/>
                <a:gd name="connsiteX12" fmla="*/ 71748 w 121471"/>
                <a:gd name="connsiteY12" fmla="*/ 14125 h 228019"/>
                <a:gd name="connsiteX13" fmla="*/ 102018 w 121471"/>
                <a:gd name="connsiteY13" fmla="*/ 4894 h 228019"/>
                <a:gd name="connsiteX14" fmla="*/ 117332 w 121471"/>
                <a:gd name="connsiteY14" fmla="*/ 2389 h 228019"/>
                <a:gd name="connsiteX15" fmla="*/ 118548 w 121471"/>
                <a:gd name="connsiteY15" fmla="*/ 19063 h 228019"/>
                <a:gd name="connsiteX16" fmla="*/ 113109 w 121471"/>
                <a:gd name="connsiteY16" fmla="*/ 35021 h 228019"/>
                <a:gd name="connsiteX17" fmla="*/ 110676 w 121471"/>
                <a:gd name="connsiteY17" fmla="*/ 175065 h 228019"/>
                <a:gd name="connsiteX18" fmla="*/ 106097 w 121471"/>
                <a:gd name="connsiteY18" fmla="*/ 214495 h 228019"/>
                <a:gd name="connsiteX19" fmla="*/ 82911 w 121471"/>
                <a:gd name="connsiteY19" fmla="*/ 225515 h 228019"/>
                <a:gd name="connsiteX20" fmla="*/ 57006 w 121471"/>
                <a:gd name="connsiteY20" fmla="*/ 228020 h 2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471" h="228019">
                  <a:moveTo>
                    <a:pt x="57006" y="228020"/>
                  </a:moveTo>
                  <a:cubicBezTo>
                    <a:pt x="55289" y="227948"/>
                    <a:pt x="53571" y="227948"/>
                    <a:pt x="51925" y="227876"/>
                  </a:cubicBezTo>
                  <a:cubicBezTo>
                    <a:pt x="48920" y="217572"/>
                    <a:pt x="55790" y="207625"/>
                    <a:pt x="51782" y="196676"/>
                  </a:cubicBezTo>
                  <a:cubicBezTo>
                    <a:pt x="47775" y="185799"/>
                    <a:pt x="44769" y="175208"/>
                    <a:pt x="34536" y="168553"/>
                  </a:cubicBezTo>
                  <a:cubicBezTo>
                    <a:pt x="33677" y="167551"/>
                    <a:pt x="32962" y="166406"/>
                    <a:pt x="32318" y="165190"/>
                  </a:cubicBezTo>
                  <a:cubicBezTo>
                    <a:pt x="31316" y="155958"/>
                    <a:pt x="23086" y="153310"/>
                    <a:pt x="17147" y="148587"/>
                  </a:cubicBezTo>
                  <a:cubicBezTo>
                    <a:pt x="-1244" y="139284"/>
                    <a:pt x="-4393" y="130196"/>
                    <a:pt x="5554" y="111161"/>
                  </a:cubicBezTo>
                  <a:cubicBezTo>
                    <a:pt x="13354" y="96205"/>
                    <a:pt x="12495" y="78601"/>
                    <a:pt x="21011" y="63931"/>
                  </a:cubicBezTo>
                  <a:cubicBezTo>
                    <a:pt x="2835" y="61141"/>
                    <a:pt x="1404" y="59638"/>
                    <a:pt x="3908" y="46399"/>
                  </a:cubicBezTo>
                  <a:cubicBezTo>
                    <a:pt x="6484" y="44896"/>
                    <a:pt x="9275" y="44037"/>
                    <a:pt x="12066" y="44324"/>
                  </a:cubicBezTo>
                  <a:cubicBezTo>
                    <a:pt x="24947" y="45683"/>
                    <a:pt x="32747" y="41032"/>
                    <a:pt x="35037" y="27507"/>
                  </a:cubicBezTo>
                  <a:cubicBezTo>
                    <a:pt x="36397" y="19492"/>
                    <a:pt x="42408" y="15628"/>
                    <a:pt x="50494" y="15628"/>
                  </a:cubicBezTo>
                  <a:cubicBezTo>
                    <a:pt x="57579" y="15628"/>
                    <a:pt x="64591" y="13982"/>
                    <a:pt x="71748" y="14125"/>
                  </a:cubicBezTo>
                  <a:cubicBezTo>
                    <a:pt x="83555" y="16630"/>
                    <a:pt x="93073" y="12050"/>
                    <a:pt x="102018" y="4894"/>
                  </a:cubicBezTo>
                  <a:cubicBezTo>
                    <a:pt x="106526" y="1244"/>
                    <a:pt x="112179" y="-2620"/>
                    <a:pt x="117332" y="2389"/>
                  </a:cubicBezTo>
                  <a:cubicBezTo>
                    <a:pt x="121840" y="6755"/>
                    <a:pt x="123271" y="12837"/>
                    <a:pt x="118548" y="19063"/>
                  </a:cubicBezTo>
                  <a:cubicBezTo>
                    <a:pt x="115042" y="23643"/>
                    <a:pt x="113539" y="29368"/>
                    <a:pt x="113109" y="35021"/>
                  </a:cubicBezTo>
                  <a:cubicBezTo>
                    <a:pt x="109889" y="81678"/>
                    <a:pt x="108386" y="128407"/>
                    <a:pt x="110676" y="175065"/>
                  </a:cubicBezTo>
                  <a:cubicBezTo>
                    <a:pt x="111392" y="188947"/>
                    <a:pt x="115113" y="202186"/>
                    <a:pt x="106097" y="214495"/>
                  </a:cubicBezTo>
                  <a:cubicBezTo>
                    <a:pt x="99942" y="221579"/>
                    <a:pt x="90711" y="222009"/>
                    <a:pt x="82911" y="225515"/>
                  </a:cubicBezTo>
                  <a:cubicBezTo>
                    <a:pt x="74610" y="229165"/>
                    <a:pt x="65379" y="224585"/>
                    <a:pt x="57006" y="228020"/>
                  </a:cubicBezTo>
                  <a:close/>
                </a:path>
              </a:pathLst>
            </a:custGeom>
            <a:solidFill>
              <a:srgbClr val="6471A0"/>
            </a:solidFill>
            <a:ln w="7144" cap="flat">
              <a:noFill/>
              <a:prstDash val="solid"/>
              <a:miter/>
            </a:ln>
          </p:spPr>
          <p:txBody>
            <a:bodyPr rtlCol="0" anchor="ctr"/>
            <a:lstStyle/>
            <a:p>
              <a:endParaRPr lang="en-US" sz="2400"/>
            </a:p>
          </p:txBody>
        </p:sp>
        <p:sp>
          <p:nvSpPr>
            <p:cNvPr id="120" name="Freeform: Shape 119">
              <a:extLst>
                <a:ext uri="{FF2B5EF4-FFF2-40B4-BE49-F238E27FC236}">
                  <a16:creationId xmlns:a16="http://schemas.microsoft.com/office/drawing/2014/main" id="{20A3DDEF-AD0E-4B82-9856-ED6C6B4D64E4}"/>
                </a:ext>
              </a:extLst>
            </p:cNvPr>
            <p:cNvSpPr/>
            <p:nvPr/>
          </p:nvSpPr>
          <p:spPr>
            <a:xfrm>
              <a:off x="6930192" y="3782804"/>
              <a:ext cx="111615" cy="216510"/>
            </a:xfrm>
            <a:custGeom>
              <a:avLst/>
              <a:gdLst>
                <a:gd name="connsiteX0" fmla="*/ 248 w 111615"/>
                <a:gd name="connsiteY0" fmla="*/ 139328 h 216510"/>
                <a:gd name="connsiteX1" fmla="*/ 10124 w 111615"/>
                <a:gd name="connsiteY1" fmla="*/ 113566 h 216510"/>
                <a:gd name="connsiteX2" fmla="*/ 8621 w 111615"/>
                <a:gd name="connsiteY2" fmla="*/ 66265 h 216510"/>
                <a:gd name="connsiteX3" fmla="*/ 8693 w 111615"/>
                <a:gd name="connsiteY3" fmla="*/ 64905 h 216510"/>
                <a:gd name="connsiteX4" fmla="*/ 1608 w 111615"/>
                <a:gd name="connsiteY4" fmla="*/ 37641 h 216510"/>
                <a:gd name="connsiteX5" fmla="*/ 3326 w 111615"/>
                <a:gd name="connsiteY5" fmla="*/ 33204 h 216510"/>
                <a:gd name="connsiteX6" fmla="*/ 9623 w 111615"/>
                <a:gd name="connsiteY6" fmla="*/ 30199 h 216510"/>
                <a:gd name="connsiteX7" fmla="*/ 35528 w 111615"/>
                <a:gd name="connsiteY7" fmla="*/ 10734 h 216510"/>
                <a:gd name="connsiteX8" fmla="*/ 49768 w 111615"/>
                <a:gd name="connsiteY8" fmla="*/ 1145 h 216510"/>
                <a:gd name="connsiteX9" fmla="*/ 74027 w 111615"/>
                <a:gd name="connsiteY9" fmla="*/ 0 h 216510"/>
                <a:gd name="connsiteX10" fmla="*/ 104798 w 111615"/>
                <a:gd name="connsiteY10" fmla="*/ 10662 h 216510"/>
                <a:gd name="connsiteX11" fmla="*/ 110595 w 111615"/>
                <a:gd name="connsiteY11" fmla="*/ 24545 h 216510"/>
                <a:gd name="connsiteX12" fmla="*/ 106945 w 111615"/>
                <a:gd name="connsiteY12" fmla="*/ 51094 h 216510"/>
                <a:gd name="connsiteX13" fmla="*/ 88840 w 111615"/>
                <a:gd name="connsiteY13" fmla="*/ 82223 h 216510"/>
                <a:gd name="connsiteX14" fmla="*/ 88769 w 111615"/>
                <a:gd name="connsiteY14" fmla="*/ 166163 h 216510"/>
                <a:gd name="connsiteX15" fmla="*/ 42040 w 111615"/>
                <a:gd name="connsiteY15" fmla="*/ 216256 h 216510"/>
                <a:gd name="connsiteX16" fmla="*/ 20715 w 111615"/>
                <a:gd name="connsiteY16" fmla="*/ 216256 h 216510"/>
                <a:gd name="connsiteX17" fmla="*/ 21502 w 111615"/>
                <a:gd name="connsiteY17" fmla="*/ 206667 h 216510"/>
                <a:gd name="connsiteX18" fmla="*/ 9766 w 111615"/>
                <a:gd name="connsiteY18" fmla="*/ 160367 h 216510"/>
                <a:gd name="connsiteX19" fmla="*/ 248 w 111615"/>
                <a:gd name="connsiteY19" fmla="*/ 139328 h 21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615" h="216510">
                  <a:moveTo>
                    <a:pt x="248" y="139328"/>
                  </a:moveTo>
                  <a:cubicBezTo>
                    <a:pt x="12557" y="134176"/>
                    <a:pt x="10768" y="123800"/>
                    <a:pt x="10124" y="113566"/>
                  </a:cubicBezTo>
                  <a:cubicBezTo>
                    <a:pt x="9122" y="97823"/>
                    <a:pt x="3540" y="82223"/>
                    <a:pt x="8621" y="66265"/>
                  </a:cubicBezTo>
                  <a:cubicBezTo>
                    <a:pt x="8764" y="65836"/>
                    <a:pt x="8478" y="65192"/>
                    <a:pt x="8693" y="64905"/>
                  </a:cubicBezTo>
                  <a:cubicBezTo>
                    <a:pt x="17995" y="52812"/>
                    <a:pt x="16994" y="43509"/>
                    <a:pt x="1608" y="37641"/>
                  </a:cubicBezTo>
                  <a:cubicBezTo>
                    <a:pt x="105" y="37068"/>
                    <a:pt x="1608" y="34349"/>
                    <a:pt x="3326" y="33204"/>
                  </a:cubicBezTo>
                  <a:cubicBezTo>
                    <a:pt x="5043" y="31344"/>
                    <a:pt x="7261" y="30127"/>
                    <a:pt x="9623" y="30199"/>
                  </a:cubicBezTo>
                  <a:cubicBezTo>
                    <a:pt x="23577" y="30771"/>
                    <a:pt x="33381" y="26692"/>
                    <a:pt x="35528" y="10734"/>
                  </a:cubicBezTo>
                  <a:cubicBezTo>
                    <a:pt x="36458" y="3864"/>
                    <a:pt x="43042" y="1431"/>
                    <a:pt x="49768" y="1145"/>
                  </a:cubicBezTo>
                  <a:cubicBezTo>
                    <a:pt x="57855" y="787"/>
                    <a:pt x="65941" y="716"/>
                    <a:pt x="74027" y="0"/>
                  </a:cubicBezTo>
                  <a:cubicBezTo>
                    <a:pt x="85262" y="716"/>
                    <a:pt x="94279" y="7728"/>
                    <a:pt x="104798" y="10662"/>
                  </a:cubicBezTo>
                  <a:cubicBezTo>
                    <a:pt x="111811" y="12595"/>
                    <a:pt x="112742" y="18677"/>
                    <a:pt x="110595" y="24545"/>
                  </a:cubicBezTo>
                  <a:cubicBezTo>
                    <a:pt x="107446" y="33204"/>
                    <a:pt x="106659" y="42078"/>
                    <a:pt x="106945" y="51094"/>
                  </a:cubicBezTo>
                  <a:cubicBezTo>
                    <a:pt x="107375" y="65335"/>
                    <a:pt x="94851" y="71847"/>
                    <a:pt x="88840" y="82223"/>
                  </a:cubicBezTo>
                  <a:cubicBezTo>
                    <a:pt x="88840" y="110203"/>
                    <a:pt x="88840" y="138183"/>
                    <a:pt x="88769" y="166163"/>
                  </a:cubicBezTo>
                  <a:cubicBezTo>
                    <a:pt x="88697" y="197364"/>
                    <a:pt x="73526" y="213751"/>
                    <a:pt x="42040" y="216256"/>
                  </a:cubicBezTo>
                  <a:cubicBezTo>
                    <a:pt x="34955" y="216828"/>
                    <a:pt x="27871" y="216256"/>
                    <a:pt x="20715" y="216256"/>
                  </a:cubicBezTo>
                  <a:cubicBezTo>
                    <a:pt x="18783" y="212892"/>
                    <a:pt x="21216" y="209887"/>
                    <a:pt x="21502" y="206667"/>
                  </a:cubicBezTo>
                  <a:cubicBezTo>
                    <a:pt x="23005" y="189922"/>
                    <a:pt x="23792" y="173677"/>
                    <a:pt x="9766" y="160367"/>
                  </a:cubicBezTo>
                  <a:cubicBezTo>
                    <a:pt x="4327" y="155286"/>
                    <a:pt x="-1254" y="148416"/>
                    <a:pt x="248" y="139328"/>
                  </a:cubicBezTo>
                  <a:close/>
                </a:path>
              </a:pathLst>
            </a:custGeom>
            <a:solidFill>
              <a:srgbClr val="7986B3"/>
            </a:solidFill>
            <a:ln w="7144" cap="flat">
              <a:noFill/>
              <a:prstDash val="solid"/>
              <a:miter/>
            </a:ln>
          </p:spPr>
          <p:txBody>
            <a:bodyPr rtlCol="0" anchor="ctr"/>
            <a:lstStyle/>
            <a:p>
              <a:endParaRPr lang="en-US" sz="2400"/>
            </a:p>
          </p:txBody>
        </p:sp>
        <p:sp>
          <p:nvSpPr>
            <p:cNvPr id="121" name="Freeform: Shape 120">
              <a:extLst>
                <a:ext uri="{FF2B5EF4-FFF2-40B4-BE49-F238E27FC236}">
                  <a16:creationId xmlns:a16="http://schemas.microsoft.com/office/drawing/2014/main" id="{5E56F2C6-C273-40D1-AA7C-7BFD25927EA4}"/>
                </a:ext>
              </a:extLst>
            </p:cNvPr>
            <p:cNvSpPr/>
            <p:nvPr/>
          </p:nvSpPr>
          <p:spPr>
            <a:xfrm>
              <a:off x="7004720" y="3724491"/>
              <a:ext cx="145840" cy="202650"/>
            </a:xfrm>
            <a:custGeom>
              <a:avLst/>
              <a:gdLst>
                <a:gd name="connsiteX0" fmla="*/ 14312 w 145840"/>
                <a:gd name="connsiteY0" fmla="*/ 140536 h 202650"/>
                <a:gd name="connsiteX1" fmla="*/ 17962 w 145840"/>
                <a:gd name="connsiteY1" fmla="*/ 127655 h 202650"/>
                <a:gd name="connsiteX2" fmla="*/ 28624 w 145840"/>
                <a:gd name="connsiteY2" fmla="*/ 102394 h 202650"/>
                <a:gd name="connsiteX3" fmla="*/ 28553 w 145840"/>
                <a:gd name="connsiteY3" fmla="*/ 99603 h 202650"/>
                <a:gd name="connsiteX4" fmla="*/ 28052 w 145840"/>
                <a:gd name="connsiteY4" fmla="*/ 72482 h 202650"/>
                <a:gd name="connsiteX5" fmla="*/ 0 w 145840"/>
                <a:gd name="connsiteY5" fmla="*/ 60746 h 202650"/>
                <a:gd name="connsiteX6" fmla="*/ 3578 w 145840"/>
                <a:gd name="connsiteY6" fmla="*/ 56453 h 202650"/>
                <a:gd name="connsiteX7" fmla="*/ 34707 w 145840"/>
                <a:gd name="connsiteY7" fmla="*/ 60889 h 202650"/>
                <a:gd name="connsiteX8" fmla="*/ 52597 w 145840"/>
                <a:gd name="connsiteY8" fmla="*/ 59315 h 202650"/>
                <a:gd name="connsiteX9" fmla="*/ 64190 w 145840"/>
                <a:gd name="connsiteY9" fmla="*/ 32551 h 202650"/>
                <a:gd name="connsiteX10" fmla="*/ 68340 w 145840"/>
                <a:gd name="connsiteY10" fmla="*/ 11513 h 202650"/>
                <a:gd name="connsiteX11" fmla="*/ 83654 w 145840"/>
                <a:gd name="connsiteY11" fmla="*/ 206 h 202650"/>
                <a:gd name="connsiteX12" fmla="*/ 92385 w 145840"/>
                <a:gd name="connsiteY12" fmla="*/ 15234 h 202650"/>
                <a:gd name="connsiteX13" fmla="*/ 87375 w 145840"/>
                <a:gd name="connsiteY13" fmla="*/ 44788 h 202650"/>
                <a:gd name="connsiteX14" fmla="*/ 98968 w 145840"/>
                <a:gd name="connsiteY14" fmla="*/ 59315 h 202650"/>
                <a:gd name="connsiteX15" fmla="*/ 116357 w 145840"/>
                <a:gd name="connsiteY15" fmla="*/ 79853 h 202650"/>
                <a:gd name="connsiteX16" fmla="*/ 117431 w 145840"/>
                <a:gd name="connsiteY16" fmla="*/ 91016 h 202650"/>
                <a:gd name="connsiteX17" fmla="*/ 145840 w 145840"/>
                <a:gd name="connsiteY17" fmla="*/ 104827 h 202650"/>
                <a:gd name="connsiteX18" fmla="*/ 133103 w 145840"/>
                <a:gd name="connsiteY18" fmla="*/ 124650 h 202650"/>
                <a:gd name="connsiteX19" fmla="*/ 120508 w 145840"/>
                <a:gd name="connsiteY19" fmla="*/ 164294 h 202650"/>
                <a:gd name="connsiteX20" fmla="*/ 132315 w 145840"/>
                <a:gd name="connsiteY20" fmla="*/ 186120 h 202650"/>
                <a:gd name="connsiteX21" fmla="*/ 134319 w 145840"/>
                <a:gd name="connsiteY21" fmla="*/ 188338 h 202650"/>
                <a:gd name="connsiteX22" fmla="*/ 131457 w 145840"/>
                <a:gd name="connsiteY22" fmla="*/ 191416 h 202650"/>
                <a:gd name="connsiteX23" fmla="*/ 131170 w 145840"/>
                <a:gd name="connsiteY23" fmla="*/ 193276 h 202650"/>
                <a:gd name="connsiteX24" fmla="*/ 123370 w 145840"/>
                <a:gd name="connsiteY24" fmla="*/ 201506 h 202650"/>
                <a:gd name="connsiteX25" fmla="*/ 119649 w 145840"/>
                <a:gd name="connsiteY25" fmla="*/ 202651 h 202650"/>
                <a:gd name="connsiteX26" fmla="*/ 102689 w 145840"/>
                <a:gd name="connsiteY26" fmla="*/ 176817 h 202650"/>
                <a:gd name="connsiteX27" fmla="*/ 98610 w 145840"/>
                <a:gd name="connsiteY27" fmla="*/ 146977 h 202650"/>
                <a:gd name="connsiteX28" fmla="*/ 71131 w 145840"/>
                <a:gd name="connsiteY28" fmla="*/ 154347 h 202650"/>
                <a:gd name="connsiteX29" fmla="*/ 47015 w 145840"/>
                <a:gd name="connsiteY29" fmla="*/ 154490 h 202650"/>
                <a:gd name="connsiteX30" fmla="*/ 22041 w 145840"/>
                <a:gd name="connsiteY30" fmla="*/ 141824 h 202650"/>
                <a:gd name="connsiteX31" fmla="*/ 14312 w 145840"/>
                <a:gd name="connsiteY31" fmla="*/ 140536 h 20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840" h="202650">
                  <a:moveTo>
                    <a:pt x="14312" y="140536"/>
                  </a:moveTo>
                  <a:cubicBezTo>
                    <a:pt x="14455" y="135885"/>
                    <a:pt x="12952" y="130017"/>
                    <a:pt x="17962" y="127655"/>
                  </a:cubicBezTo>
                  <a:cubicBezTo>
                    <a:pt x="29483" y="122217"/>
                    <a:pt x="29125" y="112485"/>
                    <a:pt x="28624" y="102394"/>
                  </a:cubicBezTo>
                  <a:cubicBezTo>
                    <a:pt x="28553" y="101464"/>
                    <a:pt x="28982" y="100248"/>
                    <a:pt x="28553" y="99603"/>
                  </a:cubicBezTo>
                  <a:cubicBezTo>
                    <a:pt x="21897" y="90372"/>
                    <a:pt x="44367" y="79137"/>
                    <a:pt x="28052" y="72482"/>
                  </a:cubicBezTo>
                  <a:cubicBezTo>
                    <a:pt x="18749" y="68689"/>
                    <a:pt x="10162" y="62607"/>
                    <a:pt x="0" y="60746"/>
                  </a:cubicBezTo>
                  <a:cubicBezTo>
                    <a:pt x="716" y="58886"/>
                    <a:pt x="2004" y="57526"/>
                    <a:pt x="3578" y="56453"/>
                  </a:cubicBezTo>
                  <a:cubicBezTo>
                    <a:pt x="21253" y="44287"/>
                    <a:pt x="22255" y="44430"/>
                    <a:pt x="34707" y="60889"/>
                  </a:cubicBezTo>
                  <a:cubicBezTo>
                    <a:pt x="41362" y="68260"/>
                    <a:pt x="46944" y="63680"/>
                    <a:pt x="52597" y="59315"/>
                  </a:cubicBezTo>
                  <a:cubicBezTo>
                    <a:pt x="62115" y="52803"/>
                    <a:pt x="61614" y="41926"/>
                    <a:pt x="64190" y="32551"/>
                  </a:cubicBezTo>
                  <a:cubicBezTo>
                    <a:pt x="66050" y="25682"/>
                    <a:pt x="67052" y="18597"/>
                    <a:pt x="68340" y="11513"/>
                  </a:cubicBezTo>
                  <a:cubicBezTo>
                    <a:pt x="69843" y="3211"/>
                    <a:pt x="75210" y="-1011"/>
                    <a:pt x="83654" y="206"/>
                  </a:cubicBezTo>
                  <a:cubicBezTo>
                    <a:pt x="92528" y="1422"/>
                    <a:pt x="93673" y="8006"/>
                    <a:pt x="92385" y="15234"/>
                  </a:cubicBezTo>
                  <a:cubicBezTo>
                    <a:pt x="90667" y="25109"/>
                    <a:pt x="89236" y="34984"/>
                    <a:pt x="87375" y="44788"/>
                  </a:cubicBezTo>
                  <a:cubicBezTo>
                    <a:pt x="85729" y="53590"/>
                    <a:pt x="88019" y="58957"/>
                    <a:pt x="98968" y="59315"/>
                  </a:cubicBezTo>
                  <a:cubicBezTo>
                    <a:pt x="116715" y="59959"/>
                    <a:pt x="116787" y="60675"/>
                    <a:pt x="116357" y="79853"/>
                  </a:cubicBezTo>
                  <a:cubicBezTo>
                    <a:pt x="116286" y="83646"/>
                    <a:pt x="118934" y="87152"/>
                    <a:pt x="117431" y="91016"/>
                  </a:cubicBezTo>
                  <a:cubicBezTo>
                    <a:pt x="119005" y="108978"/>
                    <a:pt x="134391" y="100605"/>
                    <a:pt x="145840" y="104827"/>
                  </a:cubicBezTo>
                  <a:cubicBezTo>
                    <a:pt x="136251" y="109479"/>
                    <a:pt x="135321" y="116993"/>
                    <a:pt x="133103" y="124650"/>
                  </a:cubicBezTo>
                  <a:cubicBezTo>
                    <a:pt x="129310" y="137888"/>
                    <a:pt x="127020" y="151556"/>
                    <a:pt x="120508" y="164294"/>
                  </a:cubicBezTo>
                  <a:cubicBezTo>
                    <a:pt x="115427" y="174313"/>
                    <a:pt x="114282" y="186478"/>
                    <a:pt x="132315" y="186120"/>
                  </a:cubicBezTo>
                  <a:cubicBezTo>
                    <a:pt x="133818" y="186120"/>
                    <a:pt x="135106" y="186621"/>
                    <a:pt x="134319" y="188338"/>
                  </a:cubicBezTo>
                  <a:cubicBezTo>
                    <a:pt x="133747" y="189555"/>
                    <a:pt x="132458" y="190414"/>
                    <a:pt x="131457" y="191416"/>
                  </a:cubicBezTo>
                  <a:cubicBezTo>
                    <a:pt x="131314" y="192060"/>
                    <a:pt x="131242" y="192632"/>
                    <a:pt x="131170" y="193276"/>
                  </a:cubicBezTo>
                  <a:cubicBezTo>
                    <a:pt x="129167" y="196568"/>
                    <a:pt x="126233" y="199001"/>
                    <a:pt x="123370" y="201506"/>
                  </a:cubicBezTo>
                  <a:cubicBezTo>
                    <a:pt x="122225" y="202150"/>
                    <a:pt x="120937" y="202508"/>
                    <a:pt x="119649" y="202651"/>
                  </a:cubicBezTo>
                  <a:cubicBezTo>
                    <a:pt x="99898" y="197570"/>
                    <a:pt x="100614" y="197355"/>
                    <a:pt x="102689" y="176817"/>
                  </a:cubicBezTo>
                  <a:cubicBezTo>
                    <a:pt x="103691" y="167014"/>
                    <a:pt x="105051" y="156136"/>
                    <a:pt x="98610" y="146977"/>
                  </a:cubicBezTo>
                  <a:cubicBezTo>
                    <a:pt x="89880" y="151270"/>
                    <a:pt x="80792" y="153846"/>
                    <a:pt x="71131" y="154347"/>
                  </a:cubicBezTo>
                  <a:cubicBezTo>
                    <a:pt x="63116" y="154419"/>
                    <a:pt x="55030" y="154705"/>
                    <a:pt x="47015" y="154490"/>
                  </a:cubicBezTo>
                  <a:cubicBezTo>
                    <a:pt x="36854" y="154133"/>
                    <a:pt x="25619" y="156065"/>
                    <a:pt x="22041" y="141824"/>
                  </a:cubicBezTo>
                  <a:cubicBezTo>
                    <a:pt x="21325" y="139176"/>
                    <a:pt x="17103" y="140321"/>
                    <a:pt x="14312" y="140536"/>
                  </a:cubicBezTo>
                  <a:close/>
                </a:path>
              </a:pathLst>
            </a:custGeom>
            <a:solidFill>
              <a:srgbClr val="6F7CA8"/>
            </a:solidFill>
            <a:ln w="7144" cap="flat">
              <a:noFill/>
              <a:prstDash val="solid"/>
              <a:miter/>
            </a:ln>
          </p:spPr>
          <p:txBody>
            <a:bodyPr rtlCol="0" anchor="ctr"/>
            <a:lstStyle/>
            <a:p>
              <a:endParaRPr lang="en-US" sz="2400"/>
            </a:p>
          </p:txBody>
        </p:sp>
        <p:sp>
          <p:nvSpPr>
            <p:cNvPr id="122" name="Freeform: Shape 121">
              <a:extLst>
                <a:ext uri="{FF2B5EF4-FFF2-40B4-BE49-F238E27FC236}">
                  <a16:creationId xmlns:a16="http://schemas.microsoft.com/office/drawing/2014/main" id="{BFD95DD0-925C-4BAE-945E-AABE0064B8DA}"/>
                </a:ext>
              </a:extLst>
            </p:cNvPr>
            <p:cNvSpPr/>
            <p:nvPr/>
          </p:nvSpPr>
          <p:spPr>
            <a:xfrm>
              <a:off x="6928209" y="3663505"/>
              <a:ext cx="308348" cy="152610"/>
            </a:xfrm>
            <a:custGeom>
              <a:avLst/>
              <a:gdLst>
                <a:gd name="connsiteX0" fmla="*/ 194013 w 308348"/>
                <a:gd name="connsiteY0" fmla="*/ 152146 h 152610"/>
                <a:gd name="connsiteX1" fmla="*/ 190364 w 308348"/>
                <a:gd name="connsiteY1" fmla="*/ 135186 h 152610"/>
                <a:gd name="connsiteX2" fmla="*/ 180632 w 308348"/>
                <a:gd name="connsiteY2" fmla="*/ 123808 h 152610"/>
                <a:gd name="connsiteX3" fmla="*/ 161310 w 308348"/>
                <a:gd name="connsiteY3" fmla="*/ 98690 h 152610"/>
                <a:gd name="connsiteX4" fmla="*/ 165389 w 308348"/>
                <a:gd name="connsiteY4" fmla="*/ 74860 h 152610"/>
                <a:gd name="connsiteX5" fmla="*/ 160809 w 308348"/>
                <a:gd name="connsiteY5" fmla="*/ 64412 h 152610"/>
                <a:gd name="connsiteX6" fmla="*/ 147857 w 308348"/>
                <a:gd name="connsiteY6" fmla="*/ 73286 h 152610"/>
                <a:gd name="connsiteX7" fmla="*/ 141488 w 308348"/>
                <a:gd name="connsiteY7" fmla="*/ 108207 h 152610"/>
                <a:gd name="connsiteX8" fmla="*/ 127963 w 308348"/>
                <a:gd name="connsiteY8" fmla="*/ 124595 h 152610"/>
                <a:gd name="connsiteX9" fmla="*/ 110788 w 308348"/>
                <a:gd name="connsiteY9" fmla="*/ 124595 h 152610"/>
                <a:gd name="connsiteX10" fmla="*/ 101056 w 308348"/>
                <a:gd name="connsiteY10" fmla="*/ 109424 h 152610"/>
                <a:gd name="connsiteX11" fmla="*/ 76511 w 308348"/>
                <a:gd name="connsiteY11" fmla="*/ 121804 h 152610"/>
                <a:gd name="connsiteX12" fmla="*/ 65562 w 308348"/>
                <a:gd name="connsiteY12" fmla="*/ 123951 h 152610"/>
                <a:gd name="connsiteX13" fmla="*/ 37582 w 308348"/>
                <a:gd name="connsiteY13" fmla="*/ 142914 h 152610"/>
                <a:gd name="connsiteX14" fmla="*/ 22340 w 308348"/>
                <a:gd name="connsiteY14" fmla="*/ 152575 h 152610"/>
                <a:gd name="connsiteX15" fmla="*/ 5380 w 308348"/>
                <a:gd name="connsiteY15" fmla="*/ 152432 h 152610"/>
                <a:gd name="connsiteX16" fmla="*/ 2088 w 308348"/>
                <a:gd name="connsiteY16" fmla="*/ 127600 h 152610"/>
                <a:gd name="connsiteX17" fmla="*/ 4736 w 308348"/>
                <a:gd name="connsiteY17" fmla="*/ 109567 h 152610"/>
                <a:gd name="connsiteX18" fmla="*/ 13323 w 308348"/>
                <a:gd name="connsiteY18" fmla="*/ 114362 h 152610"/>
                <a:gd name="connsiteX19" fmla="*/ 9888 w 308348"/>
                <a:gd name="connsiteY19" fmla="*/ 130964 h 152610"/>
                <a:gd name="connsiteX20" fmla="*/ 14754 w 308348"/>
                <a:gd name="connsiteY20" fmla="*/ 143844 h 152610"/>
                <a:gd name="connsiteX21" fmla="*/ 31356 w 308348"/>
                <a:gd name="connsiteY21" fmla="*/ 134542 h 152610"/>
                <a:gd name="connsiteX22" fmla="*/ 55401 w 308348"/>
                <a:gd name="connsiteY22" fmla="*/ 115793 h 152610"/>
                <a:gd name="connsiteX23" fmla="*/ 105922 w 308348"/>
                <a:gd name="connsiteY23" fmla="*/ 78653 h 152610"/>
                <a:gd name="connsiteX24" fmla="*/ 76439 w 308348"/>
                <a:gd name="connsiteY24" fmla="*/ 40153 h 152610"/>
                <a:gd name="connsiteX25" fmla="*/ 64990 w 308348"/>
                <a:gd name="connsiteY25" fmla="*/ 32353 h 152610"/>
                <a:gd name="connsiteX26" fmla="*/ 110574 w 308348"/>
                <a:gd name="connsiteY26" fmla="*/ 49742 h 152610"/>
                <a:gd name="connsiteX27" fmla="*/ 118231 w 308348"/>
                <a:gd name="connsiteY27" fmla="*/ 14177 h 152610"/>
                <a:gd name="connsiteX28" fmla="*/ 139055 w 308348"/>
                <a:gd name="connsiteY28" fmla="*/ 8 h 152610"/>
                <a:gd name="connsiteX29" fmla="*/ 162169 w 308348"/>
                <a:gd name="connsiteY29" fmla="*/ 11529 h 152610"/>
                <a:gd name="connsiteX30" fmla="*/ 179844 w 308348"/>
                <a:gd name="connsiteY30" fmla="*/ 29562 h 152610"/>
                <a:gd name="connsiteX31" fmla="*/ 222208 w 308348"/>
                <a:gd name="connsiteY31" fmla="*/ 30278 h 152610"/>
                <a:gd name="connsiteX32" fmla="*/ 291693 w 308348"/>
                <a:gd name="connsiteY32" fmla="*/ 35931 h 152610"/>
                <a:gd name="connsiteX33" fmla="*/ 304002 w 308348"/>
                <a:gd name="connsiteY33" fmla="*/ 91176 h 152610"/>
                <a:gd name="connsiteX34" fmla="*/ 262711 w 308348"/>
                <a:gd name="connsiteY34" fmla="*/ 121875 h 152610"/>
                <a:gd name="connsiteX35" fmla="*/ 251691 w 308348"/>
                <a:gd name="connsiteY35" fmla="*/ 123521 h 152610"/>
                <a:gd name="connsiteX36" fmla="*/ 227003 w 308348"/>
                <a:gd name="connsiteY36" fmla="*/ 142485 h 152610"/>
                <a:gd name="connsiteX37" fmla="*/ 212333 w 308348"/>
                <a:gd name="connsiteY37" fmla="*/ 152503 h 152610"/>
                <a:gd name="connsiteX38" fmla="*/ 194013 w 308348"/>
                <a:gd name="connsiteY38" fmla="*/ 152146 h 15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8348" h="152610">
                  <a:moveTo>
                    <a:pt x="194013" y="152146"/>
                  </a:moveTo>
                  <a:cubicBezTo>
                    <a:pt x="189577" y="147208"/>
                    <a:pt x="188074" y="141984"/>
                    <a:pt x="190364" y="135186"/>
                  </a:cubicBezTo>
                  <a:cubicBezTo>
                    <a:pt x="193155" y="126885"/>
                    <a:pt x="189863" y="123736"/>
                    <a:pt x="180632" y="123808"/>
                  </a:cubicBezTo>
                  <a:cubicBezTo>
                    <a:pt x="158305" y="124022"/>
                    <a:pt x="156730" y="121375"/>
                    <a:pt x="161310" y="98690"/>
                  </a:cubicBezTo>
                  <a:cubicBezTo>
                    <a:pt x="162885" y="90818"/>
                    <a:pt x="164173" y="82875"/>
                    <a:pt x="165389" y="74860"/>
                  </a:cubicBezTo>
                  <a:cubicBezTo>
                    <a:pt x="166033" y="70567"/>
                    <a:pt x="169039" y="64913"/>
                    <a:pt x="160809" y="64412"/>
                  </a:cubicBezTo>
                  <a:cubicBezTo>
                    <a:pt x="154154" y="63983"/>
                    <a:pt x="148859" y="64341"/>
                    <a:pt x="147857" y="73286"/>
                  </a:cubicBezTo>
                  <a:cubicBezTo>
                    <a:pt x="146569" y="85022"/>
                    <a:pt x="143993" y="96615"/>
                    <a:pt x="141488" y="108207"/>
                  </a:cubicBezTo>
                  <a:cubicBezTo>
                    <a:pt x="139842" y="115793"/>
                    <a:pt x="137123" y="123020"/>
                    <a:pt x="127963" y="124595"/>
                  </a:cubicBezTo>
                  <a:cubicBezTo>
                    <a:pt x="122238" y="127099"/>
                    <a:pt x="116513" y="128101"/>
                    <a:pt x="110788" y="124595"/>
                  </a:cubicBezTo>
                  <a:cubicBezTo>
                    <a:pt x="101486" y="124237"/>
                    <a:pt x="102774" y="115936"/>
                    <a:pt x="101056" y="109424"/>
                  </a:cubicBezTo>
                  <a:cubicBezTo>
                    <a:pt x="91968" y="113431"/>
                    <a:pt x="85456" y="120086"/>
                    <a:pt x="76511" y="121804"/>
                  </a:cubicBezTo>
                  <a:cubicBezTo>
                    <a:pt x="72861" y="122591"/>
                    <a:pt x="69140" y="124237"/>
                    <a:pt x="65562" y="123951"/>
                  </a:cubicBezTo>
                  <a:cubicBezTo>
                    <a:pt x="51179" y="123020"/>
                    <a:pt x="38512" y="122806"/>
                    <a:pt x="37582" y="142914"/>
                  </a:cubicBezTo>
                  <a:cubicBezTo>
                    <a:pt x="37224" y="149498"/>
                    <a:pt x="29925" y="153004"/>
                    <a:pt x="22340" y="152575"/>
                  </a:cubicBezTo>
                  <a:cubicBezTo>
                    <a:pt x="16686" y="152289"/>
                    <a:pt x="11033" y="152503"/>
                    <a:pt x="5380" y="152432"/>
                  </a:cubicBezTo>
                  <a:cubicBezTo>
                    <a:pt x="-3207" y="145133"/>
                    <a:pt x="728" y="136259"/>
                    <a:pt x="2088" y="127600"/>
                  </a:cubicBezTo>
                  <a:cubicBezTo>
                    <a:pt x="3090" y="121589"/>
                    <a:pt x="3877" y="115578"/>
                    <a:pt x="4736" y="109567"/>
                  </a:cubicBezTo>
                  <a:cubicBezTo>
                    <a:pt x="10747" y="105631"/>
                    <a:pt x="14754" y="105345"/>
                    <a:pt x="13323" y="114362"/>
                  </a:cubicBezTo>
                  <a:cubicBezTo>
                    <a:pt x="12393" y="119943"/>
                    <a:pt x="11105" y="125453"/>
                    <a:pt x="9888" y="130964"/>
                  </a:cubicBezTo>
                  <a:cubicBezTo>
                    <a:pt x="8743" y="136331"/>
                    <a:pt x="5308" y="142986"/>
                    <a:pt x="14754" y="143844"/>
                  </a:cubicBezTo>
                  <a:cubicBezTo>
                    <a:pt x="22053" y="144560"/>
                    <a:pt x="31070" y="146421"/>
                    <a:pt x="31356" y="134542"/>
                  </a:cubicBezTo>
                  <a:cubicBezTo>
                    <a:pt x="31786" y="118297"/>
                    <a:pt x="40802" y="115435"/>
                    <a:pt x="55401" y="115793"/>
                  </a:cubicBezTo>
                  <a:cubicBezTo>
                    <a:pt x="84740" y="116580"/>
                    <a:pt x="102058" y="102840"/>
                    <a:pt x="105922" y="78653"/>
                  </a:cubicBezTo>
                  <a:cubicBezTo>
                    <a:pt x="109787" y="54537"/>
                    <a:pt x="101056" y="43517"/>
                    <a:pt x="76439" y="40153"/>
                  </a:cubicBezTo>
                  <a:cubicBezTo>
                    <a:pt x="72146" y="39581"/>
                    <a:pt x="62342" y="44304"/>
                    <a:pt x="64990" y="32353"/>
                  </a:cubicBezTo>
                  <a:cubicBezTo>
                    <a:pt x="83166" y="24768"/>
                    <a:pt x="105708" y="32926"/>
                    <a:pt x="110574" y="49742"/>
                  </a:cubicBezTo>
                  <a:cubicBezTo>
                    <a:pt x="112434" y="37005"/>
                    <a:pt x="114080" y="25340"/>
                    <a:pt x="118231" y="14177"/>
                  </a:cubicBezTo>
                  <a:cubicBezTo>
                    <a:pt x="121809" y="4516"/>
                    <a:pt x="128893" y="8"/>
                    <a:pt x="139055" y="8"/>
                  </a:cubicBezTo>
                  <a:cubicBezTo>
                    <a:pt x="148716" y="8"/>
                    <a:pt x="158662" y="-708"/>
                    <a:pt x="162169" y="11529"/>
                  </a:cubicBezTo>
                  <a:cubicBezTo>
                    <a:pt x="160666" y="24911"/>
                    <a:pt x="166820" y="28060"/>
                    <a:pt x="179844" y="29562"/>
                  </a:cubicBezTo>
                  <a:cubicBezTo>
                    <a:pt x="194228" y="31208"/>
                    <a:pt x="206823" y="33212"/>
                    <a:pt x="222208" y="30278"/>
                  </a:cubicBezTo>
                  <a:cubicBezTo>
                    <a:pt x="244535" y="25984"/>
                    <a:pt x="269438" y="23694"/>
                    <a:pt x="291693" y="35931"/>
                  </a:cubicBezTo>
                  <a:cubicBezTo>
                    <a:pt x="308152" y="50887"/>
                    <a:pt x="312732" y="69135"/>
                    <a:pt x="304002" y="91176"/>
                  </a:cubicBezTo>
                  <a:cubicBezTo>
                    <a:pt x="296703" y="109496"/>
                    <a:pt x="284180" y="121947"/>
                    <a:pt x="262711" y="121875"/>
                  </a:cubicBezTo>
                  <a:cubicBezTo>
                    <a:pt x="259062" y="122448"/>
                    <a:pt x="255269" y="123879"/>
                    <a:pt x="251691" y="123521"/>
                  </a:cubicBezTo>
                  <a:cubicBezTo>
                    <a:pt x="237379" y="122162"/>
                    <a:pt x="227647" y="125096"/>
                    <a:pt x="227003" y="142485"/>
                  </a:cubicBezTo>
                  <a:cubicBezTo>
                    <a:pt x="226717" y="149569"/>
                    <a:pt x="220133" y="153076"/>
                    <a:pt x="212333" y="152503"/>
                  </a:cubicBezTo>
                  <a:cubicBezTo>
                    <a:pt x="206250" y="152146"/>
                    <a:pt x="200096" y="152289"/>
                    <a:pt x="194013" y="152146"/>
                  </a:cubicBezTo>
                  <a:close/>
                </a:path>
              </a:pathLst>
            </a:custGeom>
            <a:solidFill>
              <a:srgbClr val="F2F2F8"/>
            </a:solidFill>
            <a:ln w="7144" cap="flat">
              <a:noFill/>
              <a:prstDash val="solid"/>
              <a:miter/>
            </a:ln>
          </p:spPr>
          <p:txBody>
            <a:bodyPr rtlCol="0" anchor="ctr"/>
            <a:lstStyle/>
            <a:p>
              <a:endParaRPr lang="en-US" sz="2400"/>
            </a:p>
          </p:txBody>
        </p:sp>
        <p:sp>
          <p:nvSpPr>
            <p:cNvPr id="123" name="Freeform: Shape 122">
              <a:extLst>
                <a:ext uri="{FF2B5EF4-FFF2-40B4-BE49-F238E27FC236}">
                  <a16:creationId xmlns:a16="http://schemas.microsoft.com/office/drawing/2014/main" id="{08B5A959-CEAF-4777-96C2-119AE263A219}"/>
                </a:ext>
              </a:extLst>
            </p:cNvPr>
            <p:cNvSpPr/>
            <p:nvPr/>
          </p:nvSpPr>
          <p:spPr>
            <a:xfrm>
              <a:off x="6984683" y="3617225"/>
              <a:ext cx="124729" cy="98168"/>
            </a:xfrm>
            <a:custGeom>
              <a:avLst/>
              <a:gdLst>
                <a:gd name="connsiteX0" fmla="*/ 103476 w 124729"/>
                <a:gd name="connsiteY0" fmla="*/ 58739 h 98168"/>
                <a:gd name="connsiteX1" fmla="*/ 76140 w 124729"/>
                <a:gd name="connsiteY1" fmla="*/ 50438 h 98168"/>
                <a:gd name="connsiteX2" fmla="*/ 63760 w 124729"/>
                <a:gd name="connsiteY2" fmla="*/ 65609 h 98168"/>
                <a:gd name="connsiteX3" fmla="*/ 57105 w 124729"/>
                <a:gd name="connsiteY3" fmla="*/ 98169 h 98168"/>
                <a:gd name="connsiteX4" fmla="*/ 8587 w 124729"/>
                <a:gd name="connsiteY4" fmla="*/ 78776 h 98168"/>
                <a:gd name="connsiteX5" fmla="*/ 0 w 124729"/>
                <a:gd name="connsiteY5" fmla="*/ 7144 h 98168"/>
                <a:gd name="connsiteX6" fmla="*/ 13239 w 124729"/>
                <a:gd name="connsiteY6" fmla="*/ 3065 h 98168"/>
                <a:gd name="connsiteX7" fmla="*/ 105480 w 124729"/>
                <a:gd name="connsiteY7" fmla="*/ 59 h 98168"/>
                <a:gd name="connsiteX8" fmla="*/ 124730 w 124729"/>
                <a:gd name="connsiteY8" fmla="*/ 3351 h 98168"/>
                <a:gd name="connsiteX9" fmla="*/ 101187 w 124729"/>
                <a:gd name="connsiteY9" fmla="*/ 10293 h 98168"/>
                <a:gd name="connsiteX10" fmla="*/ 113924 w 124729"/>
                <a:gd name="connsiteY10" fmla="*/ 37486 h 98168"/>
                <a:gd name="connsiteX11" fmla="*/ 103476 w 124729"/>
                <a:gd name="connsiteY11" fmla="*/ 58739 h 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729" h="98168">
                  <a:moveTo>
                    <a:pt x="103476" y="58739"/>
                  </a:moveTo>
                  <a:cubicBezTo>
                    <a:pt x="97823" y="44928"/>
                    <a:pt x="85730" y="50581"/>
                    <a:pt x="76140" y="50438"/>
                  </a:cubicBezTo>
                  <a:cubicBezTo>
                    <a:pt x="66981" y="50295"/>
                    <a:pt x="65406" y="58668"/>
                    <a:pt x="63760" y="65609"/>
                  </a:cubicBezTo>
                  <a:cubicBezTo>
                    <a:pt x="61327" y="75699"/>
                    <a:pt x="59538" y="86004"/>
                    <a:pt x="57105" y="98169"/>
                  </a:cubicBezTo>
                  <a:cubicBezTo>
                    <a:pt x="43867" y="81352"/>
                    <a:pt x="27121" y="77631"/>
                    <a:pt x="8587" y="78776"/>
                  </a:cubicBezTo>
                  <a:cubicBezTo>
                    <a:pt x="8516" y="54589"/>
                    <a:pt x="6584" y="30616"/>
                    <a:pt x="0" y="7144"/>
                  </a:cubicBezTo>
                  <a:cubicBezTo>
                    <a:pt x="3793" y="3709"/>
                    <a:pt x="8516" y="2850"/>
                    <a:pt x="13239" y="3065"/>
                  </a:cubicBezTo>
                  <a:cubicBezTo>
                    <a:pt x="44081" y="4282"/>
                    <a:pt x="74709" y="417"/>
                    <a:pt x="105480" y="59"/>
                  </a:cubicBezTo>
                  <a:cubicBezTo>
                    <a:pt x="112064" y="-12"/>
                    <a:pt x="118862" y="-513"/>
                    <a:pt x="124730" y="3351"/>
                  </a:cubicBezTo>
                  <a:cubicBezTo>
                    <a:pt x="122225" y="11867"/>
                    <a:pt x="116357" y="13799"/>
                    <a:pt x="101187" y="10293"/>
                  </a:cubicBezTo>
                  <a:cubicBezTo>
                    <a:pt x="109702" y="18164"/>
                    <a:pt x="112636" y="27897"/>
                    <a:pt x="113924" y="37486"/>
                  </a:cubicBezTo>
                  <a:cubicBezTo>
                    <a:pt x="115212" y="46001"/>
                    <a:pt x="115499" y="55948"/>
                    <a:pt x="103476" y="58739"/>
                  </a:cubicBezTo>
                  <a:close/>
                </a:path>
              </a:pathLst>
            </a:custGeom>
            <a:solidFill>
              <a:srgbClr val="737FAC"/>
            </a:solidFill>
            <a:ln w="7144" cap="flat">
              <a:noFill/>
              <a:prstDash val="solid"/>
              <a:miter/>
            </a:ln>
          </p:spPr>
          <p:txBody>
            <a:bodyPr rtlCol="0" anchor="ctr"/>
            <a:lstStyle/>
            <a:p>
              <a:endParaRPr lang="en-US" sz="2400"/>
            </a:p>
          </p:txBody>
        </p:sp>
        <p:sp>
          <p:nvSpPr>
            <p:cNvPr id="124" name="Freeform: Shape 123">
              <a:extLst>
                <a:ext uri="{FF2B5EF4-FFF2-40B4-BE49-F238E27FC236}">
                  <a16:creationId xmlns:a16="http://schemas.microsoft.com/office/drawing/2014/main" id="{7ADFE223-A3C8-4DB5-93FB-D0A270DEE51B}"/>
                </a:ext>
              </a:extLst>
            </p:cNvPr>
            <p:cNvSpPr/>
            <p:nvPr/>
          </p:nvSpPr>
          <p:spPr>
            <a:xfrm>
              <a:off x="6715616" y="3584224"/>
              <a:ext cx="191549" cy="123504"/>
            </a:xfrm>
            <a:custGeom>
              <a:avLst/>
              <a:gdLst>
                <a:gd name="connsiteX0" fmla="*/ 31057 w 191549"/>
                <a:gd name="connsiteY0" fmla="*/ 85658 h 123504"/>
                <a:gd name="connsiteX1" fmla="*/ 11378 w 191549"/>
                <a:gd name="connsiteY1" fmla="*/ 120436 h 123504"/>
                <a:gd name="connsiteX2" fmla="*/ 0 w 191549"/>
                <a:gd name="connsiteY2" fmla="*/ 113066 h 123504"/>
                <a:gd name="connsiteX3" fmla="*/ 2362 w 191549"/>
                <a:gd name="connsiteY3" fmla="*/ 84942 h 123504"/>
                <a:gd name="connsiteX4" fmla="*/ 37999 w 191549"/>
                <a:gd name="connsiteY4" fmla="*/ 47588 h 123504"/>
                <a:gd name="connsiteX5" fmla="*/ 121868 w 191549"/>
                <a:gd name="connsiteY5" fmla="*/ 29841 h 123504"/>
                <a:gd name="connsiteX6" fmla="*/ 133675 w 191549"/>
                <a:gd name="connsiteY6" fmla="*/ 26477 h 123504"/>
                <a:gd name="connsiteX7" fmla="*/ 185700 w 191549"/>
                <a:gd name="connsiteY7" fmla="*/ 0 h 123504"/>
                <a:gd name="connsiteX8" fmla="*/ 188920 w 191549"/>
                <a:gd name="connsiteY8" fmla="*/ 11664 h 123504"/>
                <a:gd name="connsiteX9" fmla="*/ 130383 w 191549"/>
                <a:gd name="connsiteY9" fmla="*/ 48947 h 123504"/>
                <a:gd name="connsiteX10" fmla="*/ 110847 w 191549"/>
                <a:gd name="connsiteY10" fmla="*/ 52812 h 123504"/>
                <a:gd name="connsiteX11" fmla="*/ 85873 w 191549"/>
                <a:gd name="connsiteY11" fmla="*/ 54887 h 123504"/>
                <a:gd name="connsiteX12" fmla="*/ 42650 w 191549"/>
                <a:gd name="connsiteY12" fmla="*/ 74423 h 123504"/>
                <a:gd name="connsiteX13" fmla="*/ 31057 w 191549"/>
                <a:gd name="connsiteY13" fmla="*/ 85658 h 12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549" h="123504">
                  <a:moveTo>
                    <a:pt x="31057" y="85658"/>
                  </a:moveTo>
                  <a:cubicBezTo>
                    <a:pt x="20538" y="95032"/>
                    <a:pt x="14241" y="106768"/>
                    <a:pt x="11378" y="120436"/>
                  </a:cubicBezTo>
                  <a:cubicBezTo>
                    <a:pt x="787" y="128594"/>
                    <a:pt x="0" y="118504"/>
                    <a:pt x="0" y="113066"/>
                  </a:cubicBezTo>
                  <a:cubicBezTo>
                    <a:pt x="0" y="103763"/>
                    <a:pt x="501" y="94245"/>
                    <a:pt x="2362" y="84942"/>
                  </a:cubicBezTo>
                  <a:cubicBezTo>
                    <a:pt x="9088" y="67625"/>
                    <a:pt x="22112" y="55674"/>
                    <a:pt x="37999" y="47588"/>
                  </a:cubicBezTo>
                  <a:cubicBezTo>
                    <a:pt x="64190" y="34206"/>
                    <a:pt x="92098" y="26549"/>
                    <a:pt x="121868" y="29841"/>
                  </a:cubicBezTo>
                  <a:cubicBezTo>
                    <a:pt x="126877" y="30413"/>
                    <a:pt x="129954" y="28338"/>
                    <a:pt x="133675" y="26477"/>
                  </a:cubicBezTo>
                  <a:cubicBezTo>
                    <a:pt x="150993" y="17675"/>
                    <a:pt x="168310" y="8873"/>
                    <a:pt x="185700" y="0"/>
                  </a:cubicBezTo>
                  <a:cubicBezTo>
                    <a:pt x="194573" y="1717"/>
                    <a:pt x="191353" y="6798"/>
                    <a:pt x="188920" y="11664"/>
                  </a:cubicBezTo>
                  <a:cubicBezTo>
                    <a:pt x="168096" y="22041"/>
                    <a:pt x="148631" y="34564"/>
                    <a:pt x="130383" y="48947"/>
                  </a:cubicBezTo>
                  <a:cubicBezTo>
                    <a:pt x="124229" y="53813"/>
                    <a:pt x="118647" y="56032"/>
                    <a:pt x="110847" y="52812"/>
                  </a:cubicBezTo>
                  <a:cubicBezTo>
                    <a:pt x="102475" y="49377"/>
                    <a:pt x="94030" y="51810"/>
                    <a:pt x="85873" y="54887"/>
                  </a:cubicBezTo>
                  <a:cubicBezTo>
                    <a:pt x="69127" y="56103"/>
                    <a:pt x="55173" y="63689"/>
                    <a:pt x="42650" y="74423"/>
                  </a:cubicBezTo>
                  <a:cubicBezTo>
                    <a:pt x="41076" y="80506"/>
                    <a:pt x="37426" y="84441"/>
                    <a:pt x="31057" y="85658"/>
                  </a:cubicBezTo>
                  <a:close/>
                </a:path>
              </a:pathLst>
            </a:custGeom>
            <a:solidFill>
              <a:srgbClr val="D6DDEF"/>
            </a:solidFill>
            <a:ln w="7144" cap="flat">
              <a:noFill/>
              <a:prstDash val="solid"/>
              <a:miter/>
            </a:ln>
          </p:spPr>
          <p:txBody>
            <a:bodyPr rtlCol="0" anchor="ctr"/>
            <a:lstStyle/>
            <a:p>
              <a:endParaRPr lang="en-US" sz="2400"/>
            </a:p>
          </p:txBody>
        </p:sp>
        <p:sp>
          <p:nvSpPr>
            <p:cNvPr id="125" name="Freeform: Shape 124">
              <a:extLst>
                <a:ext uri="{FF2B5EF4-FFF2-40B4-BE49-F238E27FC236}">
                  <a16:creationId xmlns:a16="http://schemas.microsoft.com/office/drawing/2014/main" id="{529B5DAC-CC7C-46DD-A7C1-6F6BDDFADF9E}"/>
                </a:ext>
              </a:extLst>
            </p:cNvPr>
            <p:cNvSpPr/>
            <p:nvPr/>
          </p:nvSpPr>
          <p:spPr>
            <a:xfrm>
              <a:off x="7190921" y="3653315"/>
              <a:ext cx="55170" cy="329285"/>
            </a:xfrm>
            <a:custGeom>
              <a:avLst/>
              <a:gdLst>
                <a:gd name="connsiteX0" fmla="*/ 0 w 55170"/>
                <a:gd name="connsiteY0" fmla="*/ 132136 h 329285"/>
                <a:gd name="connsiteX1" fmla="*/ 40288 w 55170"/>
                <a:gd name="connsiteY1" fmla="*/ 68949 h 329285"/>
                <a:gd name="connsiteX2" fmla="*/ 27265 w 55170"/>
                <a:gd name="connsiteY2" fmla="*/ 49055 h 329285"/>
                <a:gd name="connsiteX3" fmla="*/ 15385 w 55170"/>
                <a:gd name="connsiteY3" fmla="*/ 24653 h 329285"/>
                <a:gd name="connsiteX4" fmla="*/ 1646 w 55170"/>
                <a:gd name="connsiteY4" fmla="*/ 6834 h 329285"/>
                <a:gd name="connsiteX5" fmla="*/ 11307 w 55170"/>
                <a:gd name="connsiteY5" fmla="*/ 36 h 329285"/>
                <a:gd name="connsiteX6" fmla="*/ 15028 w 55170"/>
                <a:gd name="connsiteY6" fmla="*/ 1324 h 329285"/>
                <a:gd name="connsiteX7" fmla="*/ 31844 w 55170"/>
                <a:gd name="connsiteY7" fmla="*/ 16781 h 329285"/>
                <a:gd name="connsiteX8" fmla="*/ 53957 w 55170"/>
                <a:gd name="connsiteY8" fmla="*/ 75747 h 329285"/>
                <a:gd name="connsiteX9" fmla="*/ 48518 w 55170"/>
                <a:gd name="connsiteY9" fmla="*/ 139221 h 329285"/>
                <a:gd name="connsiteX10" fmla="*/ 45942 w 55170"/>
                <a:gd name="connsiteY10" fmla="*/ 163122 h 329285"/>
                <a:gd name="connsiteX11" fmla="*/ 45870 w 55170"/>
                <a:gd name="connsiteY11" fmla="*/ 303238 h 329285"/>
                <a:gd name="connsiteX12" fmla="*/ 34421 w 55170"/>
                <a:gd name="connsiteY12" fmla="*/ 329285 h 329285"/>
                <a:gd name="connsiteX13" fmla="*/ 33777 w 55170"/>
                <a:gd name="connsiteY13" fmla="*/ 268459 h 329285"/>
                <a:gd name="connsiteX14" fmla="*/ 34063 w 55170"/>
                <a:gd name="connsiteY14" fmla="*/ 207060 h 329285"/>
                <a:gd name="connsiteX15" fmla="*/ 37355 w 55170"/>
                <a:gd name="connsiteY15" fmla="*/ 148881 h 329285"/>
                <a:gd name="connsiteX16" fmla="*/ 44081 w 55170"/>
                <a:gd name="connsiteY16" fmla="*/ 132279 h 329285"/>
                <a:gd name="connsiteX17" fmla="*/ 43723 w 55170"/>
                <a:gd name="connsiteY17" fmla="*/ 118898 h 329285"/>
                <a:gd name="connsiteX18" fmla="*/ 33132 w 55170"/>
                <a:gd name="connsiteY18" fmla="*/ 122333 h 329285"/>
                <a:gd name="connsiteX19" fmla="*/ 0 w 55170"/>
                <a:gd name="connsiteY19" fmla="*/ 132136 h 3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170" h="329285">
                  <a:moveTo>
                    <a:pt x="0" y="132136"/>
                  </a:moveTo>
                  <a:cubicBezTo>
                    <a:pt x="33132" y="119900"/>
                    <a:pt x="46872" y="97787"/>
                    <a:pt x="40288" y="68949"/>
                  </a:cubicBezTo>
                  <a:cubicBezTo>
                    <a:pt x="38285" y="60290"/>
                    <a:pt x="32417" y="55137"/>
                    <a:pt x="27265" y="49055"/>
                  </a:cubicBezTo>
                  <a:cubicBezTo>
                    <a:pt x="35780" y="33598"/>
                    <a:pt x="33991" y="29376"/>
                    <a:pt x="15385" y="24653"/>
                  </a:cubicBezTo>
                  <a:cubicBezTo>
                    <a:pt x="5725" y="22220"/>
                    <a:pt x="3149" y="14491"/>
                    <a:pt x="1646" y="6834"/>
                  </a:cubicBezTo>
                  <a:cubicBezTo>
                    <a:pt x="429" y="393"/>
                    <a:pt x="6297" y="-179"/>
                    <a:pt x="11307" y="36"/>
                  </a:cubicBezTo>
                  <a:cubicBezTo>
                    <a:pt x="12595" y="250"/>
                    <a:pt x="13811" y="751"/>
                    <a:pt x="15028" y="1324"/>
                  </a:cubicBezTo>
                  <a:cubicBezTo>
                    <a:pt x="21182" y="5832"/>
                    <a:pt x="26334" y="11557"/>
                    <a:pt x="31844" y="16781"/>
                  </a:cubicBezTo>
                  <a:cubicBezTo>
                    <a:pt x="45656" y="34027"/>
                    <a:pt x="51667" y="54565"/>
                    <a:pt x="53957" y="75747"/>
                  </a:cubicBezTo>
                  <a:cubicBezTo>
                    <a:pt x="56247" y="97000"/>
                    <a:pt x="55746" y="118540"/>
                    <a:pt x="48518" y="139221"/>
                  </a:cubicBezTo>
                  <a:cubicBezTo>
                    <a:pt x="45799" y="147021"/>
                    <a:pt x="45942" y="154964"/>
                    <a:pt x="45942" y="163122"/>
                  </a:cubicBezTo>
                  <a:cubicBezTo>
                    <a:pt x="46157" y="209851"/>
                    <a:pt x="46013" y="256509"/>
                    <a:pt x="45870" y="303238"/>
                  </a:cubicBezTo>
                  <a:cubicBezTo>
                    <a:pt x="45870" y="313471"/>
                    <a:pt x="44153" y="323203"/>
                    <a:pt x="34421" y="329285"/>
                  </a:cubicBezTo>
                  <a:cubicBezTo>
                    <a:pt x="42865" y="308962"/>
                    <a:pt x="32059" y="288925"/>
                    <a:pt x="33777" y="268459"/>
                  </a:cubicBezTo>
                  <a:cubicBezTo>
                    <a:pt x="35494" y="248136"/>
                    <a:pt x="34492" y="227526"/>
                    <a:pt x="34063" y="207060"/>
                  </a:cubicBezTo>
                  <a:cubicBezTo>
                    <a:pt x="33633" y="187596"/>
                    <a:pt x="38499" y="168418"/>
                    <a:pt x="37355" y="148881"/>
                  </a:cubicBezTo>
                  <a:cubicBezTo>
                    <a:pt x="36997" y="143085"/>
                    <a:pt x="38786" y="136358"/>
                    <a:pt x="44081" y="132279"/>
                  </a:cubicBezTo>
                  <a:cubicBezTo>
                    <a:pt x="50522" y="127413"/>
                    <a:pt x="46657" y="122046"/>
                    <a:pt x="43723" y="118898"/>
                  </a:cubicBezTo>
                  <a:cubicBezTo>
                    <a:pt x="39716" y="114533"/>
                    <a:pt x="36281" y="119685"/>
                    <a:pt x="33132" y="122333"/>
                  </a:cubicBezTo>
                  <a:cubicBezTo>
                    <a:pt x="23543" y="130490"/>
                    <a:pt x="13525" y="137289"/>
                    <a:pt x="0" y="132136"/>
                  </a:cubicBezTo>
                  <a:close/>
                </a:path>
              </a:pathLst>
            </a:custGeom>
            <a:solidFill>
              <a:srgbClr val="626B94"/>
            </a:solidFill>
            <a:ln w="7144" cap="flat">
              <a:noFill/>
              <a:prstDash val="solid"/>
              <a:miter/>
            </a:ln>
          </p:spPr>
          <p:txBody>
            <a:bodyPr rtlCol="0" anchor="ctr"/>
            <a:lstStyle/>
            <a:p>
              <a:endParaRPr lang="en-US" sz="2400"/>
            </a:p>
          </p:txBody>
        </p:sp>
        <p:sp>
          <p:nvSpPr>
            <p:cNvPr id="126" name="Freeform: Shape 125">
              <a:extLst>
                <a:ext uri="{FF2B5EF4-FFF2-40B4-BE49-F238E27FC236}">
                  <a16:creationId xmlns:a16="http://schemas.microsoft.com/office/drawing/2014/main" id="{65337ABD-D77E-4002-A31E-20DE346D5EEA}"/>
                </a:ext>
              </a:extLst>
            </p:cNvPr>
            <p:cNvSpPr/>
            <p:nvPr/>
          </p:nvSpPr>
          <p:spPr>
            <a:xfrm>
              <a:off x="6981339" y="3604272"/>
              <a:ext cx="227802" cy="51800"/>
            </a:xfrm>
            <a:custGeom>
              <a:avLst/>
              <a:gdLst>
                <a:gd name="connsiteX0" fmla="*/ 129577 w 227802"/>
                <a:gd name="connsiteY0" fmla="*/ 20026 h 51800"/>
                <a:gd name="connsiteX1" fmla="*/ 83134 w 227802"/>
                <a:gd name="connsiteY1" fmla="*/ 18237 h 51800"/>
                <a:gd name="connsiteX2" fmla="*/ 3416 w 227802"/>
                <a:gd name="connsiteY2" fmla="*/ 20097 h 51800"/>
                <a:gd name="connsiteX3" fmla="*/ 16082 w 227802"/>
                <a:gd name="connsiteY3" fmla="*/ 1420 h 51800"/>
                <a:gd name="connsiteX4" fmla="*/ 146966 w 227802"/>
                <a:gd name="connsiteY4" fmla="*/ 4926 h 51800"/>
                <a:gd name="connsiteX5" fmla="*/ 226327 w 227802"/>
                <a:gd name="connsiteY5" fmla="*/ 46503 h 51800"/>
                <a:gd name="connsiteX6" fmla="*/ 223750 w 227802"/>
                <a:gd name="connsiteY6" fmla="*/ 51799 h 51800"/>
                <a:gd name="connsiteX7" fmla="*/ 223679 w 227802"/>
                <a:gd name="connsiteY7" fmla="*/ 51727 h 51800"/>
                <a:gd name="connsiteX8" fmla="*/ 134228 w 227802"/>
                <a:gd name="connsiteY8" fmla="*/ 22960 h 51800"/>
                <a:gd name="connsiteX9" fmla="*/ 129577 w 227802"/>
                <a:gd name="connsiteY9" fmla="*/ 20026 h 5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802" h="51800">
                  <a:moveTo>
                    <a:pt x="129577" y="20026"/>
                  </a:moveTo>
                  <a:cubicBezTo>
                    <a:pt x="114334" y="14515"/>
                    <a:pt x="98376" y="16591"/>
                    <a:pt x="83134" y="18237"/>
                  </a:cubicBezTo>
                  <a:cubicBezTo>
                    <a:pt x="56513" y="21099"/>
                    <a:pt x="29964" y="19739"/>
                    <a:pt x="3416" y="20097"/>
                  </a:cubicBezTo>
                  <a:cubicBezTo>
                    <a:pt x="-2381" y="2064"/>
                    <a:pt x="-2381" y="1205"/>
                    <a:pt x="16082" y="1420"/>
                  </a:cubicBezTo>
                  <a:cubicBezTo>
                    <a:pt x="59734" y="1992"/>
                    <a:pt x="103457" y="-3947"/>
                    <a:pt x="146966" y="4926"/>
                  </a:cubicBezTo>
                  <a:cubicBezTo>
                    <a:pt x="177594" y="11152"/>
                    <a:pt x="204286" y="24319"/>
                    <a:pt x="226327" y="46503"/>
                  </a:cubicBezTo>
                  <a:cubicBezTo>
                    <a:pt x="228831" y="49938"/>
                    <a:pt x="228259" y="51870"/>
                    <a:pt x="223750" y="51799"/>
                  </a:cubicBezTo>
                  <a:lnTo>
                    <a:pt x="223679" y="51727"/>
                  </a:lnTo>
                  <a:cubicBezTo>
                    <a:pt x="194410" y="40349"/>
                    <a:pt x="166359" y="25464"/>
                    <a:pt x="134228" y="22960"/>
                  </a:cubicBezTo>
                  <a:cubicBezTo>
                    <a:pt x="132296" y="22816"/>
                    <a:pt x="130793" y="21528"/>
                    <a:pt x="129577" y="20026"/>
                  </a:cubicBezTo>
                  <a:close/>
                </a:path>
              </a:pathLst>
            </a:custGeom>
            <a:solidFill>
              <a:srgbClr val="B3BCD9"/>
            </a:solidFill>
            <a:ln w="7144" cap="flat">
              <a:noFill/>
              <a:prstDash val="solid"/>
              <a:miter/>
            </a:ln>
          </p:spPr>
          <p:txBody>
            <a:bodyPr rtlCol="0" anchor="ctr"/>
            <a:lstStyle/>
            <a:p>
              <a:endParaRPr lang="en-US" sz="2400"/>
            </a:p>
          </p:txBody>
        </p:sp>
        <p:sp>
          <p:nvSpPr>
            <p:cNvPr id="127" name="Freeform: Shape 126">
              <a:extLst>
                <a:ext uri="{FF2B5EF4-FFF2-40B4-BE49-F238E27FC236}">
                  <a16:creationId xmlns:a16="http://schemas.microsoft.com/office/drawing/2014/main" id="{B4F4647E-A443-4647-AE23-F87B346DA935}"/>
                </a:ext>
              </a:extLst>
            </p:cNvPr>
            <p:cNvSpPr/>
            <p:nvPr/>
          </p:nvSpPr>
          <p:spPr>
            <a:xfrm>
              <a:off x="6837839" y="3813066"/>
              <a:ext cx="54388" cy="157941"/>
            </a:xfrm>
            <a:custGeom>
              <a:avLst/>
              <a:gdLst>
                <a:gd name="connsiteX0" fmla="*/ 6872 w 54388"/>
                <a:gd name="connsiteY0" fmla="*/ 8 h 157941"/>
                <a:gd name="connsiteX1" fmla="*/ 43082 w 54388"/>
                <a:gd name="connsiteY1" fmla="*/ 6949 h 157941"/>
                <a:gd name="connsiteX2" fmla="*/ 48807 w 54388"/>
                <a:gd name="connsiteY2" fmla="*/ 19186 h 157941"/>
                <a:gd name="connsiteX3" fmla="*/ 49451 w 54388"/>
                <a:gd name="connsiteY3" fmla="*/ 126455 h 157941"/>
                <a:gd name="connsiteX4" fmla="*/ 54388 w 54388"/>
                <a:gd name="connsiteY4" fmla="*/ 135257 h 157941"/>
                <a:gd name="connsiteX5" fmla="*/ 49021 w 54388"/>
                <a:gd name="connsiteY5" fmla="*/ 157942 h 157941"/>
                <a:gd name="connsiteX6" fmla="*/ 40864 w 54388"/>
                <a:gd name="connsiteY6" fmla="*/ 157942 h 157941"/>
                <a:gd name="connsiteX7" fmla="*/ 32419 w 54388"/>
                <a:gd name="connsiteY7" fmla="*/ 147065 h 157941"/>
                <a:gd name="connsiteX8" fmla="*/ 25406 w 54388"/>
                <a:gd name="connsiteY8" fmla="*/ 117153 h 157941"/>
                <a:gd name="connsiteX9" fmla="*/ 14601 w 54388"/>
                <a:gd name="connsiteY9" fmla="*/ 143702 h 157941"/>
                <a:gd name="connsiteX10" fmla="*/ 9305 w 54388"/>
                <a:gd name="connsiteY10" fmla="*/ 129103 h 157941"/>
                <a:gd name="connsiteX11" fmla="*/ 10665 w 54388"/>
                <a:gd name="connsiteY11" fmla="*/ 110784 h 157941"/>
                <a:gd name="connsiteX12" fmla="*/ 13957 w 54388"/>
                <a:gd name="connsiteY12" fmla="*/ 94683 h 157941"/>
                <a:gd name="connsiteX13" fmla="*/ 3080 w 54388"/>
                <a:gd name="connsiteY13" fmla="*/ 120731 h 157941"/>
                <a:gd name="connsiteX14" fmla="*/ 217 w 54388"/>
                <a:gd name="connsiteY14" fmla="*/ 91462 h 157941"/>
                <a:gd name="connsiteX15" fmla="*/ 718 w 54388"/>
                <a:gd name="connsiteY15" fmla="*/ 32997 h 157941"/>
                <a:gd name="connsiteX16" fmla="*/ 6872 w 54388"/>
                <a:gd name="connsiteY16" fmla="*/ 8 h 15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388" h="157941">
                  <a:moveTo>
                    <a:pt x="6872" y="8"/>
                  </a:moveTo>
                  <a:cubicBezTo>
                    <a:pt x="19395" y="-278"/>
                    <a:pt x="30344" y="7307"/>
                    <a:pt x="43082" y="6949"/>
                  </a:cubicBezTo>
                  <a:cubicBezTo>
                    <a:pt x="50954" y="6735"/>
                    <a:pt x="48735" y="14392"/>
                    <a:pt x="48807" y="19186"/>
                  </a:cubicBezTo>
                  <a:cubicBezTo>
                    <a:pt x="49165" y="54967"/>
                    <a:pt x="49236" y="90675"/>
                    <a:pt x="49451" y="126455"/>
                  </a:cubicBezTo>
                  <a:cubicBezTo>
                    <a:pt x="50954" y="129461"/>
                    <a:pt x="54245" y="131465"/>
                    <a:pt x="54388" y="135257"/>
                  </a:cubicBezTo>
                  <a:cubicBezTo>
                    <a:pt x="52814" y="142843"/>
                    <a:pt x="55605" y="151502"/>
                    <a:pt x="49021" y="157942"/>
                  </a:cubicBezTo>
                  <a:cubicBezTo>
                    <a:pt x="46302" y="157942"/>
                    <a:pt x="43583" y="157942"/>
                    <a:pt x="40864" y="157942"/>
                  </a:cubicBezTo>
                  <a:cubicBezTo>
                    <a:pt x="33564" y="157727"/>
                    <a:pt x="34495" y="151287"/>
                    <a:pt x="32419" y="147065"/>
                  </a:cubicBezTo>
                  <a:cubicBezTo>
                    <a:pt x="30917" y="137046"/>
                    <a:pt x="32205" y="126312"/>
                    <a:pt x="25406" y="117153"/>
                  </a:cubicBezTo>
                  <a:cubicBezTo>
                    <a:pt x="16390" y="124022"/>
                    <a:pt x="22186" y="136545"/>
                    <a:pt x="14601" y="143702"/>
                  </a:cubicBezTo>
                  <a:cubicBezTo>
                    <a:pt x="8518" y="140410"/>
                    <a:pt x="9448" y="134613"/>
                    <a:pt x="9305" y="129103"/>
                  </a:cubicBezTo>
                  <a:cubicBezTo>
                    <a:pt x="4081" y="122591"/>
                    <a:pt x="8160" y="116723"/>
                    <a:pt x="10665" y="110784"/>
                  </a:cubicBezTo>
                  <a:cubicBezTo>
                    <a:pt x="12740" y="105918"/>
                    <a:pt x="17105" y="101552"/>
                    <a:pt x="13957" y="94683"/>
                  </a:cubicBezTo>
                  <a:cubicBezTo>
                    <a:pt x="2793" y="100908"/>
                    <a:pt x="11452" y="114362"/>
                    <a:pt x="3080" y="120731"/>
                  </a:cubicBezTo>
                  <a:cubicBezTo>
                    <a:pt x="-1500" y="111356"/>
                    <a:pt x="575" y="101195"/>
                    <a:pt x="217" y="91462"/>
                  </a:cubicBezTo>
                  <a:cubicBezTo>
                    <a:pt x="-498" y="71998"/>
                    <a:pt x="790" y="52462"/>
                    <a:pt x="718" y="32997"/>
                  </a:cubicBezTo>
                  <a:cubicBezTo>
                    <a:pt x="718" y="21405"/>
                    <a:pt x="360" y="10098"/>
                    <a:pt x="6872" y="8"/>
                  </a:cubicBezTo>
                  <a:close/>
                </a:path>
              </a:pathLst>
            </a:custGeom>
            <a:solidFill>
              <a:srgbClr val="393C60"/>
            </a:solidFill>
            <a:ln w="7144" cap="flat">
              <a:noFill/>
              <a:prstDash val="solid"/>
              <a:miter/>
            </a:ln>
          </p:spPr>
          <p:txBody>
            <a:bodyPr rtlCol="0" anchor="ctr"/>
            <a:lstStyle/>
            <a:p>
              <a:endParaRPr lang="en-US" sz="2400"/>
            </a:p>
          </p:txBody>
        </p:sp>
        <p:sp>
          <p:nvSpPr>
            <p:cNvPr id="128" name="Freeform: Shape 127">
              <a:extLst>
                <a:ext uri="{FF2B5EF4-FFF2-40B4-BE49-F238E27FC236}">
                  <a16:creationId xmlns:a16="http://schemas.microsoft.com/office/drawing/2014/main" id="{F30D73E5-2A75-44AA-9BEE-2C5306486EBA}"/>
                </a:ext>
              </a:extLst>
            </p:cNvPr>
            <p:cNvSpPr/>
            <p:nvPr/>
          </p:nvSpPr>
          <p:spPr>
            <a:xfrm>
              <a:off x="6708925" y="3669166"/>
              <a:ext cx="18069" cy="282663"/>
            </a:xfrm>
            <a:custGeom>
              <a:avLst/>
              <a:gdLst>
                <a:gd name="connsiteX0" fmla="*/ 9124 w 18069"/>
                <a:gd name="connsiteY0" fmla="*/ 0 h 282663"/>
                <a:gd name="connsiteX1" fmla="*/ 9840 w 18069"/>
                <a:gd name="connsiteY1" fmla="*/ 27694 h 282663"/>
                <a:gd name="connsiteX2" fmla="*/ 18069 w 18069"/>
                <a:gd name="connsiteY2" fmla="*/ 35423 h 282663"/>
                <a:gd name="connsiteX3" fmla="*/ 11843 w 18069"/>
                <a:gd name="connsiteY3" fmla="*/ 191854 h 282663"/>
                <a:gd name="connsiteX4" fmla="*/ 7550 w 18069"/>
                <a:gd name="connsiteY4" fmla="*/ 282664 h 282663"/>
                <a:gd name="connsiteX5" fmla="*/ 1181 w 18069"/>
                <a:gd name="connsiteY5" fmla="*/ 238726 h 282663"/>
                <a:gd name="connsiteX6" fmla="*/ 966 w 18069"/>
                <a:gd name="connsiteY6" fmla="*/ 31344 h 282663"/>
                <a:gd name="connsiteX7" fmla="*/ 9124 w 18069"/>
                <a:gd name="connsiteY7" fmla="*/ 0 h 28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9" h="282663">
                  <a:moveTo>
                    <a:pt x="9124" y="0"/>
                  </a:moveTo>
                  <a:cubicBezTo>
                    <a:pt x="9410" y="9231"/>
                    <a:pt x="12917" y="18105"/>
                    <a:pt x="9840" y="27694"/>
                  </a:cubicBezTo>
                  <a:cubicBezTo>
                    <a:pt x="8337" y="32489"/>
                    <a:pt x="9553" y="39001"/>
                    <a:pt x="18069" y="35423"/>
                  </a:cubicBezTo>
                  <a:cubicBezTo>
                    <a:pt x="9625" y="87304"/>
                    <a:pt x="14491" y="139758"/>
                    <a:pt x="11843" y="191854"/>
                  </a:cubicBezTo>
                  <a:cubicBezTo>
                    <a:pt x="10269" y="222052"/>
                    <a:pt x="10484" y="252322"/>
                    <a:pt x="7550" y="282664"/>
                  </a:cubicBezTo>
                  <a:cubicBezTo>
                    <a:pt x="-394" y="268781"/>
                    <a:pt x="7979" y="252608"/>
                    <a:pt x="1181" y="238726"/>
                  </a:cubicBezTo>
                  <a:cubicBezTo>
                    <a:pt x="-465" y="169598"/>
                    <a:pt x="-250" y="100471"/>
                    <a:pt x="966" y="31344"/>
                  </a:cubicBezTo>
                  <a:cubicBezTo>
                    <a:pt x="1181" y="20395"/>
                    <a:pt x="3256" y="9661"/>
                    <a:pt x="9124" y="0"/>
                  </a:cubicBezTo>
                  <a:close/>
                </a:path>
              </a:pathLst>
            </a:custGeom>
            <a:solidFill>
              <a:srgbClr val="BBC5E2"/>
            </a:solidFill>
            <a:ln w="7144" cap="flat">
              <a:noFill/>
              <a:prstDash val="solid"/>
              <a:miter/>
            </a:ln>
          </p:spPr>
          <p:txBody>
            <a:bodyPr rtlCol="0" anchor="ctr"/>
            <a:lstStyle/>
            <a:p>
              <a:endParaRPr lang="en-US" sz="2400"/>
            </a:p>
          </p:txBody>
        </p:sp>
        <p:sp>
          <p:nvSpPr>
            <p:cNvPr id="129" name="Freeform: Shape 128">
              <a:extLst>
                <a:ext uri="{FF2B5EF4-FFF2-40B4-BE49-F238E27FC236}">
                  <a16:creationId xmlns:a16="http://schemas.microsoft.com/office/drawing/2014/main" id="{0ED64B86-E374-41B9-A8E3-5D902A471822}"/>
                </a:ext>
              </a:extLst>
            </p:cNvPr>
            <p:cNvSpPr/>
            <p:nvPr/>
          </p:nvSpPr>
          <p:spPr>
            <a:xfrm>
              <a:off x="7075851" y="3864550"/>
              <a:ext cx="59180" cy="120400"/>
            </a:xfrm>
            <a:custGeom>
              <a:avLst/>
              <a:gdLst>
                <a:gd name="connsiteX0" fmla="*/ 0 w 59180"/>
                <a:gd name="connsiteY0" fmla="*/ 14503 h 120400"/>
                <a:gd name="connsiteX1" fmla="*/ 21325 w 59180"/>
                <a:gd name="connsiteY1" fmla="*/ 1407 h 120400"/>
                <a:gd name="connsiteX2" fmla="*/ 29268 w 59180"/>
                <a:gd name="connsiteY2" fmla="*/ 3339 h 120400"/>
                <a:gd name="connsiteX3" fmla="*/ 31987 w 59180"/>
                <a:gd name="connsiteY3" fmla="*/ 20013 h 120400"/>
                <a:gd name="connsiteX4" fmla="*/ 33276 w 59180"/>
                <a:gd name="connsiteY4" fmla="*/ 67744 h 120400"/>
                <a:gd name="connsiteX5" fmla="*/ 51881 w 59180"/>
                <a:gd name="connsiteY5" fmla="*/ 60516 h 120400"/>
                <a:gd name="connsiteX6" fmla="*/ 51953 w 59180"/>
                <a:gd name="connsiteY6" fmla="*/ 60445 h 120400"/>
                <a:gd name="connsiteX7" fmla="*/ 59181 w 59180"/>
                <a:gd name="connsiteY7" fmla="*/ 61876 h 120400"/>
                <a:gd name="connsiteX8" fmla="*/ 47301 w 59180"/>
                <a:gd name="connsiteY8" fmla="*/ 120269 h 120400"/>
                <a:gd name="connsiteX9" fmla="*/ 37855 w 59180"/>
                <a:gd name="connsiteY9" fmla="*/ 114688 h 120400"/>
                <a:gd name="connsiteX10" fmla="*/ 40074 w 59180"/>
                <a:gd name="connsiteY10" fmla="*/ 77619 h 120400"/>
                <a:gd name="connsiteX11" fmla="*/ 37927 w 59180"/>
                <a:gd name="connsiteY11" fmla="*/ 114831 h 120400"/>
                <a:gd name="connsiteX12" fmla="*/ 17675 w 59180"/>
                <a:gd name="connsiteY12" fmla="*/ 110179 h 120400"/>
                <a:gd name="connsiteX13" fmla="*/ 12666 w 59180"/>
                <a:gd name="connsiteY13" fmla="*/ 74829 h 120400"/>
                <a:gd name="connsiteX14" fmla="*/ 14670 w 59180"/>
                <a:gd name="connsiteY14" fmla="*/ 28314 h 120400"/>
                <a:gd name="connsiteX15" fmla="*/ 11807 w 59180"/>
                <a:gd name="connsiteY15" fmla="*/ 22733 h 120400"/>
                <a:gd name="connsiteX16" fmla="*/ 0 w 59180"/>
                <a:gd name="connsiteY16" fmla="*/ 14503 h 12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180" h="120400">
                  <a:moveTo>
                    <a:pt x="0" y="14503"/>
                  </a:moveTo>
                  <a:cubicBezTo>
                    <a:pt x="7514" y="10996"/>
                    <a:pt x="18391" y="13501"/>
                    <a:pt x="21325" y="1407"/>
                  </a:cubicBezTo>
                  <a:cubicBezTo>
                    <a:pt x="22041" y="-1598"/>
                    <a:pt x="26907" y="763"/>
                    <a:pt x="29268" y="3339"/>
                  </a:cubicBezTo>
                  <a:cubicBezTo>
                    <a:pt x="32632" y="8492"/>
                    <a:pt x="31558" y="14360"/>
                    <a:pt x="31987" y="20013"/>
                  </a:cubicBezTo>
                  <a:cubicBezTo>
                    <a:pt x="33132" y="36329"/>
                    <a:pt x="28338" y="52716"/>
                    <a:pt x="33276" y="67744"/>
                  </a:cubicBezTo>
                  <a:cubicBezTo>
                    <a:pt x="35995" y="59944"/>
                    <a:pt x="45369" y="63522"/>
                    <a:pt x="51881" y="60516"/>
                  </a:cubicBezTo>
                  <a:lnTo>
                    <a:pt x="51953" y="60445"/>
                  </a:lnTo>
                  <a:cubicBezTo>
                    <a:pt x="55173" y="56724"/>
                    <a:pt x="57892" y="55579"/>
                    <a:pt x="59181" y="61876"/>
                  </a:cubicBezTo>
                  <a:cubicBezTo>
                    <a:pt x="49949" y="80267"/>
                    <a:pt x="46371" y="99803"/>
                    <a:pt x="47301" y="120269"/>
                  </a:cubicBezTo>
                  <a:cubicBezTo>
                    <a:pt x="42650" y="120914"/>
                    <a:pt x="39430" y="119196"/>
                    <a:pt x="37855" y="114688"/>
                  </a:cubicBezTo>
                  <a:cubicBezTo>
                    <a:pt x="37283" y="102093"/>
                    <a:pt x="35566" y="89355"/>
                    <a:pt x="40074" y="77619"/>
                  </a:cubicBezTo>
                  <a:cubicBezTo>
                    <a:pt x="30771" y="89141"/>
                    <a:pt x="33991" y="101950"/>
                    <a:pt x="37927" y="114831"/>
                  </a:cubicBezTo>
                  <a:cubicBezTo>
                    <a:pt x="31200" y="113256"/>
                    <a:pt x="24402" y="111754"/>
                    <a:pt x="17675" y="110179"/>
                  </a:cubicBezTo>
                  <a:cubicBezTo>
                    <a:pt x="13811" y="98730"/>
                    <a:pt x="8086" y="87495"/>
                    <a:pt x="12666" y="74829"/>
                  </a:cubicBezTo>
                  <a:cubicBezTo>
                    <a:pt x="19321" y="59586"/>
                    <a:pt x="17461" y="43986"/>
                    <a:pt x="14670" y="28314"/>
                  </a:cubicBezTo>
                  <a:cubicBezTo>
                    <a:pt x="13453" y="26597"/>
                    <a:pt x="12380" y="24808"/>
                    <a:pt x="11807" y="22733"/>
                  </a:cubicBezTo>
                  <a:cubicBezTo>
                    <a:pt x="16030" y="8062"/>
                    <a:pt x="3506" y="17795"/>
                    <a:pt x="0" y="14503"/>
                  </a:cubicBezTo>
                  <a:close/>
                </a:path>
              </a:pathLst>
            </a:custGeom>
            <a:solidFill>
              <a:srgbClr val="3B3E64"/>
            </a:solidFill>
            <a:ln w="7144" cap="flat">
              <a:noFill/>
              <a:prstDash val="solid"/>
              <a:miter/>
            </a:ln>
          </p:spPr>
          <p:txBody>
            <a:bodyPr rtlCol="0" anchor="ctr"/>
            <a:lstStyle/>
            <a:p>
              <a:endParaRPr lang="en-US" sz="2400"/>
            </a:p>
          </p:txBody>
        </p:sp>
        <p:sp>
          <p:nvSpPr>
            <p:cNvPr id="130" name="Freeform: Shape 129">
              <a:extLst>
                <a:ext uri="{FF2B5EF4-FFF2-40B4-BE49-F238E27FC236}">
                  <a16:creationId xmlns:a16="http://schemas.microsoft.com/office/drawing/2014/main" id="{AB0D4DFF-68EC-4A56-82F7-EB65C35C1A52}"/>
                </a:ext>
              </a:extLst>
            </p:cNvPr>
            <p:cNvSpPr/>
            <p:nvPr/>
          </p:nvSpPr>
          <p:spPr>
            <a:xfrm>
              <a:off x="6900063" y="3921492"/>
              <a:ext cx="37006" cy="75063"/>
            </a:xfrm>
            <a:custGeom>
              <a:avLst/>
              <a:gdLst>
                <a:gd name="connsiteX0" fmla="*/ 1252 w 37006"/>
                <a:gd name="connsiteY0" fmla="*/ 40714 h 75063"/>
                <a:gd name="connsiteX1" fmla="*/ 10269 w 37006"/>
                <a:gd name="connsiteY1" fmla="*/ 12519 h 75063"/>
                <a:gd name="connsiteX2" fmla="*/ 24223 w 37006"/>
                <a:gd name="connsiteY2" fmla="*/ 426 h 75063"/>
                <a:gd name="connsiteX3" fmla="*/ 36102 w 37006"/>
                <a:gd name="connsiteY3" fmla="*/ 26259 h 75063"/>
                <a:gd name="connsiteX4" fmla="*/ 25654 w 37006"/>
                <a:gd name="connsiteY4" fmla="*/ 50733 h 75063"/>
                <a:gd name="connsiteX5" fmla="*/ 25368 w 37006"/>
                <a:gd name="connsiteY5" fmla="*/ 64257 h 75063"/>
                <a:gd name="connsiteX6" fmla="*/ 21432 w 37006"/>
                <a:gd name="connsiteY6" fmla="*/ 75063 h 75063"/>
                <a:gd name="connsiteX7" fmla="*/ 1324 w 37006"/>
                <a:gd name="connsiteY7" fmla="*/ 60966 h 75063"/>
                <a:gd name="connsiteX8" fmla="*/ 1252 w 37006"/>
                <a:gd name="connsiteY8" fmla="*/ 40714 h 7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6" h="75063">
                  <a:moveTo>
                    <a:pt x="1252" y="40714"/>
                  </a:moveTo>
                  <a:cubicBezTo>
                    <a:pt x="1610" y="30481"/>
                    <a:pt x="5474" y="21321"/>
                    <a:pt x="10269" y="12519"/>
                  </a:cubicBezTo>
                  <a:cubicBezTo>
                    <a:pt x="12845" y="6007"/>
                    <a:pt x="14706" y="-1936"/>
                    <a:pt x="24223" y="426"/>
                  </a:cubicBezTo>
                  <a:cubicBezTo>
                    <a:pt x="32667" y="2501"/>
                    <a:pt x="39537" y="18172"/>
                    <a:pt x="36102" y="26259"/>
                  </a:cubicBezTo>
                  <a:cubicBezTo>
                    <a:pt x="32596" y="34417"/>
                    <a:pt x="26656" y="41501"/>
                    <a:pt x="25654" y="50733"/>
                  </a:cubicBezTo>
                  <a:cubicBezTo>
                    <a:pt x="25368" y="55241"/>
                    <a:pt x="25511" y="59749"/>
                    <a:pt x="25368" y="64257"/>
                  </a:cubicBezTo>
                  <a:cubicBezTo>
                    <a:pt x="25225" y="68265"/>
                    <a:pt x="23937" y="71914"/>
                    <a:pt x="21432" y="75063"/>
                  </a:cubicBezTo>
                  <a:cubicBezTo>
                    <a:pt x="12845" y="73059"/>
                    <a:pt x="4115" y="71199"/>
                    <a:pt x="1324" y="60966"/>
                  </a:cubicBezTo>
                  <a:cubicBezTo>
                    <a:pt x="-465" y="54239"/>
                    <a:pt x="-394" y="47441"/>
                    <a:pt x="1252" y="40714"/>
                  </a:cubicBezTo>
                  <a:close/>
                </a:path>
              </a:pathLst>
            </a:custGeom>
            <a:solidFill>
              <a:srgbClr val="97A9D2"/>
            </a:solidFill>
            <a:ln w="7144" cap="flat">
              <a:noFill/>
              <a:prstDash val="solid"/>
              <a:miter/>
            </a:ln>
          </p:spPr>
          <p:txBody>
            <a:bodyPr rtlCol="0" anchor="ctr"/>
            <a:lstStyle/>
            <a:p>
              <a:endParaRPr lang="en-US" sz="2400"/>
            </a:p>
          </p:txBody>
        </p:sp>
        <p:sp>
          <p:nvSpPr>
            <p:cNvPr id="131" name="Freeform: Shape 130">
              <a:extLst>
                <a:ext uri="{FF2B5EF4-FFF2-40B4-BE49-F238E27FC236}">
                  <a16:creationId xmlns:a16="http://schemas.microsoft.com/office/drawing/2014/main" id="{CCC04025-A807-441C-BFF0-99FD32E50381}"/>
                </a:ext>
              </a:extLst>
            </p:cNvPr>
            <p:cNvSpPr/>
            <p:nvPr/>
          </p:nvSpPr>
          <p:spPr>
            <a:xfrm>
              <a:off x="7119814" y="3918411"/>
              <a:ext cx="35598" cy="74923"/>
            </a:xfrm>
            <a:custGeom>
              <a:avLst/>
              <a:gdLst>
                <a:gd name="connsiteX0" fmla="*/ 3267 w 35598"/>
                <a:gd name="connsiteY0" fmla="*/ 66337 h 74923"/>
                <a:gd name="connsiteX1" fmla="*/ 13572 w 35598"/>
                <a:gd name="connsiteY1" fmla="*/ 6655 h 74923"/>
                <a:gd name="connsiteX2" fmla="*/ 20298 w 35598"/>
                <a:gd name="connsiteY2" fmla="*/ 0 h 74923"/>
                <a:gd name="connsiteX3" fmla="*/ 33752 w 35598"/>
                <a:gd name="connsiteY3" fmla="*/ 15386 h 74923"/>
                <a:gd name="connsiteX4" fmla="*/ 33680 w 35598"/>
                <a:gd name="connsiteY4" fmla="*/ 15242 h 74923"/>
                <a:gd name="connsiteX5" fmla="*/ 32893 w 35598"/>
                <a:gd name="connsiteY5" fmla="*/ 27050 h 74923"/>
                <a:gd name="connsiteX6" fmla="*/ 24091 w 35598"/>
                <a:gd name="connsiteY6" fmla="*/ 68913 h 74923"/>
                <a:gd name="connsiteX7" fmla="*/ 21586 w 35598"/>
                <a:gd name="connsiteY7" fmla="*/ 74924 h 74923"/>
                <a:gd name="connsiteX8" fmla="*/ 3267 w 35598"/>
                <a:gd name="connsiteY8" fmla="*/ 66337 h 7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98" h="74923">
                  <a:moveTo>
                    <a:pt x="3267" y="66337"/>
                  </a:moveTo>
                  <a:cubicBezTo>
                    <a:pt x="-4032" y="44582"/>
                    <a:pt x="1549" y="25046"/>
                    <a:pt x="13572" y="6655"/>
                  </a:cubicBezTo>
                  <a:cubicBezTo>
                    <a:pt x="15074" y="3721"/>
                    <a:pt x="16649" y="787"/>
                    <a:pt x="20298" y="0"/>
                  </a:cubicBezTo>
                  <a:cubicBezTo>
                    <a:pt x="27741" y="2576"/>
                    <a:pt x="31533" y="8301"/>
                    <a:pt x="33752" y="15386"/>
                  </a:cubicBezTo>
                  <a:lnTo>
                    <a:pt x="33680" y="15242"/>
                  </a:lnTo>
                  <a:cubicBezTo>
                    <a:pt x="37043" y="19393"/>
                    <a:pt x="35469" y="23687"/>
                    <a:pt x="32893" y="27050"/>
                  </a:cubicBezTo>
                  <a:cubicBezTo>
                    <a:pt x="23232" y="39645"/>
                    <a:pt x="21944" y="53814"/>
                    <a:pt x="24091" y="68913"/>
                  </a:cubicBezTo>
                  <a:cubicBezTo>
                    <a:pt x="24449" y="71203"/>
                    <a:pt x="24234" y="73707"/>
                    <a:pt x="21586" y="74924"/>
                  </a:cubicBezTo>
                  <a:cubicBezTo>
                    <a:pt x="14430" y="74065"/>
                    <a:pt x="8705" y="70559"/>
                    <a:pt x="3267" y="66337"/>
                  </a:cubicBezTo>
                  <a:close/>
                </a:path>
              </a:pathLst>
            </a:custGeom>
            <a:solidFill>
              <a:srgbClr val="96A7D2"/>
            </a:solidFill>
            <a:ln w="7144" cap="flat">
              <a:noFill/>
              <a:prstDash val="solid"/>
              <a:miter/>
            </a:ln>
          </p:spPr>
          <p:txBody>
            <a:bodyPr rtlCol="0" anchor="ctr"/>
            <a:lstStyle/>
            <a:p>
              <a:endParaRPr lang="en-US" sz="2400"/>
            </a:p>
          </p:txBody>
        </p:sp>
        <p:sp>
          <p:nvSpPr>
            <p:cNvPr id="132" name="Freeform: Shape 131">
              <a:extLst>
                <a:ext uri="{FF2B5EF4-FFF2-40B4-BE49-F238E27FC236}">
                  <a16:creationId xmlns:a16="http://schemas.microsoft.com/office/drawing/2014/main" id="{744295C0-F246-4FEE-8D6E-E5AB6A328AB0}"/>
                </a:ext>
              </a:extLst>
            </p:cNvPr>
            <p:cNvSpPr/>
            <p:nvPr/>
          </p:nvSpPr>
          <p:spPr>
            <a:xfrm>
              <a:off x="6923238" y="3944847"/>
              <a:ext cx="31665" cy="54403"/>
            </a:xfrm>
            <a:custGeom>
              <a:avLst/>
              <a:gdLst>
                <a:gd name="connsiteX0" fmla="*/ 18294 w 31665"/>
                <a:gd name="connsiteY0" fmla="*/ 54356 h 54403"/>
                <a:gd name="connsiteX1" fmla="*/ 5056 w 31665"/>
                <a:gd name="connsiteY1" fmla="*/ 48417 h 54403"/>
                <a:gd name="connsiteX2" fmla="*/ 261 w 31665"/>
                <a:gd name="connsiteY2" fmla="*/ 37182 h 54403"/>
                <a:gd name="connsiteX3" fmla="*/ 690 w 31665"/>
                <a:gd name="connsiteY3" fmla="*/ 30670 h 54403"/>
                <a:gd name="connsiteX4" fmla="*/ 10924 w 31665"/>
                <a:gd name="connsiteY4" fmla="*/ 4693 h 54403"/>
                <a:gd name="connsiteX5" fmla="*/ 21157 w 31665"/>
                <a:gd name="connsiteY5" fmla="*/ 1688 h 54403"/>
                <a:gd name="connsiteX6" fmla="*/ 27025 w 31665"/>
                <a:gd name="connsiteY6" fmla="*/ 50134 h 54403"/>
                <a:gd name="connsiteX7" fmla="*/ 18294 w 31665"/>
                <a:gd name="connsiteY7" fmla="*/ 54356 h 5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65" h="54403">
                  <a:moveTo>
                    <a:pt x="18294" y="54356"/>
                  </a:moveTo>
                  <a:cubicBezTo>
                    <a:pt x="12784" y="54857"/>
                    <a:pt x="9063" y="51279"/>
                    <a:pt x="5056" y="48417"/>
                  </a:cubicBezTo>
                  <a:cubicBezTo>
                    <a:pt x="-97" y="46199"/>
                    <a:pt x="2122" y="40832"/>
                    <a:pt x="261" y="37182"/>
                  </a:cubicBezTo>
                  <a:cubicBezTo>
                    <a:pt x="-168" y="34964"/>
                    <a:pt x="-97" y="32817"/>
                    <a:pt x="690" y="30670"/>
                  </a:cubicBezTo>
                  <a:cubicBezTo>
                    <a:pt x="1549" y="21009"/>
                    <a:pt x="5700" y="12637"/>
                    <a:pt x="10924" y="4693"/>
                  </a:cubicBezTo>
                  <a:cubicBezTo>
                    <a:pt x="13357" y="1044"/>
                    <a:pt x="15933" y="-2033"/>
                    <a:pt x="21157" y="1688"/>
                  </a:cubicBezTo>
                  <a:cubicBezTo>
                    <a:pt x="31605" y="9130"/>
                    <a:pt x="35540" y="40760"/>
                    <a:pt x="27025" y="50134"/>
                  </a:cubicBezTo>
                  <a:cubicBezTo>
                    <a:pt x="24520" y="52782"/>
                    <a:pt x="21085" y="52782"/>
                    <a:pt x="18294" y="54356"/>
                  </a:cubicBezTo>
                  <a:close/>
                </a:path>
              </a:pathLst>
            </a:custGeom>
            <a:solidFill>
              <a:srgbClr val="96A8D1"/>
            </a:solidFill>
            <a:ln w="7144" cap="flat">
              <a:noFill/>
              <a:prstDash val="solid"/>
              <a:miter/>
            </a:ln>
          </p:spPr>
          <p:txBody>
            <a:bodyPr rtlCol="0" anchor="ctr"/>
            <a:lstStyle/>
            <a:p>
              <a:endParaRPr lang="en-US" sz="2400"/>
            </a:p>
          </p:txBody>
        </p:sp>
        <p:sp>
          <p:nvSpPr>
            <p:cNvPr id="133" name="Freeform: Shape 132">
              <a:extLst>
                <a:ext uri="{FF2B5EF4-FFF2-40B4-BE49-F238E27FC236}">
                  <a16:creationId xmlns:a16="http://schemas.microsoft.com/office/drawing/2014/main" id="{09D6B2FB-9548-4248-AA38-478777B954E3}"/>
                </a:ext>
              </a:extLst>
            </p:cNvPr>
            <p:cNvSpPr/>
            <p:nvPr/>
          </p:nvSpPr>
          <p:spPr>
            <a:xfrm>
              <a:off x="7142309" y="3941122"/>
              <a:ext cx="31391" cy="54355"/>
            </a:xfrm>
            <a:custGeom>
              <a:avLst/>
              <a:gdLst>
                <a:gd name="connsiteX0" fmla="*/ 8610 w 31391"/>
                <a:gd name="connsiteY0" fmla="*/ 51712 h 54355"/>
                <a:gd name="connsiteX1" fmla="*/ 6248 w 31391"/>
                <a:gd name="connsiteY1" fmla="*/ 49422 h 54355"/>
                <a:gd name="connsiteX2" fmla="*/ 12474 w 31391"/>
                <a:gd name="connsiteY2" fmla="*/ 1191 h 54355"/>
                <a:gd name="connsiteX3" fmla="*/ 21347 w 31391"/>
                <a:gd name="connsiteY3" fmla="*/ 2407 h 54355"/>
                <a:gd name="connsiteX4" fmla="*/ 29791 w 31391"/>
                <a:gd name="connsiteY4" fmla="*/ 45630 h 54355"/>
                <a:gd name="connsiteX5" fmla="*/ 8610 w 31391"/>
                <a:gd name="connsiteY5" fmla="*/ 51712 h 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1" h="54355">
                  <a:moveTo>
                    <a:pt x="8610" y="51712"/>
                  </a:moveTo>
                  <a:cubicBezTo>
                    <a:pt x="7822" y="50925"/>
                    <a:pt x="7035" y="50209"/>
                    <a:pt x="6248" y="49422"/>
                  </a:cubicBezTo>
                  <a:cubicBezTo>
                    <a:pt x="-4414" y="36899"/>
                    <a:pt x="-836" y="8991"/>
                    <a:pt x="12474" y="1191"/>
                  </a:cubicBezTo>
                  <a:cubicBezTo>
                    <a:pt x="15837" y="-742"/>
                    <a:pt x="18485" y="-312"/>
                    <a:pt x="21347" y="2407"/>
                  </a:cubicBezTo>
                  <a:cubicBezTo>
                    <a:pt x="28360" y="9205"/>
                    <a:pt x="34371" y="37257"/>
                    <a:pt x="29791" y="45630"/>
                  </a:cubicBezTo>
                  <a:cubicBezTo>
                    <a:pt x="24997" y="54431"/>
                    <a:pt x="17698" y="56793"/>
                    <a:pt x="8610" y="51712"/>
                  </a:cubicBezTo>
                  <a:close/>
                </a:path>
              </a:pathLst>
            </a:custGeom>
            <a:solidFill>
              <a:srgbClr val="99A8D2"/>
            </a:solidFill>
            <a:ln w="7144" cap="flat">
              <a:noFill/>
              <a:prstDash val="solid"/>
              <a:miter/>
            </a:ln>
          </p:spPr>
          <p:txBody>
            <a:bodyPr rtlCol="0" anchor="ctr"/>
            <a:lstStyle/>
            <a:p>
              <a:endParaRPr lang="en-US" sz="2400"/>
            </a:p>
          </p:txBody>
        </p:sp>
        <p:sp>
          <p:nvSpPr>
            <p:cNvPr id="134" name="Freeform: Shape 133">
              <a:extLst>
                <a:ext uri="{FF2B5EF4-FFF2-40B4-BE49-F238E27FC236}">
                  <a16:creationId xmlns:a16="http://schemas.microsoft.com/office/drawing/2014/main" id="{BC65053F-8ABB-488E-AF14-1B2A57DC3B43}"/>
                </a:ext>
              </a:extLst>
            </p:cNvPr>
            <p:cNvSpPr/>
            <p:nvPr/>
          </p:nvSpPr>
          <p:spPr>
            <a:xfrm>
              <a:off x="7068179" y="3922060"/>
              <a:ext cx="28276" cy="52526"/>
            </a:xfrm>
            <a:custGeom>
              <a:avLst/>
              <a:gdLst>
                <a:gd name="connsiteX0" fmla="*/ 22628 w 28276"/>
                <a:gd name="connsiteY0" fmla="*/ 17318 h 52526"/>
                <a:gd name="connsiteX1" fmla="*/ 27566 w 28276"/>
                <a:gd name="connsiteY1" fmla="*/ 45299 h 52526"/>
                <a:gd name="connsiteX2" fmla="*/ 25276 w 28276"/>
                <a:gd name="connsiteY2" fmla="*/ 52526 h 52526"/>
                <a:gd name="connsiteX3" fmla="*/ 2090 w 28276"/>
                <a:gd name="connsiteY3" fmla="*/ 37355 h 52526"/>
                <a:gd name="connsiteX4" fmla="*/ 3164 w 28276"/>
                <a:gd name="connsiteY4" fmla="*/ 9804 h 52526"/>
                <a:gd name="connsiteX5" fmla="*/ 12252 w 28276"/>
                <a:gd name="connsiteY5" fmla="*/ 1 h 52526"/>
                <a:gd name="connsiteX6" fmla="*/ 22485 w 28276"/>
                <a:gd name="connsiteY6" fmla="*/ 10377 h 52526"/>
                <a:gd name="connsiteX7" fmla="*/ 22628 w 28276"/>
                <a:gd name="connsiteY7" fmla="*/ 17318 h 5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76" h="52526">
                  <a:moveTo>
                    <a:pt x="22628" y="17318"/>
                  </a:moveTo>
                  <a:cubicBezTo>
                    <a:pt x="23129" y="26836"/>
                    <a:pt x="21555" y="36640"/>
                    <a:pt x="27566" y="45299"/>
                  </a:cubicBezTo>
                  <a:cubicBezTo>
                    <a:pt x="28926" y="47302"/>
                    <a:pt x="28425" y="50880"/>
                    <a:pt x="25276" y="52526"/>
                  </a:cubicBezTo>
                  <a:cubicBezTo>
                    <a:pt x="16760" y="48662"/>
                    <a:pt x="6670" y="47231"/>
                    <a:pt x="2090" y="37355"/>
                  </a:cubicBezTo>
                  <a:cubicBezTo>
                    <a:pt x="373" y="28124"/>
                    <a:pt x="-2060" y="18893"/>
                    <a:pt x="3164" y="9804"/>
                  </a:cubicBezTo>
                  <a:cubicBezTo>
                    <a:pt x="5525" y="5726"/>
                    <a:pt x="6599" y="72"/>
                    <a:pt x="12252" y="1"/>
                  </a:cubicBezTo>
                  <a:cubicBezTo>
                    <a:pt x="18549" y="-71"/>
                    <a:pt x="20481" y="5511"/>
                    <a:pt x="22485" y="10377"/>
                  </a:cubicBezTo>
                  <a:cubicBezTo>
                    <a:pt x="23415" y="12595"/>
                    <a:pt x="23272" y="14957"/>
                    <a:pt x="22628" y="17318"/>
                  </a:cubicBezTo>
                  <a:close/>
                </a:path>
              </a:pathLst>
            </a:custGeom>
            <a:solidFill>
              <a:srgbClr val="7D8CC0"/>
            </a:solidFill>
            <a:ln w="7144" cap="flat">
              <a:noFill/>
              <a:prstDash val="solid"/>
              <a:miter/>
            </a:ln>
          </p:spPr>
          <p:txBody>
            <a:bodyPr rtlCol="0" anchor="ctr"/>
            <a:lstStyle/>
            <a:p>
              <a:endParaRPr lang="en-US" sz="2400"/>
            </a:p>
          </p:txBody>
        </p:sp>
        <p:sp>
          <p:nvSpPr>
            <p:cNvPr id="135" name="Freeform: Shape 134">
              <a:extLst>
                <a:ext uri="{FF2B5EF4-FFF2-40B4-BE49-F238E27FC236}">
                  <a16:creationId xmlns:a16="http://schemas.microsoft.com/office/drawing/2014/main" id="{57913083-A957-4181-9707-89E72A592816}"/>
                </a:ext>
              </a:extLst>
            </p:cNvPr>
            <p:cNvSpPr/>
            <p:nvPr/>
          </p:nvSpPr>
          <p:spPr>
            <a:xfrm>
              <a:off x="6967713" y="3718698"/>
              <a:ext cx="44971" cy="46536"/>
            </a:xfrm>
            <a:custGeom>
              <a:avLst/>
              <a:gdLst>
                <a:gd name="connsiteX0" fmla="*/ 20405 w 44971"/>
                <a:gd name="connsiteY0" fmla="*/ 8360 h 46536"/>
                <a:gd name="connsiteX1" fmla="*/ 29207 w 44971"/>
                <a:gd name="connsiteY1" fmla="*/ 274 h 46536"/>
                <a:gd name="connsiteX2" fmla="*/ 44879 w 44971"/>
                <a:gd name="connsiteY2" fmla="*/ 14157 h 46536"/>
                <a:gd name="connsiteX3" fmla="*/ 5163 w 44971"/>
                <a:gd name="connsiteY3" fmla="*/ 45357 h 46536"/>
                <a:gd name="connsiteX4" fmla="*/ 5449 w 44971"/>
                <a:gd name="connsiteY4" fmla="*/ 34480 h 46536"/>
                <a:gd name="connsiteX5" fmla="*/ 13750 w 44971"/>
                <a:gd name="connsiteY5" fmla="*/ 33263 h 46536"/>
                <a:gd name="connsiteX6" fmla="*/ 30567 w 44971"/>
                <a:gd name="connsiteY6" fmla="*/ 20883 h 46536"/>
                <a:gd name="connsiteX7" fmla="*/ 20405 w 44971"/>
                <a:gd name="connsiteY7" fmla="*/ 8360 h 4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1" h="46536">
                  <a:moveTo>
                    <a:pt x="20405" y="8360"/>
                  </a:moveTo>
                  <a:cubicBezTo>
                    <a:pt x="18616" y="488"/>
                    <a:pt x="23196" y="-657"/>
                    <a:pt x="29207" y="274"/>
                  </a:cubicBezTo>
                  <a:cubicBezTo>
                    <a:pt x="37365" y="1490"/>
                    <a:pt x="44020" y="4997"/>
                    <a:pt x="44879" y="14157"/>
                  </a:cubicBezTo>
                  <a:cubicBezTo>
                    <a:pt x="46596" y="33406"/>
                    <a:pt x="23983" y="51368"/>
                    <a:pt x="5163" y="45357"/>
                  </a:cubicBezTo>
                  <a:cubicBezTo>
                    <a:pt x="-4856" y="42137"/>
                    <a:pt x="2229" y="38058"/>
                    <a:pt x="5449" y="34480"/>
                  </a:cubicBezTo>
                  <a:cubicBezTo>
                    <a:pt x="8097" y="33335"/>
                    <a:pt x="10959" y="33406"/>
                    <a:pt x="13750" y="33263"/>
                  </a:cubicBezTo>
                  <a:cubicBezTo>
                    <a:pt x="22051" y="32762"/>
                    <a:pt x="27991" y="29256"/>
                    <a:pt x="30567" y="20883"/>
                  </a:cubicBezTo>
                  <a:cubicBezTo>
                    <a:pt x="33572" y="11366"/>
                    <a:pt x="22838" y="13369"/>
                    <a:pt x="20405" y="8360"/>
                  </a:cubicBezTo>
                  <a:close/>
                </a:path>
              </a:pathLst>
            </a:custGeom>
            <a:solidFill>
              <a:srgbClr val="E6E7EE"/>
            </a:solidFill>
            <a:ln w="7144" cap="flat">
              <a:noFill/>
              <a:prstDash val="solid"/>
              <a:miter/>
            </a:ln>
          </p:spPr>
          <p:txBody>
            <a:bodyPr rtlCol="0" anchor="ctr"/>
            <a:lstStyle/>
            <a:p>
              <a:endParaRPr lang="en-US" sz="2400"/>
            </a:p>
          </p:txBody>
        </p:sp>
        <p:sp>
          <p:nvSpPr>
            <p:cNvPr id="136" name="Freeform: Shape 135">
              <a:extLst>
                <a:ext uri="{FF2B5EF4-FFF2-40B4-BE49-F238E27FC236}">
                  <a16:creationId xmlns:a16="http://schemas.microsoft.com/office/drawing/2014/main" id="{D9FD2D86-FC4A-4920-B4A0-50B3F1F67DF4}"/>
                </a:ext>
              </a:extLst>
            </p:cNvPr>
            <p:cNvSpPr/>
            <p:nvPr/>
          </p:nvSpPr>
          <p:spPr>
            <a:xfrm>
              <a:off x="7138579" y="3933654"/>
              <a:ext cx="37342" cy="63451"/>
            </a:xfrm>
            <a:custGeom>
              <a:avLst/>
              <a:gdLst>
                <a:gd name="connsiteX0" fmla="*/ 12339 w 37342"/>
                <a:gd name="connsiteY0" fmla="*/ 59181 h 63451"/>
                <a:gd name="connsiteX1" fmla="*/ 32877 w 37342"/>
                <a:gd name="connsiteY1" fmla="*/ 41577 h 63451"/>
                <a:gd name="connsiteX2" fmla="*/ 32161 w 37342"/>
                <a:gd name="connsiteY2" fmla="*/ 34564 h 63451"/>
                <a:gd name="connsiteX3" fmla="*/ 19638 w 37342"/>
                <a:gd name="connsiteY3" fmla="*/ 10591 h 63451"/>
                <a:gd name="connsiteX4" fmla="*/ 6972 w 37342"/>
                <a:gd name="connsiteY4" fmla="*/ 34993 h 63451"/>
                <a:gd name="connsiteX5" fmla="*/ 10049 w 37342"/>
                <a:gd name="connsiteY5" fmla="*/ 56891 h 63451"/>
                <a:gd name="connsiteX6" fmla="*/ 2750 w 37342"/>
                <a:gd name="connsiteY6" fmla="*/ 59681 h 63451"/>
                <a:gd name="connsiteX7" fmla="*/ 14844 w 37342"/>
                <a:gd name="connsiteY7" fmla="*/ 0 h 63451"/>
                <a:gd name="connsiteX8" fmla="*/ 32662 w 37342"/>
                <a:gd name="connsiteY8" fmla="*/ 62544 h 63451"/>
                <a:gd name="connsiteX9" fmla="*/ 12339 w 37342"/>
                <a:gd name="connsiteY9" fmla="*/ 59181 h 6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42" h="63451">
                  <a:moveTo>
                    <a:pt x="12339" y="59181"/>
                  </a:moveTo>
                  <a:cubicBezTo>
                    <a:pt x="28225" y="61542"/>
                    <a:pt x="33235" y="57248"/>
                    <a:pt x="32877" y="41577"/>
                  </a:cubicBezTo>
                  <a:cubicBezTo>
                    <a:pt x="32805" y="39215"/>
                    <a:pt x="32662" y="36854"/>
                    <a:pt x="32161" y="34564"/>
                  </a:cubicBezTo>
                  <a:cubicBezTo>
                    <a:pt x="30157" y="25046"/>
                    <a:pt x="30086" y="10448"/>
                    <a:pt x="19638" y="10591"/>
                  </a:cubicBezTo>
                  <a:cubicBezTo>
                    <a:pt x="10264" y="10734"/>
                    <a:pt x="8976" y="25619"/>
                    <a:pt x="6972" y="34993"/>
                  </a:cubicBezTo>
                  <a:cubicBezTo>
                    <a:pt x="5398" y="42221"/>
                    <a:pt x="5755" y="50092"/>
                    <a:pt x="10049" y="56891"/>
                  </a:cubicBezTo>
                  <a:cubicBezTo>
                    <a:pt x="7616" y="57821"/>
                    <a:pt x="5183" y="58751"/>
                    <a:pt x="2750" y="59681"/>
                  </a:cubicBezTo>
                  <a:cubicBezTo>
                    <a:pt x="-5050" y="37426"/>
                    <a:pt x="5254" y="18749"/>
                    <a:pt x="14844" y="0"/>
                  </a:cubicBezTo>
                  <a:cubicBezTo>
                    <a:pt x="36240" y="14097"/>
                    <a:pt x="42824" y="37069"/>
                    <a:pt x="32662" y="62544"/>
                  </a:cubicBezTo>
                  <a:cubicBezTo>
                    <a:pt x="25792" y="61685"/>
                    <a:pt x="18064" y="66837"/>
                    <a:pt x="12339" y="59181"/>
                  </a:cubicBezTo>
                  <a:close/>
                </a:path>
              </a:pathLst>
            </a:custGeom>
            <a:solidFill>
              <a:srgbClr val="414D77"/>
            </a:solidFill>
            <a:ln w="7144" cap="flat">
              <a:noFill/>
              <a:prstDash val="solid"/>
              <a:miter/>
            </a:ln>
          </p:spPr>
          <p:txBody>
            <a:bodyPr rtlCol="0" anchor="ctr"/>
            <a:lstStyle/>
            <a:p>
              <a:endParaRPr lang="en-US" sz="2400"/>
            </a:p>
          </p:txBody>
        </p:sp>
        <p:sp>
          <p:nvSpPr>
            <p:cNvPr id="137" name="Freeform: Shape 136">
              <a:extLst>
                <a:ext uri="{FF2B5EF4-FFF2-40B4-BE49-F238E27FC236}">
                  <a16:creationId xmlns:a16="http://schemas.microsoft.com/office/drawing/2014/main" id="{2755473F-4422-47AB-B1AA-AC61DD1BDF29}"/>
                </a:ext>
              </a:extLst>
            </p:cNvPr>
            <p:cNvSpPr/>
            <p:nvPr/>
          </p:nvSpPr>
          <p:spPr>
            <a:xfrm>
              <a:off x="6852439" y="3922061"/>
              <a:ext cx="20786" cy="45297"/>
            </a:xfrm>
            <a:custGeom>
              <a:avLst/>
              <a:gdLst>
                <a:gd name="connsiteX0" fmla="*/ 0 w 20786"/>
                <a:gd name="connsiteY0" fmla="*/ 34564 h 45297"/>
                <a:gd name="connsiteX1" fmla="*/ 11020 w 20786"/>
                <a:gd name="connsiteY1" fmla="*/ 0 h 45297"/>
                <a:gd name="connsiteX2" fmla="*/ 20108 w 20786"/>
                <a:gd name="connsiteY2" fmla="*/ 37283 h 45297"/>
                <a:gd name="connsiteX3" fmla="*/ 11807 w 20786"/>
                <a:gd name="connsiteY3" fmla="*/ 45298 h 45297"/>
                <a:gd name="connsiteX4" fmla="*/ 0 w 20786"/>
                <a:gd name="connsiteY4" fmla="*/ 34564 h 45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6" h="45297">
                  <a:moveTo>
                    <a:pt x="0" y="34564"/>
                  </a:moveTo>
                  <a:cubicBezTo>
                    <a:pt x="1360" y="12308"/>
                    <a:pt x="1360" y="12308"/>
                    <a:pt x="11020" y="0"/>
                  </a:cubicBezTo>
                  <a:cubicBezTo>
                    <a:pt x="19321" y="11521"/>
                    <a:pt x="22255" y="23687"/>
                    <a:pt x="20108" y="37283"/>
                  </a:cubicBezTo>
                  <a:cubicBezTo>
                    <a:pt x="19107" y="41720"/>
                    <a:pt x="16459" y="44582"/>
                    <a:pt x="11807" y="45298"/>
                  </a:cubicBezTo>
                  <a:cubicBezTo>
                    <a:pt x="5152" y="44725"/>
                    <a:pt x="2147" y="40146"/>
                    <a:pt x="0" y="34564"/>
                  </a:cubicBezTo>
                  <a:close/>
                </a:path>
              </a:pathLst>
            </a:custGeom>
            <a:solidFill>
              <a:srgbClr val="96A7CF"/>
            </a:solidFill>
            <a:ln w="7144" cap="flat">
              <a:noFill/>
              <a:prstDash val="solid"/>
              <a:miter/>
            </a:ln>
          </p:spPr>
          <p:txBody>
            <a:bodyPr rtlCol="0" anchor="ctr"/>
            <a:lstStyle/>
            <a:p>
              <a:endParaRPr lang="en-US" sz="2400"/>
            </a:p>
          </p:txBody>
        </p:sp>
        <p:sp>
          <p:nvSpPr>
            <p:cNvPr id="138" name="Freeform: Shape 137">
              <a:extLst>
                <a:ext uri="{FF2B5EF4-FFF2-40B4-BE49-F238E27FC236}">
                  <a16:creationId xmlns:a16="http://schemas.microsoft.com/office/drawing/2014/main" id="{428E6F2F-0745-4B7B-A42B-FB29B727AAB8}"/>
                </a:ext>
              </a:extLst>
            </p:cNvPr>
            <p:cNvSpPr/>
            <p:nvPr/>
          </p:nvSpPr>
          <p:spPr>
            <a:xfrm>
              <a:off x="6827107" y="3579266"/>
              <a:ext cx="52096" cy="22104"/>
            </a:xfrm>
            <a:custGeom>
              <a:avLst/>
              <a:gdLst>
                <a:gd name="connsiteX0" fmla="*/ 52096 w 52096"/>
                <a:gd name="connsiteY0" fmla="*/ 1237 h 22104"/>
                <a:gd name="connsiteX1" fmla="*/ 0 w 52096"/>
                <a:gd name="connsiteY1" fmla="*/ 22061 h 22104"/>
                <a:gd name="connsiteX2" fmla="*/ 52096 w 52096"/>
                <a:gd name="connsiteY2" fmla="*/ 1237 h 22104"/>
              </a:gdLst>
              <a:ahLst/>
              <a:cxnLst>
                <a:cxn ang="0">
                  <a:pos x="connsiteX0" y="connsiteY0"/>
                </a:cxn>
                <a:cxn ang="0">
                  <a:pos x="connsiteX1" y="connsiteY1"/>
                </a:cxn>
                <a:cxn ang="0">
                  <a:pos x="connsiteX2" y="connsiteY2"/>
                </a:cxn>
              </a:cxnLst>
              <a:rect l="l" t="t" r="r" b="b"/>
              <a:pathLst>
                <a:path w="52096" h="22104">
                  <a:moveTo>
                    <a:pt x="52096" y="1237"/>
                  </a:moveTo>
                  <a:cubicBezTo>
                    <a:pt x="38500" y="16264"/>
                    <a:pt x="21754" y="22705"/>
                    <a:pt x="0" y="22061"/>
                  </a:cubicBezTo>
                  <a:cubicBezTo>
                    <a:pt x="9231" y="4743"/>
                    <a:pt x="28410" y="-3271"/>
                    <a:pt x="52096" y="1237"/>
                  </a:cubicBezTo>
                  <a:close/>
                </a:path>
              </a:pathLst>
            </a:custGeom>
            <a:solidFill>
              <a:srgbClr val="898FB9"/>
            </a:solidFill>
            <a:ln w="7144" cap="flat">
              <a:noFill/>
              <a:prstDash val="solid"/>
              <a:miter/>
            </a:ln>
          </p:spPr>
          <p:txBody>
            <a:bodyPr rtlCol="0" anchor="ctr"/>
            <a:lstStyle/>
            <a:p>
              <a:endParaRPr lang="en-US" sz="2400"/>
            </a:p>
          </p:txBody>
        </p:sp>
        <p:sp>
          <p:nvSpPr>
            <p:cNvPr id="139" name="Freeform: Shape 138">
              <a:extLst>
                <a:ext uri="{FF2B5EF4-FFF2-40B4-BE49-F238E27FC236}">
                  <a16:creationId xmlns:a16="http://schemas.microsoft.com/office/drawing/2014/main" id="{2B7CD97D-3946-4413-8558-4814BAD629DE}"/>
                </a:ext>
              </a:extLst>
            </p:cNvPr>
            <p:cNvSpPr/>
            <p:nvPr/>
          </p:nvSpPr>
          <p:spPr>
            <a:xfrm>
              <a:off x="7058975" y="3887998"/>
              <a:ext cx="38236" cy="71417"/>
            </a:xfrm>
            <a:custGeom>
              <a:avLst/>
              <a:gdLst>
                <a:gd name="connsiteX0" fmla="*/ 31833 w 38236"/>
                <a:gd name="connsiteY0" fmla="*/ 51381 h 71417"/>
                <a:gd name="connsiteX1" fmla="*/ 20956 w 38236"/>
                <a:gd name="connsiteY1" fmla="*/ 34850 h 71417"/>
                <a:gd name="connsiteX2" fmla="*/ 11295 w 38236"/>
                <a:gd name="connsiteY2" fmla="*/ 71417 h 71417"/>
                <a:gd name="connsiteX3" fmla="*/ 5427 w 38236"/>
                <a:gd name="connsiteY3" fmla="*/ 59682 h 71417"/>
                <a:gd name="connsiteX4" fmla="*/ 11080 w 38236"/>
                <a:gd name="connsiteY4" fmla="*/ 31916 h 71417"/>
                <a:gd name="connsiteX5" fmla="*/ 2994 w 38236"/>
                <a:gd name="connsiteY5" fmla="*/ 19965 h 71417"/>
                <a:gd name="connsiteX6" fmla="*/ 2565 w 38236"/>
                <a:gd name="connsiteY6" fmla="*/ 2719 h 71417"/>
                <a:gd name="connsiteX7" fmla="*/ 29543 w 38236"/>
                <a:gd name="connsiteY7" fmla="*/ 32775 h 71417"/>
                <a:gd name="connsiteX8" fmla="*/ 34409 w 38236"/>
                <a:gd name="connsiteY8" fmla="*/ 0 h 71417"/>
                <a:gd name="connsiteX9" fmla="*/ 31833 w 38236"/>
                <a:gd name="connsiteY9" fmla="*/ 51381 h 7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36" h="71417">
                  <a:moveTo>
                    <a:pt x="31833" y="51381"/>
                  </a:moveTo>
                  <a:cubicBezTo>
                    <a:pt x="27611" y="46443"/>
                    <a:pt x="28112" y="38500"/>
                    <a:pt x="20956" y="34850"/>
                  </a:cubicBezTo>
                  <a:cubicBezTo>
                    <a:pt x="13299" y="46085"/>
                    <a:pt x="11152" y="58393"/>
                    <a:pt x="11295" y="71417"/>
                  </a:cubicBezTo>
                  <a:cubicBezTo>
                    <a:pt x="7073" y="68627"/>
                    <a:pt x="10293" y="62115"/>
                    <a:pt x="5427" y="59682"/>
                  </a:cubicBezTo>
                  <a:cubicBezTo>
                    <a:pt x="2064" y="49377"/>
                    <a:pt x="6357" y="40718"/>
                    <a:pt x="11080" y="31916"/>
                  </a:cubicBezTo>
                  <a:cubicBezTo>
                    <a:pt x="16519" y="21754"/>
                    <a:pt x="15302" y="20109"/>
                    <a:pt x="2994" y="19965"/>
                  </a:cubicBezTo>
                  <a:cubicBezTo>
                    <a:pt x="2994" y="14241"/>
                    <a:pt x="-3446" y="8587"/>
                    <a:pt x="2565" y="2719"/>
                  </a:cubicBezTo>
                  <a:cubicBezTo>
                    <a:pt x="18952" y="5009"/>
                    <a:pt x="25965" y="16387"/>
                    <a:pt x="29543" y="32775"/>
                  </a:cubicBezTo>
                  <a:cubicBezTo>
                    <a:pt x="33049" y="20753"/>
                    <a:pt x="27396" y="9446"/>
                    <a:pt x="34409" y="0"/>
                  </a:cubicBezTo>
                  <a:cubicBezTo>
                    <a:pt x="37844" y="17318"/>
                    <a:pt x="41994" y="34707"/>
                    <a:pt x="31833" y="51381"/>
                  </a:cubicBezTo>
                  <a:close/>
                </a:path>
              </a:pathLst>
            </a:custGeom>
            <a:solidFill>
              <a:srgbClr val="434A74"/>
            </a:solidFill>
            <a:ln w="7144" cap="flat">
              <a:noFill/>
              <a:prstDash val="solid"/>
              <a:miter/>
            </a:ln>
          </p:spPr>
          <p:txBody>
            <a:bodyPr rtlCol="0" anchor="ctr"/>
            <a:lstStyle/>
            <a:p>
              <a:endParaRPr lang="en-US" sz="2400"/>
            </a:p>
          </p:txBody>
        </p:sp>
        <p:sp>
          <p:nvSpPr>
            <p:cNvPr id="140" name="Freeform: Shape 139">
              <a:extLst>
                <a:ext uri="{FF2B5EF4-FFF2-40B4-BE49-F238E27FC236}">
                  <a16:creationId xmlns:a16="http://schemas.microsoft.com/office/drawing/2014/main" id="{A4EB5758-10CC-407A-ABF2-6630EAB4F782}"/>
                </a:ext>
              </a:extLst>
            </p:cNvPr>
            <p:cNvSpPr/>
            <p:nvPr/>
          </p:nvSpPr>
          <p:spPr>
            <a:xfrm>
              <a:off x="7061539" y="3887139"/>
              <a:ext cx="31844" cy="43938"/>
            </a:xfrm>
            <a:custGeom>
              <a:avLst/>
              <a:gdLst>
                <a:gd name="connsiteX0" fmla="*/ 31844 w 31844"/>
                <a:gd name="connsiteY0" fmla="*/ 787 h 43938"/>
                <a:gd name="connsiteX1" fmla="*/ 31844 w 31844"/>
                <a:gd name="connsiteY1" fmla="*/ 43938 h 43938"/>
                <a:gd name="connsiteX2" fmla="*/ 20395 w 31844"/>
                <a:gd name="connsiteY2" fmla="*/ 25046 h 43938"/>
                <a:gd name="connsiteX3" fmla="*/ 2719 w 31844"/>
                <a:gd name="connsiteY3" fmla="*/ 10162 h 43938"/>
                <a:gd name="connsiteX4" fmla="*/ 0 w 31844"/>
                <a:gd name="connsiteY4" fmla="*/ 3507 h 43938"/>
                <a:gd name="connsiteX5" fmla="*/ 26120 w 31844"/>
                <a:gd name="connsiteY5" fmla="*/ 0 h 43938"/>
                <a:gd name="connsiteX6" fmla="*/ 31844 w 31844"/>
                <a:gd name="connsiteY6" fmla="*/ 787 h 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44" h="43938">
                  <a:moveTo>
                    <a:pt x="31844" y="787"/>
                  </a:moveTo>
                  <a:cubicBezTo>
                    <a:pt x="31844" y="14241"/>
                    <a:pt x="31844" y="27694"/>
                    <a:pt x="31844" y="43938"/>
                  </a:cubicBezTo>
                  <a:cubicBezTo>
                    <a:pt x="24975" y="36997"/>
                    <a:pt x="23114" y="30843"/>
                    <a:pt x="20395" y="25046"/>
                  </a:cubicBezTo>
                  <a:cubicBezTo>
                    <a:pt x="16960" y="17604"/>
                    <a:pt x="16674" y="6226"/>
                    <a:pt x="2719" y="10162"/>
                  </a:cubicBezTo>
                  <a:cubicBezTo>
                    <a:pt x="-572" y="11092"/>
                    <a:pt x="501" y="6011"/>
                    <a:pt x="0" y="3507"/>
                  </a:cubicBezTo>
                  <a:cubicBezTo>
                    <a:pt x="8229" y="-1073"/>
                    <a:pt x="17532" y="2075"/>
                    <a:pt x="26120" y="0"/>
                  </a:cubicBezTo>
                  <a:cubicBezTo>
                    <a:pt x="27980" y="286"/>
                    <a:pt x="29912" y="573"/>
                    <a:pt x="31844" y="787"/>
                  </a:cubicBezTo>
                  <a:close/>
                </a:path>
              </a:pathLst>
            </a:custGeom>
            <a:solidFill>
              <a:srgbClr val="7178A0"/>
            </a:solidFill>
            <a:ln w="7144" cap="flat">
              <a:noFill/>
              <a:prstDash val="solid"/>
              <a:miter/>
            </a:ln>
          </p:spPr>
          <p:txBody>
            <a:bodyPr rtlCol="0" anchor="ctr"/>
            <a:lstStyle/>
            <a:p>
              <a:endParaRPr lang="en-US" sz="2400"/>
            </a:p>
          </p:txBody>
        </p:sp>
        <p:sp>
          <p:nvSpPr>
            <p:cNvPr id="141" name="Freeform: Shape 140">
              <a:extLst>
                <a:ext uri="{FF2B5EF4-FFF2-40B4-BE49-F238E27FC236}">
                  <a16:creationId xmlns:a16="http://schemas.microsoft.com/office/drawing/2014/main" id="{C730C5DD-C72A-45B3-8970-8262323248EF}"/>
                </a:ext>
              </a:extLst>
            </p:cNvPr>
            <p:cNvSpPr/>
            <p:nvPr/>
          </p:nvSpPr>
          <p:spPr>
            <a:xfrm>
              <a:off x="6901673" y="3919346"/>
              <a:ext cx="55017" cy="79856"/>
            </a:xfrm>
            <a:custGeom>
              <a:avLst/>
              <a:gdLst>
                <a:gd name="connsiteX0" fmla="*/ 39859 w 55017"/>
                <a:gd name="connsiteY0" fmla="*/ 79857 h 79856"/>
                <a:gd name="connsiteX1" fmla="*/ 43223 w 55017"/>
                <a:gd name="connsiteY1" fmla="*/ 29764 h 79856"/>
                <a:gd name="connsiteX2" fmla="*/ 34421 w 55017"/>
                <a:gd name="connsiteY2" fmla="*/ 30909 h 79856"/>
                <a:gd name="connsiteX3" fmla="*/ 23400 w 55017"/>
                <a:gd name="connsiteY3" fmla="*/ 57959 h 79856"/>
                <a:gd name="connsiteX4" fmla="*/ 20538 w 55017"/>
                <a:gd name="connsiteY4" fmla="*/ 51805 h 79856"/>
                <a:gd name="connsiteX5" fmla="*/ 30127 w 55017"/>
                <a:gd name="connsiteY5" fmla="*/ 28405 h 79856"/>
                <a:gd name="connsiteX6" fmla="*/ 32560 w 55017"/>
                <a:gd name="connsiteY6" fmla="*/ 18243 h 79856"/>
                <a:gd name="connsiteX7" fmla="*/ 21897 w 55017"/>
                <a:gd name="connsiteY7" fmla="*/ 3859 h 79856"/>
                <a:gd name="connsiteX8" fmla="*/ 8587 w 55017"/>
                <a:gd name="connsiteY8" fmla="*/ 14594 h 79856"/>
                <a:gd name="connsiteX9" fmla="*/ 0 w 55017"/>
                <a:gd name="connsiteY9" fmla="*/ 11516 h 79856"/>
                <a:gd name="connsiteX10" fmla="*/ 28696 w 55017"/>
                <a:gd name="connsiteY10" fmla="*/ 2786 h 79856"/>
                <a:gd name="connsiteX11" fmla="*/ 47373 w 55017"/>
                <a:gd name="connsiteY11" fmla="*/ 28977 h 79856"/>
                <a:gd name="connsiteX12" fmla="*/ 49162 w 55017"/>
                <a:gd name="connsiteY12" fmla="*/ 79714 h 79856"/>
                <a:gd name="connsiteX13" fmla="*/ 39859 w 55017"/>
                <a:gd name="connsiteY13" fmla="*/ 79857 h 7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7" h="79856">
                  <a:moveTo>
                    <a:pt x="39859" y="79857"/>
                  </a:moveTo>
                  <a:cubicBezTo>
                    <a:pt x="53670" y="69266"/>
                    <a:pt x="55388" y="42144"/>
                    <a:pt x="43223" y="29764"/>
                  </a:cubicBezTo>
                  <a:cubicBezTo>
                    <a:pt x="39358" y="25829"/>
                    <a:pt x="37211" y="27331"/>
                    <a:pt x="34421" y="30909"/>
                  </a:cubicBezTo>
                  <a:cubicBezTo>
                    <a:pt x="28123" y="38924"/>
                    <a:pt x="27050" y="48942"/>
                    <a:pt x="23400" y="57959"/>
                  </a:cubicBezTo>
                  <a:cubicBezTo>
                    <a:pt x="20609" y="56814"/>
                    <a:pt x="22112" y="53594"/>
                    <a:pt x="20538" y="51805"/>
                  </a:cubicBezTo>
                  <a:cubicBezTo>
                    <a:pt x="21110" y="42931"/>
                    <a:pt x="26048" y="35775"/>
                    <a:pt x="30127" y="28405"/>
                  </a:cubicBezTo>
                  <a:cubicBezTo>
                    <a:pt x="31916" y="25185"/>
                    <a:pt x="34993" y="22752"/>
                    <a:pt x="32560" y="18243"/>
                  </a:cubicBezTo>
                  <a:cubicBezTo>
                    <a:pt x="29626" y="12804"/>
                    <a:pt x="28195" y="5577"/>
                    <a:pt x="21897" y="3859"/>
                  </a:cubicBezTo>
                  <a:cubicBezTo>
                    <a:pt x="14097" y="1784"/>
                    <a:pt x="13382" y="11230"/>
                    <a:pt x="8587" y="14594"/>
                  </a:cubicBezTo>
                  <a:cubicBezTo>
                    <a:pt x="6584" y="11087"/>
                    <a:pt x="3077" y="11874"/>
                    <a:pt x="0" y="11516"/>
                  </a:cubicBezTo>
                  <a:cubicBezTo>
                    <a:pt x="9732" y="9083"/>
                    <a:pt x="15529" y="-6159"/>
                    <a:pt x="28696" y="2786"/>
                  </a:cubicBezTo>
                  <a:cubicBezTo>
                    <a:pt x="34922" y="11516"/>
                    <a:pt x="39716" y="21034"/>
                    <a:pt x="47373" y="28977"/>
                  </a:cubicBezTo>
                  <a:cubicBezTo>
                    <a:pt x="57320" y="39282"/>
                    <a:pt x="57177" y="66332"/>
                    <a:pt x="49162" y="79714"/>
                  </a:cubicBezTo>
                  <a:cubicBezTo>
                    <a:pt x="46085" y="79785"/>
                    <a:pt x="43008" y="79857"/>
                    <a:pt x="39859" y="79857"/>
                  </a:cubicBezTo>
                  <a:close/>
                </a:path>
              </a:pathLst>
            </a:custGeom>
            <a:solidFill>
              <a:srgbClr val="424E77"/>
            </a:solidFill>
            <a:ln w="7144" cap="flat">
              <a:noFill/>
              <a:prstDash val="solid"/>
              <a:miter/>
            </a:ln>
          </p:spPr>
          <p:txBody>
            <a:bodyPr rtlCol="0" anchor="ctr"/>
            <a:lstStyle/>
            <a:p>
              <a:endParaRPr lang="en-US" sz="2400"/>
            </a:p>
          </p:txBody>
        </p:sp>
        <p:sp>
          <p:nvSpPr>
            <p:cNvPr id="142" name="Freeform: Shape 141">
              <a:extLst>
                <a:ext uri="{FF2B5EF4-FFF2-40B4-BE49-F238E27FC236}">
                  <a16:creationId xmlns:a16="http://schemas.microsoft.com/office/drawing/2014/main" id="{8F6E8137-2C63-4A1F-9832-0DF4A4A08AEE}"/>
                </a:ext>
              </a:extLst>
            </p:cNvPr>
            <p:cNvSpPr/>
            <p:nvPr/>
          </p:nvSpPr>
          <p:spPr>
            <a:xfrm>
              <a:off x="6973234" y="3727058"/>
              <a:ext cx="29918" cy="28429"/>
            </a:xfrm>
            <a:custGeom>
              <a:avLst/>
              <a:gdLst>
                <a:gd name="connsiteX0" fmla="*/ 14885 w 29918"/>
                <a:gd name="connsiteY0" fmla="*/ 0 h 28429"/>
                <a:gd name="connsiteX1" fmla="*/ 29912 w 29918"/>
                <a:gd name="connsiteY1" fmla="*/ 8015 h 28429"/>
                <a:gd name="connsiteX2" fmla="*/ 15028 w 29918"/>
                <a:gd name="connsiteY2" fmla="*/ 27837 h 28429"/>
                <a:gd name="connsiteX3" fmla="*/ 0 w 29918"/>
                <a:gd name="connsiteY3" fmla="*/ 26191 h 28429"/>
                <a:gd name="connsiteX4" fmla="*/ 14885 w 29918"/>
                <a:gd name="connsiteY4" fmla="*/ 0 h 28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 h="28429">
                  <a:moveTo>
                    <a:pt x="14885" y="0"/>
                  </a:moveTo>
                  <a:cubicBezTo>
                    <a:pt x="20538" y="1574"/>
                    <a:pt x="30199" y="-2433"/>
                    <a:pt x="29912" y="8015"/>
                  </a:cubicBezTo>
                  <a:cubicBezTo>
                    <a:pt x="29698" y="17246"/>
                    <a:pt x="26048" y="25261"/>
                    <a:pt x="15028" y="27837"/>
                  </a:cubicBezTo>
                  <a:cubicBezTo>
                    <a:pt x="9446" y="29125"/>
                    <a:pt x="4866" y="28195"/>
                    <a:pt x="0" y="26191"/>
                  </a:cubicBezTo>
                  <a:cubicBezTo>
                    <a:pt x="4938" y="17461"/>
                    <a:pt x="9947" y="8730"/>
                    <a:pt x="14885" y="0"/>
                  </a:cubicBezTo>
                  <a:close/>
                </a:path>
              </a:pathLst>
            </a:custGeom>
            <a:solidFill>
              <a:srgbClr val="7D88A7"/>
            </a:solidFill>
            <a:ln w="7144" cap="flat">
              <a:noFill/>
              <a:prstDash val="solid"/>
              <a:miter/>
            </a:ln>
          </p:spPr>
          <p:txBody>
            <a:bodyPr rtlCol="0" anchor="ctr"/>
            <a:lstStyle/>
            <a:p>
              <a:endParaRPr lang="en-US" sz="2400"/>
            </a:p>
          </p:txBody>
        </p:sp>
        <p:sp>
          <p:nvSpPr>
            <p:cNvPr id="143" name="Freeform: Shape 142">
              <a:extLst>
                <a:ext uri="{FF2B5EF4-FFF2-40B4-BE49-F238E27FC236}">
                  <a16:creationId xmlns:a16="http://schemas.microsoft.com/office/drawing/2014/main" id="{D8B0214F-6A68-4163-A6F7-62F7E965E2C2}"/>
                </a:ext>
              </a:extLst>
            </p:cNvPr>
            <p:cNvSpPr/>
            <p:nvPr/>
          </p:nvSpPr>
          <p:spPr>
            <a:xfrm>
              <a:off x="7277151" y="3648747"/>
              <a:ext cx="53212" cy="13024"/>
            </a:xfrm>
            <a:custGeom>
              <a:avLst/>
              <a:gdLst>
                <a:gd name="connsiteX0" fmla="*/ 0 w 53212"/>
                <a:gd name="connsiteY0" fmla="*/ 6751 h 13024"/>
                <a:gd name="connsiteX1" fmla="*/ 47015 w 53212"/>
                <a:gd name="connsiteY1" fmla="*/ 1527 h 13024"/>
                <a:gd name="connsiteX2" fmla="*/ 53170 w 53212"/>
                <a:gd name="connsiteY2" fmla="*/ 6393 h 13024"/>
                <a:gd name="connsiteX3" fmla="*/ 47301 w 53212"/>
                <a:gd name="connsiteY3" fmla="*/ 11259 h 13024"/>
                <a:gd name="connsiteX4" fmla="*/ 0 w 53212"/>
                <a:gd name="connsiteY4" fmla="*/ 6751 h 13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2" h="13024">
                  <a:moveTo>
                    <a:pt x="0" y="6751"/>
                  </a:moveTo>
                  <a:cubicBezTo>
                    <a:pt x="15099" y="-620"/>
                    <a:pt x="30843" y="-1264"/>
                    <a:pt x="47015" y="1527"/>
                  </a:cubicBezTo>
                  <a:cubicBezTo>
                    <a:pt x="50021" y="2028"/>
                    <a:pt x="52812" y="3388"/>
                    <a:pt x="53170" y="6393"/>
                  </a:cubicBezTo>
                  <a:cubicBezTo>
                    <a:pt x="53670" y="10257"/>
                    <a:pt x="49663" y="10687"/>
                    <a:pt x="47301" y="11259"/>
                  </a:cubicBezTo>
                  <a:cubicBezTo>
                    <a:pt x="31272" y="15195"/>
                    <a:pt x="15743" y="12046"/>
                    <a:pt x="0" y="6751"/>
                  </a:cubicBezTo>
                  <a:close/>
                </a:path>
              </a:pathLst>
            </a:custGeom>
            <a:solidFill>
              <a:srgbClr val="91A1C9"/>
            </a:solidFill>
            <a:ln w="7144" cap="flat">
              <a:noFill/>
              <a:prstDash val="solid"/>
              <a:miter/>
            </a:ln>
          </p:spPr>
          <p:txBody>
            <a:bodyPr rtlCol="0" anchor="ctr"/>
            <a:lstStyle/>
            <a:p>
              <a:endParaRPr lang="en-US" sz="2400"/>
            </a:p>
          </p:txBody>
        </p:sp>
        <p:sp>
          <p:nvSpPr>
            <p:cNvPr id="144" name="Freeform: Shape 143">
              <a:extLst>
                <a:ext uri="{FF2B5EF4-FFF2-40B4-BE49-F238E27FC236}">
                  <a16:creationId xmlns:a16="http://schemas.microsoft.com/office/drawing/2014/main" id="{93AD59B8-B70F-4C2E-8DAC-FAAE12ED3076}"/>
                </a:ext>
              </a:extLst>
            </p:cNvPr>
            <p:cNvSpPr/>
            <p:nvPr/>
          </p:nvSpPr>
          <p:spPr>
            <a:xfrm>
              <a:off x="7059027" y="3900903"/>
              <a:ext cx="19353" cy="46705"/>
            </a:xfrm>
            <a:custGeom>
              <a:avLst/>
              <a:gdLst>
                <a:gd name="connsiteX0" fmla="*/ 2942 w 19353"/>
                <a:gd name="connsiteY0" fmla="*/ 6989 h 46705"/>
                <a:gd name="connsiteX1" fmla="*/ 13533 w 19353"/>
                <a:gd name="connsiteY1" fmla="*/ 1837 h 46705"/>
                <a:gd name="connsiteX2" fmla="*/ 16539 w 19353"/>
                <a:gd name="connsiteY2" fmla="*/ 17938 h 46705"/>
                <a:gd name="connsiteX3" fmla="*/ 5447 w 19353"/>
                <a:gd name="connsiteY3" fmla="*/ 46705 h 46705"/>
                <a:gd name="connsiteX4" fmla="*/ 2942 w 19353"/>
                <a:gd name="connsiteY4" fmla="*/ 6989 h 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3" h="46705">
                  <a:moveTo>
                    <a:pt x="2942" y="6989"/>
                  </a:moveTo>
                  <a:cubicBezTo>
                    <a:pt x="6806" y="5701"/>
                    <a:pt x="7307" y="-3960"/>
                    <a:pt x="13533" y="1837"/>
                  </a:cubicBezTo>
                  <a:cubicBezTo>
                    <a:pt x="17683" y="5772"/>
                    <a:pt x="22550" y="11569"/>
                    <a:pt x="16539" y="17938"/>
                  </a:cubicBezTo>
                  <a:cubicBezTo>
                    <a:pt x="8810" y="26096"/>
                    <a:pt x="7593" y="36543"/>
                    <a:pt x="5447" y="46705"/>
                  </a:cubicBezTo>
                  <a:cubicBezTo>
                    <a:pt x="-3642" y="34039"/>
                    <a:pt x="938" y="20442"/>
                    <a:pt x="2942" y="6989"/>
                  </a:cubicBezTo>
                  <a:close/>
                </a:path>
              </a:pathLst>
            </a:custGeom>
            <a:solidFill>
              <a:srgbClr val="7D84B3"/>
            </a:solidFill>
            <a:ln w="7144" cap="flat">
              <a:noFill/>
              <a:prstDash val="solid"/>
              <a:miter/>
            </a:ln>
          </p:spPr>
          <p:txBody>
            <a:bodyPr rtlCol="0" anchor="ctr"/>
            <a:lstStyle/>
            <a:p>
              <a:endParaRPr lang="en-US" sz="2400"/>
            </a:p>
          </p:txBody>
        </p:sp>
        <p:sp>
          <p:nvSpPr>
            <p:cNvPr id="145" name="Freeform: Shape 144">
              <a:extLst>
                <a:ext uri="{FF2B5EF4-FFF2-40B4-BE49-F238E27FC236}">
                  <a16:creationId xmlns:a16="http://schemas.microsoft.com/office/drawing/2014/main" id="{134396B5-70F3-4B94-8202-77642B2E725C}"/>
                </a:ext>
              </a:extLst>
            </p:cNvPr>
            <p:cNvSpPr/>
            <p:nvPr/>
          </p:nvSpPr>
          <p:spPr>
            <a:xfrm>
              <a:off x="6840903" y="3901022"/>
              <a:ext cx="18044" cy="41307"/>
            </a:xfrm>
            <a:custGeom>
              <a:avLst/>
              <a:gdLst>
                <a:gd name="connsiteX0" fmla="*/ 16 w 18044"/>
                <a:gd name="connsiteY0" fmla="*/ 32632 h 41307"/>
                <a:gd name="connsiteX1" fmla="*/ 2091 w 18044"/>
                <a:gd name="connsiteY1" fmla="*/ 10376 h 41307"/>
                <a:gd name="connsiteX2" fmla="*/ 12395 w 18044"/>
                <a:gd name="connsiteY2" fmla="*/ 930 h 41307"/>
                <a:gd name="connsiteX3" fmla="*/ 14829 w 18044"/>
                <a:gd name="connsiteY3" fmla="*/ 17747 h 41307"/>
                <a:gd name="connsiteX4" fmla="*/ 6241 w 18044"/>
                <a:gd name="connsiteY4" fmla="*/ 41147 h 41307"/>
                <a:gd name="connsiteX5" fmla="*/ 16 w 18044"/>
                <a:gd name="connsiteY5" fmla="*/ 32632 h 4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4" h="41307">
                  <a:moveTo>
                    <a:pt x="16" y="32632"/>
                  </a:moveTo>
                  <a:cubicBezTo>
                    <a:pt x="1518" y="25261"/>
                    <a:pt x="-2060" y="17246"/>
                    <a:pt x="2091" y="10376"/>
                  </a:cubicBezTo>
                  <a:cubicBezTo>
                    <a:pt x="4595" y="6226"/>
                    <a:pt x="5311" y="-2934"/>
                    <a:pt x="12395" y="930"/>
                  </a:cubicBezTo>
                  <a:cubicBezTo>
                    <a:pt x="16761" y="3292"/>
                    <a:pt x="21269" y="10233"/>
                    <a:pt x="14829" y="17747"/>
                  </a:cubicBezTo>
                  <a:cubicBezTo>
                    <a:pt x="9390" y="24116"/>
                    <a:pt x="6384" y="32346"/>
                    <a:pt x="6241" y="41147"/>
                  </a:cubicBezTo>
                  <a:cubicBezTo>
                    <a:pt x="-1559" y="42435"/>
                    <a:pt x="1733" y="35637"/>
                    <a:pt x="16" y="32632"/>
                  </a:cubicBezTo>
                  <a:close/>
                </a:path>
              </a:pathLst>
            </a:custGeom>
            <a:solidFill>
              <a:srgbClr val="9BA3CA"/>
            </a:solidFill>
            <a:ln w="7144" cap="flat">
              <a:noFill/>
              <a:prstDash val="solid"/>
              <a:miter/>
            </a:ln>
          </p:spPr>
          <p:txBody>
            <a:bodyPr rtlCol="0" anchor="ctr"/>
            <a:lstStyle/>
            <a:p>
              <a:endParaRPr lang="en-US" sz="2400"/>
            </a:p>
          </p:txBody>
        </p:sp>
        <p:sp>
          <p:nvSpPr>
            <p:cNvPr id="146" name="Freeform: Shape 145">
              <a:extLst>
                <a:ext uri="{FF2B5EF4-FFF2-40B4-BE49-F238E27FC236}">
                  <a16:creationId xmlns:a16="http://schemas.microsoft.com/office/drawing/2014/main" id="{AEB0A4DF-0684-4AB8-9D65-6738F6E48151}"/>
                </a:ext>
              </a:extLst>
            </p:cNvPr>
            <p:cNvSpPr/>
            <p:nvPr/>
          </p:nvSpPr>
          <p:spPr>
            <a:xfrm>
              <a:off x="6901315" y="3578995"/>
              <a:ext cx="40073" cy="16893"/>
            </a:xfrm>
            <a:custGeom>
              <a:avLst/>
              <a:gdLst>
                <a:gd name="connsiteX0" fmla="*/ 3220 w 40073"/>
                <a:gd name="connsiteY0" fmla="*/ 16893 h 16893"/>
                <a:gd name="connsiteX1" fmla="*/ 0 w 40073"/>
                <a:gd name="connsiteY1" fmla="*/ 5229 h 16893"/>
                <a:gd name="connsiteX2" fmla="*/ 40074 w 40073"/>
                <a:gd name="connsiteY2" fmla="*/ 5730 h 16893"/>
                <a:gd name="connsiteX3" fmla="*/ 3220 w 40073"/>
                <a:gd name="connsiteY3" fmla="*/ 16893 h 16893"/>
              </a:gdLst>
              <a:ahLst/>
              <a:cxnLst>
                <a:cxn ang="0">
                  <a:pos x="connsiteX0" y="connsiteY0"/>
                </a:cxn>
                <a:cxn ang="0">
                  <a:pos x="connsiteX1" y="connsiteY1"/>
                </a:cxn>
                <a:cxn ang="0">
                  <a:pos x="connsiteX2" y="connsiteY2"/>
                </a:cxn>
                <a:cxn ang="0">
                  <a:pos x="connsiteX3" y="connsiteY3"/>
                </a:cxn>
              </a:cxnLst>
              <a:rect l="l" t="t" r="r" b="b"/>
              <a:pathLst>
                <a:path w="40073" h="16893">
                  <a:moveTo>
                    <a:pt x="3220" y="16893"/>
                  </a:moveTo>
                  <a:cubicBezTo>
                    <a:pt x="2862" y="12814"/>
                    <a:pt x="4437" y="8234"/>
                    <a:pt x="0" y="5229"/>
                  </a:cubicBezTo>
                  <a:cubicBezTo>
                    <a:pt x="13453" y="-2643"/>
                    <a:pt x="26835" y="-926"/>
                    <a:pt x="40074" y="5730"/>
                  </a:cubicBezTo>
                  <a:cubicBezTo>
                    <a:pt x="29340" y="14388"/>
                    <a:pt x="15171" y="11955"/>
                    <a:pt x="3220" y="16893"/>
                  </a:cubicBezTo>
                  <a:close/>
                </a:path>
              </a:pathLst>
            </a:custGeom>
            <a:solidFill>
              <a:srgbClr val="ACB4D5"/>
            </a:solidFill>
            <a:ln w="7144" cap="flat">
              <a:noFill/>
              <a:prstDash val="solid"/>
              <a:miter/>
            </a:ln>
          </p:spPr>
          <p:txBody>
            <a:bodyPr rtlCol="0" anchor="ctr"/>
            <a:lstStyle/>
            <a:p>
              <a:endParaRPr lang="en-US" sz="2400"/>
            </a:p>
          </p:txBody>
        </p:sp>
        <p:sp>
          <p:nvSpPr>
            <p:cNvPr id="147" name="Freeform: Shape 146">
              <a:extLst>
                <a:ext uri="{FF2B5EF4-FFF2-40B4-BE49-F238E27FC236}">
                  <a16:creationId xmlns:a16="http://schemas.microsoft.com/office/drawing/2014/main" id="{0F4AF596-221F-4433-B00C-B20A7ABAB601}"/>
                </a:ext>
              </a:extLst>
            </p:cNvPr>
            <p:cNvSpPr/>
            <p:nvPr/>
          </p:nvSpPr>
          <p:spPr>
            <a:xfrm>
              <a:off x="6886860" y="3934870"/>
              <a:ext cx="14383" cy="44009"/>
            </a:xfrm>
            <a:custGeom>
              <a:avLst/>
              <a:gdLst>
                <a:gd name="connsiteX0" fmla="*/ 0 w 14383"/>
                <a:gd name="connsiteY0" fmla="*/ 36067 h 44009"/>
                <a:gd name="connsiteX1" fmla="*/ 4079 w 14383"/>
                <a:gd name="connsiteY1" fmla="*/ 10376 h 44009"/>
                <a:gd name="connsiteX2" fmla="*/ 14384 w 14383"/>
                <a:gd name="connsiteY2" fmla="*/ 0 h 44009"/>
                <a:gd name="connsiteX3" fmla="*/ 8730 w 14383"/>
                <a:gd name="connsiteY3" fmla="*/ 29555 h 44009"/>
                <a:gd name="connsiteX4" fmla="*/ 3721 w 14383"/>
                <a:gd name="connsiteY4" fmla="*/ 44010 h 44009"/>
                <a:gd name="connsiteX5" fmla="*/ 0 w 14383"/>
                <a:gd name="connsiteY5" fmla="*/ 36067 h 4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3" h="44009">
                  <a:moveTo>
                    <a:pt x="0" y="36067"/>
                  </a:moveTo>
                  <a:cubicBezTo>
                    <a:pt x="358" y="27336"/>
                    <a:pt x="-787" y="18391"/>
                    <a:pt x="4079" y="10376"/>
                  </a:cubicBezTo>
                  <a:cubicBezTo>
                    <a:pt x="6226" y="1360"/>
                    <a:pt x="7299" y="286"/>
                    <a:pt x="14384" y="0"/>
                  </a:cubicBezTo>
                  <a:cubicBezTo>
                    <a:pt x="14169" y="10161"/>
                    <a:pt x="7299" y="19035"/>
                    <a:pt x="8730" y="29555"/>
                  </a:cubicBezTo>
                  <a:cubicBezTo>
                    <a:pt x="4651" y="33562"/>
                    <a:pt x="12452" y="41648"/>
                    <a:pt x="3721" y="44010"/>
                  </a:cubicBezTo>
                  <a:cubicBezTo>
                    <a:pt x="2505" y="41362"/>
                    <a:pt x="1217" y="38714"/>
                    <a:pt x="0" y="36067"/>
                  </a:cubicBezTo>
                  <a:close/>
                </a:path>
              </a:pathLst>
            </a:custGeom>
            <a:solidFill>
              <a:srgbClr val="9CA2C7"/>
            </a:solidFill>
            <a:ln w="7144" cap="flat">
              <a:noFill/>
              <a:prstDash val="solid"/>
              <a:miter/>
            </a:ln>
          </p:spPr>
          <p:txBody>
            <a:bodyPr rtlCol="0" anchor="ctr"/>
            <a:lstStyle/>
            <a:p>
              <a:endParaRPr lang="en-US" sz="2400"/>
            </a:p>
          </p:txBody>
        </p:sp>
        <p:sp>
          <p:nvSpPr>
            <p:cNvPr id="148" name="Freeform: Shape 147">
              <a:extLst>
                <a:ext uri="{FF2B5EF4-FFF2-40B4-BE49-F238E27FC236}">
                  <a16:creationId xmlns:a16="http://schemas.microsoft.com/office/drawing/2014/main" id="{AF581B64-0925-486D-8A10-559BCCF5FF53}"/>
                </a:ext>
              </a:extLst>
            </p:cNvPr>
            <p:cNvSpPr/>
            <p:nvPr/>
          </p:nvSpPr>
          <p:spPr>
            <a:xfrm>
              <a:off x="7226772" y="3653112"/>
              <a:ext cx="35136" cy="5774"/>
            </a:xfrm>
            <a:custGeom>
              <a:avLst/>
              <a:gdLst>
                <a:gd name="connsiteX0" fmla="*/ 0 w 35136"/>
                <a:gd name="connsiteY0" fmla="*/ 2887 h 5774"/>
                <a:gd name="connsiteX1" fmla="*/ 35136 w 35136"/>
                <a:gd name="connsiteY1" fmla="*/ 2457 h 5774"/>
                <a:gd name="connsiteX2" fmla="*/ 0 w 35136"/>
                <a:gd name="connsiteY2" fmla="*/ 2887 h 5774"/>
              </a:gdLst>
              <a:ahLst/>
              <a:cxnLst>
                <a:cxn ang="0">
                  <a:pos x="connsiteX0" y="connsiteY0"/>
                </a:cxn>
                <a:cxn ang="0">
                  <a:pos x="connsiteX1" y="connsiteY1"/>
                </a:cxn>
                <a:cxn ang="0">
                  <a:pos x="connsiteX2" y="connsiteY2"/>
                </a:cxn>
              </a:cxnLst>
              <a:rect l="l" t="t" r="r" b="b"/>
              <a:pathLst>
                <a:path w="35136" h="5774">
                  <a:moveTo>
                    <a:pt x="0" y="2887"/>
                  </a:moveTo>
                  <a:cubicBezTo>
                    <a:pt x="10305" y="-548"/>
                    <a:pt x="20681" y="-1192"/>
                    <a:pt x="35136" y="2457"/>
                  </a:cubicBezTo>
                  <a:cubicBezTo>
                    <a:pt x="20753" y="7610"/>
                    <a:pt x="10376" y="5964"/>
                    <a:pt x="0" y="2887"/>
                  </a:cubicBezTo>
                  <a:close/>
                </a:path>
              </a:pathLst>
            </a:custGeom>
            <a:solidFill>
              <a:srgbClr val="61668E"/>
            </a:solidFill>
            <a:ln w="7144" cap="flat">
              <a:noFill/>
              <a:prstDash val="solid"/>
              <a:miter/>
            </a:ln>
          </p:spPr>
          <p:txBody>
            <a:bodyPr rtlCol="0" anchor="ctr"/>
            <a:lstStyle/>
            <a:p>
              <a:endParaRPr lang="en-US" sz="2400"/>
            </a:p>
          </p:txBody>
        </p:sp>
        <p:sp>
          <p:nvSpPr>
            <p:cNvPr id="149" name="Freeform: Shape 148">
              <a:extLst>
                <a:ext uri="{FF2B5EF4-FFF2-40B4-BE49-F238E27FC236}">
                  <a16:creationId xmlns:a16="http://schemas.microsoft.com/office/drawing/2014/main" id="{3FF17D38-AB16-4B35-92FF-84E853332D44}"/>
                </a:ext>
              </a:extLst>
            </p:cNvPr>
            <p:cNvSpPr/>
            <p:nvPr/>
          </p:nvSpPr>
          <p:spPr>
            <a:xfrm>
              <a:off x="7286382" y="3670385"/>
              <a:ext cx="26978" cy="8500"/>
            </a:xfrm>
            <a:custGeom>
              <a:avLst/>
              <a:gdLst>
                <a:gd name="connsiteX0" fmla="*/ 26978 w 26978"/>
                <a:gd name="connsiteY0" fmla="*/ 5650 h 8500"/>
                <a:gd name="connsiteX1" fmla="*/ 0 w 26978"/>
                <a:gd name="connsiteY1" fmla="*/ 283 h 8500"/>
                <a:gd name="connsiteX2" fmla="*/ 26978 w 26978"/>
                <a:gd name="connsiteY2" fmla="*/ 5650 h 8500"/>
              </a:gdLst>
              <a:ahLst/>
              <a:cxnLst>
                <a:cxn ang="0">
                  <a:pos x="connsiteX0" y="connsiteY0"/>
                </a:cxn>
                <a:cxn ang="0">
                  <a:pos x="connsiteX1" y="connsiteY1"/>
                </a:cxn>
                <a:cxn ang="0">
                  <a:pos x="connsiteX2" y="connsiteY2"/>
                </a:cxn>
              </a:cxnLst>
              <a:rect l="l" t="t" r="r" b="b"/>
              <a:pathLst>
                <a:path w="26978" h="8500">
                  <a:moveTo>
                    <a:pt x="26978" y="5650"/>
                  </a:moveTo>
                  <a:cubicBezTo>
                    <a:pt x="17031" y="10803"/>
                    <a:pt x="8516" y="8942"/>
                    <a:pt x="0" y="283"/>
                  </a:cubicBezTo>
                  <a:cubicBezTo>
                    <a:pt x="10305" y="-504"/>
                    <a:pt x="19035" y="69"/>
                    <a:pt x="26978" y="5650"/>
                  </a:cubicBezTo>
                  <a:close/>
                </a:path>
              </a:pathLst>
            </a:custGeom>
            <a:solidFill>
              <a:srgbClr val="9092B7"/>
            </a:solidFill>
            <a:ln w="7144" cap="flat">
              <a:noFill/>
              <a:prstDash val="solid"/>
              <a:miter/>
            </a:ln>
          </p:spPr>
          <p:txBody>
            <a:bodyPr rtlCol="0" anchor="ctr"/>
            <a:lstStyle/>
            <a:p>
              <a:endParaRPr lang="en-US" sz="2400"/>
            </a:p>
          </p:txBody>
        </p:sp>
        <p:sp>
          <p:nvSpPr>
            <p:cNvPr id="150" name="Freeform: Shape 149">
              <a:extLst>
                <a:ext uri="{FF2B5EF4-FFF2-40B4-BE49-F238E27FC236}">
                  <a16:creationId xmlns:a16="http://schemas.microsoft.com/office/drawing/2014/main" id="{CF925F5F-B69A-4590-8132-DA9F3A5669AE}"/>
                </a:ext>
              </a:extLst>
            </p:cNvPr>
            <p:cNvSpPr/>
            <p:nvPr/>
          </p:nvSpPr>
          <p:spPr>
            <a:xfrm>
              <a:off x="7205018" y="3650775"/>
              <a:ext cx="17675" cy="19393"/>
            </a:xfrm>
            <a:custGeom>
              <a:avLst/>
              <a:gdLst>
                <a:gd name="connsiteX0" fmla="*/ 0 w 17675"/>
                <a:gd name="connsiteY0" fmla="*/ 5296 h 19393"/>
                <a:gd name="connsiteX1" fmla="*/ 2576 w 17675"/>
                <a:gd name="connsiteY1" fmla="*/ 0 h 19393"/>
                <a:gd name="connsiteX2" fmla="*/ 17675 w 17675"/>
                <a:gd name="connsiteY2" fmla="*/ 19393 h 19393"/>
                <a:gd name="connsiteX3" fmla="*/ 0 w 17675"/>
                <a:gd name="connsiteY3" fmla="*/ 5296 h 19393"/>
              </a:gdLst>
              <a:ahLst/>
              <a:cxnLst>
                <a:cxn ang="0">
                  <a:pos x="connsiteX0" y="connsiteY0"/>
                </a:cxn>
                <a:cxn ang="0">
                  <a:pos x="connsiteX1" y="connsiteY1"/>
                </a:cxn>
                <a:cxn ang="0">
                  <a:pos x="connsiteX2" y="connsiteY2"/>
                </a:cxn>
                <a:cxn ang="0">
                  <a:pos x="connsiteX3" y="connsiteY3"/>
                </a:cxn>
              </a:cxnLst>
              <a:rect l="l" t="t" r="r" b="b"/>
              <a:pathLst>
                <a:path w="17675" h="19393">
                  <a:moveTo>
                    <a:pt x="0" y="5296"/>
                  </a:moveTo>
                  <a:cubicBezTo>
                    <a:pt x="2218" y="4151"/>
                    <a:pt x="2505" y="2147"/>
                    <a:pt x="2576" y="0"/>
                  </a:cubicBezTo>
                  <a:cubicBezTo>
                    <a:pt x="9517" y="4938"/>
                    <a:pt x="14813" y="11235"/>
                    <a:pt x="17675" y="19393"/>
                  </a:cubicBezTo>
                  <a:cubicBezTo>
                    <a:pt x="9875" y="17174"/>
                    <a:pt x="4580" y="11736"/>
                    <a:pt x="0" y="5296"/>
                  </a:cubicBezTo>
                  <a:close/>
                </a:path>
              </a:pathLst>
            </a:custGeom>
            <a:solidFill>
              <a:srgbClr val="6974A4"/>
            </a:solidFill>
            <a:ln w="7144" cap="flat">
              <a:noFill/>
              <a:prstDash val="solid"/>
              <a:miter/>
            </a:ln>
          </p:spPr>
          <p:txBody>
            <a:bodyPr rtlCol="0" anchor="ctr"/>
            <a:lstStyle/>
            <a:p>
              <a:endParaRPr lang="en-US" sz="2400"/>
            </a:p>
          </p:txBody>
        </p:sp>
        <p:sp>
          <p:nvSpPr>
            <p:cNvPr id="151" name="Freeform: Shape 150">
              <a:extLst>
                <a:ext uri="{FF2B5EF4-FFF2-40B4-BE49-F238E27FC236}">
                  <a16:creationId xmlns:a16="http://schemas.microsoft.com/office/drawing/2014/main" id="{AE3911F8-AC70-4783-A17C-5E9578588763}"/>
                </a:ext>
              </a:extLst>
            </p:cNvPr>
            <p:cNvSpPr/>
            <p:nvPr/>
          </p:nvSpPr>
          <p:spPr>
            <a:xfrm>
              <a:off x="6864318" y="3959272"/>
              <a:ext cx="14383" cy="14382"/>
            </a:xfrm>
            <a:custGeom>
              <a:avLst/>
              <a:gdLst>
                <a:gd name="connsiteX0" fmla="*/ 0 w 14383"/>
                <a:gd name="connsiteY0" fmla="*/ 8015 h 14382"/>
                <a:gd name="connsiteX1" fmla="*/ 8301 w 14383"/>
                <a:gd name="connsiteY1" fmla="*/ 0 h 14382"/>
                <a:gd name="connsiteX2" fmla="*/ 14384 w 14383"/>
                <a:gd name="connsiteY2" fmla="*/ 11593 h 14382"/>
                <a:gd name="connsiteX3" fmla="*/ 0 w 14383"/>
                <a:gd name="connsiteY3" fmla="*/ 8015 h 14382"/>
              </a:gdLst>
              <a:ahLst/>
              <a:cxnLst>
                <a:cxn ang="0">
                  <a:pos x="connsiteX0" y="connsiteY0"/>
                </a:cxn>
                <a:cxn ang="0">
                  <a:pos x="connsiteX1" y="connsiteY1"/>
                </a:cxn>
                <a:cxn ang="0">
                  <a:pos x="connsiteX2" y="connsiteY2"/>
                </a:cxn>
                <a:cxn ang="0">
                  <a:pos x="connsiteX3" y="connsiteY3"/>
                </a:cxn>
              </a:cxnLst>
              <a:rect l="l" t="t" r="r" b="b"/>
              <a:pathLst>
                <a:path w="14383" h="14382">
                  <a:moveTo>
                    <a:pt x="0" y="8015"/>
                  </a:moveTo>
                  <a:cubicBezTo>
                    <a:pt x="2791" y="5367"/>
                    <a:pt x="5510" y="2719"/>
                    <a:pt x="8301" y="0"/>
                  </a:cubicBezTo>
                  <a:cubicBezTo>
                    <a:pt x="10305" y="3864"/>
                    <a:pt x="12380" y="7728"/>
                    <a:pt x="14384" y="11593"/>
                  </a:cubicBezTo>
                  <a:cubicBezTo>
                    <a:pt x="7442" y="18820"/>
                    <a:pt x="4580" y="9947"/>
                    <a:pt x="0" y="8015"/>
                  </a:cubicBezTo>
                  <a:close/>
                </a:path>
              </a:pathLst>
            </a:custGeom>
            <a:solidFill>
              <a:srgbClr val="7982A4"/>
            </a:solidFill>
            <a:ln w="7144" cap="flat">
              <a:noFill/>
              <a:prstDash val="solid"/>
              <a:miter/>
            </a:ln>
          </p:spPr>
          <p:txBody>
            <a:bodyPr rtlCol="0" anchor="ctr"/>
            <a:lstStyle/>
            <a:p>
              <a:endParaRPr lang="en-US" sz="2400"/>
            </a:p>
          </p:txBody>
        </p:sp>
        <p:sp>
          <p:nvSpPr>
            <p:cNvPr id="152" name="Freeform: Shape 151">
              <a:extLst>
                <a:ext uri="{FF2B5EF4-FFF2-40B4-BE49-F238E27FC236}">
                  <a16:creationId xmlns:a16="http://schemas.microsoft.com/office/drawing/2014/main" id="{4D278D8B-39C1-445C-BBB6-B7AF37870420}"/>
                </a:ext>
              </a:extLst>
            </p:cNvPr>
            <p:cNvSpPr/>
            <p:nvPr/>
          </p:nvSpPr>
          <p:spPr>
            <a:xfrm>
              <a:off x="7293825" y="3633032"/>
              <a:ext cx="18391" cy="5637"/>
            </a:xfrm>
            <a:custGeom>
              <a:avLst/>
              <a:gdLst>
                <a:gd name="connsiteX0" fmla="*/ 0 w 18391"/>
                <a:gd name="connsiteY0" fmla="*/ 4791 h 5637"/>
                <a:gd name="connsiteX1" fmla="*/ 18391 w 18391"/>
                <a:gd name="connsiteY1" fmla="*/ 2430 h 5637"/>
                <a:gd name="connsiteX2" fmla="*/ 0 w 18391"/>
                <a:gd name="connsiteY2" fmla="*/ 4791 h 5637"/>
              </a:gdLst>
              <a:ahLst/>
              <a:cxnLst>
                <a:cxn ang="0">
                  <a:pos x="connsiteX0" y="connsiteY0"/>
                </a:cxn>
                <a:cxn ang="0">
                  <a:pos x="connsiteX1" y="connsiteY1"/>
                </a:cxn>
                <a:cxn ang="0">
                  <a:pos x="connsiteX2" y="connsiteY2"/>
                </a:cxn>
              </a:cxnLst>
              <a:rect l="l" t="t" r="r" b="b"/>
              <a:pathLst>
                <a:path w="18391" h="5637">
                  <a:moveTo>
                    <a:pt x="0" y="4791"/>
                  </a:moveTo>
                  <a:cubicBezTo>
                    <a:pt x="4866" y="-719"/>
                    <a:pt x="10448" y="-1435"/>
                    <a:pt x="18391" y="2430"/>
                  </a:cubicBezTo>
                  <a:cubicBezTo>
                    <a:pt x="11736" y="7940"/>
                    <a:pt x="5653" y="4648"/>
                    <a:pt x="0" y="4791"/>
                  </a:cubicBezTo>
                  <a:close/>
                </a:path>
              </a:pathLst>
            </a:custGeom>
            <a:solidFill>
              <a:srgbClr val="9090B5"/>
            </a:solidFill>
            <a:ln w="7144" cap="flat">
              <a:noFill/>
              <a:prstDash val="solid"/>
              <a:miter/>
            </a:ln>
          </p:spPr>
          <p:txBody>
            <a:bodyPr rtlCol="0" anchor="ctr"/>
            <a:lstStyle/>
            <a:p>
              <a:endParaRPr lang="en-US" sz="2400"/>
            </a:p>
          </p:txBody>
        </p:sp>
        <p:sp>
          <p:nvSpPr>
            <p:cNvPr id="153" name="Freeform: Shape 152">
              <a:extLst>
                <a:ext uri="{FF2B5EF4-FFF2-40B4-BE49-F238E27FC236}">
                  <a16:creationId xmlns:a16="http://schemas.microsoft.com/office/drawing/2014/main" id="{1C237FEE-0659-4CAF-9C02-FD018A9C7E51}"/>
                </a:ext>
              </a:extLst>
            </p:cNvPr>
            <p:cNvSpPr/>
            <p:nvPr/>
          </p:nvSpPr>
          <p:spPr>
            <a:xfrm>
              <a:off x="6885397" y="3930860"/>
              <a:ext cx="16347" cy="14385"/>
            </a:xfrm>
            <a:custGeom>
              <a:avLst/>
              <a:gdLst>
                <a:gd name="connsiteX0" fmla="*/ 15847 w 16347"/>
                <a:gd name="connsiteY0" fmla="*/ 4010 h 14385"/>
                <a:gd name="connsiteX1" fmla="*/ 5542 w 16347"/>
                <a:gd name="connsiteY1" fmla="*/ 14386 h 14385"/>
                <a:gd name="connsiteX2" fmla="*/ 1893 w 16347"/>
                <a:gd name="connsiteY2" fmla="*/ 8589 h 14385"/>
                <a:gd name="connsiteX3" fmla="*/ 16348 w 16347"/>
                <a:gd name="connsiteY3" fmla="*/ 74 h 14385"/>
                <a:gd name="connsiteX4" fmla="*/ 15847 w 16347"/>
                <a:gd name="connsiteY4" fmla="*/ 4010 h 1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 h="14385">
                  <a:moveTo>
                    <a:pt x="15847" y="4010"/>
                  </a:moveTo>
                  <a:cubicBezTo>
                    <a:pt x="10838" y="5870"/>
                    <a:pt x="9120" y="11022"/>
                    <a:pt x="5542" y="14386"/>
                  </a:cubicBezTo>
                  <a:cubicBezTo>
                    <a:pt x="2394" y="13670"/>
                    <a:pt x="-2830" y="14314"/>
                    <a:pt x="1893" y="8589"/>
                  </a:cubicBezTo>
                  <a:cubicBezTo>
                    <a:pt x="7618" y="7301"/>
                    <a:pt x="9335" y="-856"/>
                    <a:pt x="16348" y="74"/>
                  </a:cubicBezTo>
                  <a:cubicBezTo>
                    <a:pt x="16133" y="1362"/>
                    <a:pt x="15990" y="2650"/>
                    <a:pt x="15847" y="4010"/>
                  </a:cubicBezTo>
                  <a:close/>
                </a:path>
              </a:pathLst>
            </a:custGeom>
            <a:solidFill>
              <a:srgbClr val="424E77"/>
            </a:solidFill>
            <a:ln w="7144" cap="flat">
              <a:noFill/>
              <a:prstDash val="solid"/>
              <a:miter/>
            </a:ln>
          </p:spPr>
          <p:txBody>
            <a:bodyPr rtlCol="0" anchor="ctr"/>
            <a:lstStyle/>
            <a:p>
              <a:endParaRPr lang="en-US" sz="2400"/>
            </a:p>
          </p:txBody>
        </p:sp>
        <p:sp>
          <p:nvSpPr>
            <p:cNvPr id="154" name="Freeform: Shape 153">
              <a:extLst>
                <a:ext uri="{FF2B5EF4-FFF2-40B4-BE49-F238E27FC236}">
                  <a16:creationId xmlns:a16="http://schemas.microsoft.com/office/drawing/2014/main" id="{B5A1578A-9218-42F0-B9DF-E5F3AD978043}"/>
                </a:ext>
              </a:extLst>
            </p:cNvPr>
            <p:cNvSpPr/>
            <p:nvPr/>
          </p:nvSpPr>
          <p:spPr>
            <a:xfrm>
              <a:off x="7176251" y="3993635"/>
              <a:ext cx="25904" cy="3394"/>
            </a:xfrm>
            <a:custGeom>
              <a:avLst/>
              <a:gdLst>
                <a:gd name="connsiteX0" fmla="*/ 0 w 25904"/>
                <a:gd name="connsiteY0" fmla="*/ 2777 h 3394"/>
                <a:gd name="connsiteX1" fmla="*/ 25905 w 25904"/>
                <a:gd name="connsiteY1" fmla="*/ 129 h 3394"/>
                <a:gd name="connsiteX2" fmla="*/ 0 w 25904"/>
                <a:gd name="connsiteY2" fmla="*/ 2777 h 3394"/>
              </a:gdLst>
              <a:ahLst/>
              <a:cxnLst>
                <a:cxn ang="0">
                  <a:pos x="connsiteX0" y="connsiteY0"/>
                </a:cxn>
                <a:cxn ang="0">
                  <a:pos x="connsiteX1" y="connsiteY1"/>
                </a:cxn>
                <a:cxn ang="0">
                  <a:pos x="connsiteX2" y="connsiteY2"/>
                </a:cxn>
              </a:cxnLst>
              <a:rect l="l" t="t" r="r" b="b"/>
              <a:pathLst>
                <a:path w="25904" h="3394">
                  <a:moveTo>
                    <a:pt x="0" y="2777"/>
                  </a:moveTo>
                  <a:cubicBezTo>
                    <a:pt x="8229" y="-2017"/>
                    <a:pt x="17246" y="1060"/>
                    <a:pt x="25905" y="129"/>
                  </a:cubicBezTo>
                  <a:cubicBezTo>
                    <a:pt x="17747" y="5711"/>
                    <a:pt x="8730" y="2348"/>
                    <a:pt x="0" y="2777"/>
                  </a:cubicBezTo>
                  <a:close/>
                </a:path>
              </a:pathLst>
            </a:custGeom>
            <a:solidFill>
              <a:srgbClr val="414D77"/>
            </a:solidFill>
            <a:ln w="7144" cap="flat">
              <a:noFill/>
              <a:prstDash val="solid"/>
              <a:miter/>
            </a:ln>
          </p:spPr>
          <p:txBody>
            <a:bodyPr rtlCol="0" anchor="ctr"/>
            <a:lstStyle/>
            <a:p>
              <a:endParaRPr lang="en-US" sz="2400"/>
            </a:p>
          </p:txBody>
        </p:sp>
        <p:sp>
          <p:nvSpPr>
            <p:cNvPr id="155" name="Freeform: Shape 154">
              <a:extLst>
                <a:ext uri="{FF2B5EF4-FFF2-40B4-BE49-F238E27FC236}">
                  <a16:creationId xmlns:a16="http://schemas.microsoft.com/office/drawing/2014/main" id="{269CE5D0-7E91-4E55-BB0D-10F0CFC4C72C}"/>
                </a:ext>
              </a:extLst>
            </p:cNvPr>
            <p:cNvSpPr/>
            <p:nvPr/>
          </p:nvSpPr>
          <p:spPr>
            <a:xfrm>
              <a:off x="6921495" y="3981671"/>
              <a:ext cx="6798" cy="14884"/>
            </a:xfrm>
            <a:custGeom>
              <a:avLst/>
              <a:gdLst>
                <a:gd name="connsiteX0" fmla="*/ 3506 w 6798"/>
                <a:gd name="connsiteY0" fmla="*/ 0 h 14884"/>
                <a:gd name="connsiteX1" fmla="*/ 6798 w 6798"/>
                <a:gd name="connsiteY1" fmla="*/ 11593 h 14884"/>
                <a:gd name="connsiteX2" fmla="*/ 0 w 6798"/>
                <a:gd name="connsiteY2" fmla="*/ 14884 h 14884"/>
                <a:gd name="connsiteX3" fmla="*/ 429 w 6798"/>
                <a:gd name="connsiteY3" fmla="*/ 3363 h 14884"/>
                <a:gd name="connsiteX4" fmla="*/ 3506 w 6798"/>
                <a:gd name="connsiteY4" fmla="*/ 0 h 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8" h="14884">
                  <a:moveTo>
                    <a:pt x="3506" y="0"/>
                  </a:moveTo>
                  <a:cubicBezTo>
                    <a:pt x="4580" y="3864"/>
                    <a:pt x="5653" y="7728"/>
                    <a:pt x="6798" y="11593"/>
                  </a:cubicBezTo>
                  <a:cubicBezTo>
                    <a:pt x="4508" y="12666"/>
                    <a:pt x="2290" y="13739"/>
                    <a:pt x="0" y="14884"/>
                  </a:cubicBezTo>
                  <a:cubicBezTo>
                    <a:pt x="143" y="11020"/>
                    <a:pt x="286" y="7156"/>
                    <a:pt x="429" y="3363"/>
                  </a:cubicBezTo>
                  <a:cubicBezTo>
                    <a:pt x="1503" y="2290"/>
                    <a:pt x="1717" y="429"/>
                    <a:pt x="3506" y="0"/>
                  </a:cubicBezTo>
                  <a:close/>
                </a:path>
              </a:pathLst>
            </a:custGeom>
            <a:solidFill>
              <a:srgbClr val="424E77"/>
            </a:solidFill>
            <a:ln w="7144" cap="flat">
              <a:noFill/>
              <a:prstDash val="solid"/>
              <a:miter/>
            </a:ln>
          </p:spPr>
          <p:txBody>
            <a:bodyPr rtlCol="0" anchor="ctr"/>
            <a:lstStyle/>
            <a:p>
              <a:endParaRPr lang="en-US" sz="2400"/>
            </a:p>
          </p:txBody>
        </p:sp>
        <p:sp>
          <p:nvSpPr>
            <p:cNvPr id="156" name="Freeform: Shape 155">
              <a:extLst>
                <a:ext uri="{FF2B5EF4-FFF2-40B4-BE49-F238E27FC236}">
                  <a16:creationId xmlns:a16="http://schemas.microsoft.com/office/drawing/2014/main" id="{B1414BFE-3821-496E-A54E-6093140B378C}"/>
                </a:ext>
              </a:extLst>
            </p:cNvPr>
            <p:cNvSpPr/>
            <p:nvPr/>
          </p:nvSpPr>
          <p:spPr>
            <a:xfrm>
              <a:off x="6898120" y="3962206"/>
              <a:ext cx="3194" cy="20251"/>
            </a:xfrm>
            <a:custGeom>
              <a:avLst/>
              <a:gdLst>
                <a:gd name="connsiteX0" fmla="*/ 3195 w 3194"/>
                <a:gd name="connsiteY0" fmla="*/ 0 h 20251"/>
                <a:gd name="connsiteX1" fmla="*/ 3195 w 3194"/>
                <a:gd name="connsiteY1" fmla="*/ 20252 h 20251"/>
                <a:gd name="connsiteX2" fmla="*/ 3195 w 3194"/>
                <a:gd name="connsiteY2" fmla="*/ 0 h 20251"/>
              </a:gdLst>
              <a:ahLst/>
              <a:cxnLst>
                <a:cxn ang="0">
                  <a:pos x="connsiteX0" y="connsiteY0"/>
                </a:cxn>
                <a:cxn ang="0">
                  <a:pos x="connsiteX1" y="connsiteY1"/>
                </a:cxn>
                <a:cxn ang="0">
                  <a:pos x="connsiteX2" y="connsiteY2"/>
                </a:cxn>
              </a:cxnLst>
              <a:rect l="l" t="t" r="r" b="b"/>
              <a:pathLst>
                <a:path w="3194" h="20251">
                  <a:moveTo>
                    <a:pt x="3195" y="0"/>
                  </a:moveTo>
                  <a:cubicBezTo>
                    <a:pt x="3195" y="6727"/>
                    <a:pt x="3195" y="13525"/>
                    <a:pt x="3195" y="20252"/>
                  </a:cubicBezTo>
                  <a:cubicBezTo>
                    <a:pt x="-1242" y="13525"/>
                    <a:pt x="-884" y="6727"/>
                    <a:pt x="3195" y="0"/>
                  </a:cubicBezTo>
                  <a:close/>
                </a:path>
              </a:pathLst>
            </a:custGeom>
            <a:solidFill>
              <a:srgbClr val="424E77"/>
            </a:solidFill>
            <a:ln w="7144" cap="flat">
              <a:noFill/>
              <a:prstDash val="solid"/>
              <a:miter/>
            </a:ln>
          </p:spPr>
          <p:txBody>
            <a:bodyPr rtlCol="0" anchor="ctr"/>
            <a:lstStyle/>
            <a:p>
              <a:endParaRPr lang="en-US" sz="2400"/>
            </a:p>
          </p:txBody>
        </p:sp>
        <p:sp>
          <p:nvSpPr>
            <p:cNvPr id="157" name="Freeform: Shape 156">
              <a:extLst>
                <a:ext uri="{FF2B5EF4-FFF2-40B4-BE49-F238E27FC236}">
                  <a16:creationId xmlns:a16="http://schemas.microsoft.com/office/drawing/2014/main" id="{10898676-4794-4A7D-863A-07BED3CEC044}"/>
                </a:ext>
              </a:extLst>
            </p:cNvPr>
            <p:cNvSpPr/>
            <p:nvPr/>
          </p:nvSpPr>
          <p:spPr>
            <a:xfrm>
              <a:off x="6890581" y="3964425"/>
              <a:ext cx="5457" cy="16715"/>
            </a:xfrm>
            <a:custGeom>
              <a:avLst/>
              <a:gdLst>
                <a:gd name="connsiteX0" fmla="*/ 0 w 5457"/>
                <a:gd name="connsiteY0" fmla="*/ 14455 h 16715"/>
                <a:gd name="connsiteX1" fmla="*/ 5009 w 5457"/>
                <a:gd name="connsiteY1" fmla="*/ 0 h 16715"/>
                <a:gd name="connsiteX2" fmla="*/ 5224 w 5457"/>
                <a:gd name="connsiteY2" fmla="*/ 13596 h 16715"/>
                <a:gd name="connsiteX3" fmla="*/ 0 w 5457"/>
                <a:gd name="connsiteY3" fmla="*/ 14455 h 16715"/>
              </a:gdLst>
              <a:ahLst/>
              <a:cxnLst>
                <a:cxn ang="0">
                  <a:pos x="connsiteX0" y="connsiteY0"/>
                </a:cxn>
                <a:cxn ang="0">
                  <a:pos x="connsiteX1" y="connsiteY1"/>
                </a:cxn>
                <a:cxn ang="0">
                  <a:pos x="connsiteX2" y="connsiteY2"/>
                </a:cxn>
                <a:cxn ang="0">
                  <a:pos x="connsiteX3" y="connsiteY3"/>
                </a:cxn>
              </a:cxnLst>
              <a:rect l="l" t="t" r="r" b="b"/>
              <a:pathLst>
                <a:path w="5457" h="16715">
                  <a:moveTo>
                    <a:pt x="0" y="14455"/>
                  </a:moveTo>
                  <a:cubicBezTo>
                    <a:pt x="5868" y="11092"/>
                    <a:pt x="1073" y="4007"/>
                    <a:pt x="5009" y="0"/>
                  </a:cubicBezTo>
                  <a:cubicBezTo>
                    <a:pt x="5152" y="4508"/>
                    <a:pt x="5796" y="9160"/>
                    <a:pt x="5224" y="13596"/>
                  </a:cubicBezTo>
                  <a:cubicBezTo>
                    <a:pt x="4723" y="16888"/>
                    <a:pt x="2433" y="18176"/>
                    <a:pt x="0" y="14455"/>
                  </a:cubicBezTo>
                  <a:close/>
                </a:path>
              </a:pathLst>
            </a:custGeom>
            <a:solidFill>
              <a:srgbClr val="424E77"/>
            </a:solidFill>
            <a:ln w="7144" cap="flat">
              <a:noFill/>
              <a:prstDash val="solid"/>
              <a:miter/>
            </a:ln>
          </p:spPr>
          <p:txBody>
            <a:bodyPr rtlCol="0" anchor="ctr"/>
            <a:lstStyle/>
            <a:p>
              <a:endParaRPr lang="en-US" sz="2400"/>
            </a:p>
          </p:txBody>
        </p:sp>
        <p:sp>
          <p:nvSpPr>
            <p:cNvPr id="158" name="Freeform: Shape 157">
              <a:extLst>
                <a:ext uri="{FF2B5EF4-FFF2-40B4-BE49-F238E27FC236}">
                  <a16:creationId xmlns:a16="http://schemas.microsoft.com/office/drawing/2014/main" id="{F94E369C-2992-4954-BDF7-0A3ACBBC9B34}"/>
                </a:ext>
              </a:extLst>
            </p:cNvPr>
            <p:cNvSpPr/>
            <p:nvPr/>
          </p:nvSpPr>
          <p:spPr>
            <a:xfrm>
              <a:off x="6768375" y="3685463"/>
              <a:ext cx="45864" cy="51888"/>
            </a:xfrm>
            <a:custGeom>
              <a:avLst/>
              <a:gdLst>
                <a:gd name="connsiteX0" fmla="*/ 13077 w 45864"/>
                <a:gd name="connsiteY0" fmla="*/ 50684 h 51888"/>
                <a:gd name="connsiteX1" fmla="*/ 21592 w 45864"/>
                <a:gd name="connsiteY1" fmla="*/ 2166 h 51888"/>
                <a:gd name="connsiteX2" fmla="*/ 35332 w 45864"/>
                <a:gd name="connsiteY2" fmla="*/ 9751 h 51888"/>
                <a:gd name="connsiteX3" fmla="*/ 41558 w 45864"/>
                <a:gd name="connsiteY3" fmla="*/ 15118 h 51888"/>
                <a:gd name="connsiteX4" fmla="*/ 43561 w 45864"/>
                <a:gd name="connsiteY4" fmla="*/ 25566 h 51888"/>
                <a:gd name="connsiteX5" fmla="*/ 34187 w 45864"/>
                <a:gd name="connsiteY5" fmla="*/ 23204 h 51888"/>
                <a:gd name="connsiteX6" fmla="*/ 14078 w 45864"/>
                <a:gd name="connsiteY6" fmla="*/ 30146 h 51888"/>
                <a:gd name="connsiteX7" fmla="*/ 19589 w 45864"/>
                <a:gd name="connsiteY7" fmla="*/ 48895 h 51888"/>
                <a:gd name="connsiteX8" fmla="*/ 13077 w 45864"/>
                <a:gd name="connsiteY8" fmla="*/ 50684 h 5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4" h="51888">
                  <a:moveTo>
                    <a:pt x="13077" y="50684"/>
                  </a:moveTo>
                  <a:cubicBezTo>
                    <a:pt x="-6602" y="29573"/>
                    <a:pt x="-4313" y="16406"/>
                    <a:pt x="21592" y="2166"/>
                  </a:cubicBezTo>
                  <a:cubicBezTo>
                    <a:pt x="27603" y="2023"/>
                    <a:pt x="37693" y="-5992"/>
                    <a:pt x="35332" y="9751"/>
                  </a:cubicBezTo>
                  <a:cubicBezTo>
                    <a:pt x="34974" y="12184"/>
                    <a:pt x="39411" y="13329"/>
                    <a:pt x="41558" y="15118"/>
                  </a:cubicBezTo>
                  <a:cubicBezTo>
                    <a:pt x="44921" y="18052"/>
                    <a:pt x="48213" y="21058"/>
                    <a:pt x="43561" y="25566"/>
                  </a:cubicBezTo>
                  <a:cubicBezTo>
                    <a:pt x="40055" y="26353"/>
                    <a:pt x="37336" y="23705"/>
                    <a:pt x="34187" y="23204"/>
                  </a:cubicBezTo>
                  <a:cubicBezTo>
                    <a:pt x="26244" y="21845"/>
                    <a:pt x="18945" y="23061"/>
                    <a:pt x="14078" y="30146"/>
                  </a:cubicBezTo>
                  <a:cubicBezTo>
                    <a:pt x="8497" y="38304"/>
                    <a:pt x="17513" y="42669"/>
                    <a:pt x="19589" y="48895"/>
                  </a:cubicBezTo>
                  <a:cubicBezTo>
                    <a:pt x="18157" y="52258"/>
                    <a:pt x="15939" y="52688"/>
                    <a:pt x="13077" y="50684"/>
                  </a:cubicBezTo>
                  <a:close/>
                </a:path>
              </a:pathLst>
            </a:custGeom>
            <a:solidFill>
              <a:srgbClr val="3C3E62"/>
            </a:solidFill>
            <a:ln w="7144" cap="flat">
              <a:noFill/>
              <a:prstDash val="solid"/>
              <a:miter/>
            </a:ln>
          </p:spPr>
          <p:txBody>
            <a:bodyPr rtlCol="0" anchor="ctr"/>
            <a:lstStyle/>
            <a:p>
              <a:endParaRPr lang="en-US" sz="2400"/>
            </a:p>
          </p:txBody>
        </p:sp>
        <p:sp>
          <p:nvSpPr>
            <p:cNvPr id="159" name="Freeform: Shape 158">
              <a:extLst>
                <a:ext uri="{FF2B5EF4-FFF2-40B4-BE49-F238E27FC236}">
                  <a16:creationId xmlns:a16="http://schemas.microsoft.com/office/drawing/2014/main" id="{9122CB6D-7123-46B3-9846-3AEFBF4DF4B3}"/>
                </a:ext>
              </a:extLst>
            </p:cNvPr>
            <p:cNvSpPr/>
            <p:nvPr/>
          </p:nvSpPr>
          <p:spPr>
            <a:xfrm>
              <a:off x="6747317" y="3655811"/>
              <a:ext cx="62499" cy="24783"/>
            </a:xfrm>
            <a:custGeom>
              <a:avLst/>
              <a:gdLst>
                <a:gd name="connsiteX0" fmla="*/ 17532 w 62499"/>
                <a:gd name="connsiteY0" fmla="*/ 3480 h 24783"/>
                <a:gd name="connsiteX1" fmla="*/ 53384 w 62499"/>
                <a:gd name="connsiteY1" fmla="*/ 546 h 24783"/>
                <a:gd name="connsiteX2" fmla="*/ 62472 w 62499"/>
                <a:gd name="connsiteY2" fmla="*/ 3337 h 24783"/>
                <a:gd name="connsiteX3" fmla="*/ 57749 w 62499"/>
                <a:gd name="connsiteY3" fmla="*/ 8346 h 24783"/>
                <a:gd name="connsiteX4" fmla="*/ 12165 w 62499"/>
                <a:gd name="connsiteY4" fmla="*/ 21441 h 24783"/>
                <a:gd name="connsiteX5" fmla="*/ 0 w 62499"/>
                <a:gd name="connsiteY5" fmla="*/ 17792 h 24783"/>
                <a:gd name="connsiteX6" fmla="*/ 17532 w 62499"/>
                <a:gd name="connsiteY6" fmla="*/ 3480 h 2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9" h="24783">
                  <a:moveTo>
                    <a:pt x="17532" y="3480"/>
                  </a:moveTo>
                  <a:cubicBezTo>
                    <a:pt x="29125" y="-2102"/>
                    <a:pt x="41362" y="760"/>
                    <a:pt x="53384" y="546"/>
                  </a:cubicBezTo>
                  <a:cubicBezTo>
                    <a:pt x="56032" y="2693"/>
                    <a:pt x="60182" y="-27"/>
                    <a:pt x="62472" y="3337"/>
                  </a:cubicBezTo>
                  <a:cubicBezTo>
                    <a:pt x="62687" y="6700"/>
                    <a:pt x="61685" y="9276"/>
                    <a:pt x="57749" y="8346"/>
                  </a:cubicBezTo>
                  <a:cubicBezTo>
                    <a:pt x="40074" y="4195"/>
                    <a:pt x="25118" y="9061"/>
                    <a:pt x="12165" y="21441"/>
                  </a:cubicBezTo>
                  <a:cubicBezTo>
                    <a:pt x="6226" y="27095"/>
                    <a:pt x="2147" y="25377"/>
                    <a:pt x="0" y="17792"/>
                  </a:cubicBezTo>
                  <a:cubicBezTo>
                    <a:pt x="3936" y="10636"/>
                    <a:pt x="9088" y="4982"/>
                    <a:pt x="17532" y="3480"/>
                  </a:cubicBezTo>
                  <a:close/>
                </a:path>
              </a:pathLst>
            </a:custGeom>
            <a:solidFill>
              <a:srgbClr val="343C62"/>
            </a:solidFill>
            <a:ln w="7144" cap="flat">
              <a:noFill/>
              <a:prstDash val="solid"/>
              <a:miter/>
            </a:ln>
          </p:spPr>
          <p:txBody>
            <a:bodyPr rtlCol="0" anchor="ctr"/>
            <a:lstStyle/>
            <a:p>
              <a:endParaRPr lang="en-US" sz="2400"/>
            </a:p>
          </p:txBody>
        </p:sp>
        <p:sp>
          <p:nvSpPr>
            <p:cNvPr id="160" name="Freeform: Shape 159">
              <a:extLst>
                <a:ext uri="{FF2B5EF4-FFF2-40B4-BE49-F238E27FC236}">
                  <a16:creationId xmlns:a16="http://schemas.microsoft.com/office/drawing/2014/main" id="{737D189A-69FB-4107-B2D5-96FCB3AFB710}"/>
                </a:ext>
              </a:extLst>
            </p:cNvPr>
            <p:cNvSpPr/>
            <p:nvPr/>
          </p:nvSpPr>
          <p:spPr>
            <a:xfrm>
              <a:off x="6781451" y="3712746"/>
              <a:ext cx="44547" cy="25891"/>
            </a:xfrm>
            <a:custGeom>
              <a:avLst/>
              <a:gdLst>
                <a:gd name="connsiteX0" fmla="*/ 0 w 44547"/>
                <a:gd name="connsiteY0" fmla="*/ 23400 h 25891"/>
                <a:gd name="connsiteX1" fmla="*/ 5510 w 44547"/>
                <a:gd name="connsiteY1" fmla="*/ 20896 h 25891"/>
                <a:gd name="connsiteX2" fmla="*/ 14097 w 44547"/>
                <a:gd name="connsiteY2" fmla="*/ 14169 h 25891"/>
                <a:gd name="connsiteX3" fmla="*/ 32059 w 44547"/>
                <a:gd name="connsiteY3" fmla="*/ 2576 h 25891"/>
                <a:gd name="connsiteX4" fmla="*/ 34850 w 44547"/>
                <a:gd name="connsiteY4" fmla="*/ 0 h 25891"/>
                <a:gd name="connsiteX5" fmla="*/ 35923 w 44547"/>
                <a:gd name="connsiteY5" fmla="*/ 16387 h 25891"/>
                <a:gd name="connsiteX6" fmla="*/ 0 w 44547"/>
                <a:gd name="connsiteY6" fmla="*/ 23400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47" h="25891">
                  <a:moveTo>
                    <a:pt x="0" y="23400"/>
                  </a:moveTo>
                  <a:cubicBezTo>
                    <a:pt x="2004" y="22899"/>
                    <a:pt x="4508" y="23615"/>
                    <a:pt x="5510" y="20896"/>
                  </a:cubicBezTo>
                  <a:cubicBezTo>
                    <a:pt x="6083" y="15743"/>
                    <a:pt x="15672" y="22184"/>
                    <a:pt x="14097" y="14169"/>
                  </a:cubicBezTo>
                  <a:cubicBezTo>
                    <a:pt x="20753" y="11307"/>
                    <a:pt x="30986" y="14097"/>
                    <a:pt x="32059" y="2576"/>
                  </a:cubicBezTo>
                  <a:cubicBezTo>
                    <a:pt x="32703" y="1431"/>
                    <a:pt x="33633" y="573"/>
                    <a:pt x="34850" y="0"/>
                  </a:cubicBezTo>
                  <a:cubicBezTo>
                    <a:pt x="43222" y="4866"/>
                    <a:pt x="51166" y="8086"/>
                    <a:pt x="35923" y="16387"/>
                  </a:cubicBezTo>
                  <a:cubicBezTo>
                    <a:pt x="23973" y="22828"/>
                    <a:pt x="13740" y="29698"/>
                    <a:pt x="0" y="23400"/>
                  </a:cubicBezTo>
                  <a:close/>
                </a:path>
              </a:pathLst>
            </a:custGeom>
            <a:solidFill>
              <a:srgbClr val="818FBC"/>
            </a:solidFill>
            <a:ln w="7144" cap="flat">
              <a:noFill/>
              <a:prstDash val="solid"/>
              <a:miter/>
            </a:ln>
          </p:spPr>
          <p:txBody>
            <a:bodyPr rtlCol="0" anchor="ctr"/>
            <a:lstStyle/>
            <a:p>
              <a:endParaRPr lang="en-US" sz="2400"/>
            </a:p>
          </p:txBody>
        </p:sp>
        <p:sp>
          <p:nvSpPr>
            <p:cNvPr id="161" name="Freeform: Shape 160">
              <a:extLst>
                <a:ext uri="{FF2B5EF4-FFF2-40B4-BE49-F238E27FC236}">
                  <a16:creationId xmlns:a16="http://schemas.microsoft.com/office/drawing/2014/main" id="{4EF52AC6-37A9-4A5F-AF62-E6700DC93843}"/>
                </a:ext>
              </a:extLst>
            </p:cNvPr>
            <p:cNvSpPr/>
            <p:nvPr/>
          </p:nvSpPr>
          <p:spPr>
            <a:xfrm>
              <a:off x="6789967" y="3685807"/>
              <a:ext cx="26334" cy="34496"/>
            </a:xfrm>
            <a:custGeom>
              <a:avLst/>
              <a:gdLst>
                <a:gd name="connsiteX0" fmla="*/ 20109 w 26334"/>
                <a:gd name="connsiteY0" fmla="*/ 24649 h 34496"/>
                <a:gd name="connsiteX1" fmla="*/ 6297 w 26334"/>
                <a:gd name="connsiteY1" fmla="*/ 11697 h 34496"/>
                <a:gd name="connsiteX2" fmla="*/ 12952 w 26334"/>
                <a:gd name="connsiteY2" fmla="*/ 2967 h 34496"/>
                <a:gd name="connsiteX3" fmla="*/ 0 w 26334"/>
                <a:gd name="connsiteY3" fmla="*/ 1822 h 34496"/>
                <a:gd name="connsiteX4" fmla="*/ 25690 w 26334"/>
                <a:gd name="connsiteY4" fmla="*/ 19855 h 34496"/>
                <a:gd name="connsiteX5" fmla="*/ 26334 w 26334"/>
                <a:gd name="connsiteY5" fmla="*/ 26939 h 34496"/>
                <a:gd name="connsiteX6" fmla="*/ 25619 w 26334"/>
                <a:gd name="connsiteY6" fmla="*/ 27583 h 34496"/>
                <a:gd name="connsiteX7" fmla="*/ 17175 w 26334"/>
                <a:gd name="connsiteY7" fmla="*/ 33738 h 34496"/>
                <a:gd name="connsiteX8" fmla="*/ 20109 w 26334"/>
                <a:gd name="connsiteY8" fmla="*/ 24649 h 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34" h="34496">
                  <a:moveTo>
                    <a:pt x="20109" y="24649"/>
                  </a:moveTo>
                  <a:cubicBezTo>
                    <a:pt x="20609" y="16849"/>
                    <a:pt x="20609" y="16849"/>
                    <a:pt x="6297" y="11697"/>
                  </a:cubicBezTo>
                  <a:cubicBezTo>
                    <a:pt x="8587" y="8692"/>
                    <a:pt x="10734" y="5901"/>
                    <a:pt x="12952" y="2967"/>
                  </a:cubicBezTo>
                  <a:cubicBezTo>
                    <a:pt x="8301" y="-325"/>
                    <a:pt x="4007" y="2824"/>
                    <a:pt x="0" y="1822"/>
                  </a:cubicBezTo>
                  <a:cubicBezTo>
                    <a:pt x="12881" y="-3402"/>
                    <a:pt x="21468" y="2609"/>
                    <a:pt x="25690" y="19855"/>
                  </a:cubicBezTo>
                  <a:cubicBezTo>
                    <a:pt x="26263" y="22145"/>
                    <a:pt x="26120" y="24578"/>
                    <a:pt x="26334" y="26939"/>
                  </a:cubicBezTo>
                  <a:cubicBezTo>
                    <a:pt x="26334" y="26939"/>
                    <a:pt x="25619" y="27583"/>
                    <a:pt x="25619" y="27583"/>
                  </a:cubicBezTo>
                  <a:cubicBezTo>
                    <a:pt x="23615" y="30661"/>
                    <a:pt x="23615" y="36600"/>
                    <a:pt x="17175" y="33738"/>
                  </a:cubicBezTo>
                  <a:cubicBezTo>
                    <a:pt x="15242" y="29730"/>
                    <a:pt x="16960" y="26939"/>
                    <a:pt x="20109" y="24649"/>
                  </a:cubicBezTo>
                  <a:close/>
                </a:path>
              </a:pathLst>
            </a:custGeom>
            <a:solidFill>
              <a:srgbClr val="818FBC"/>
            </a:solidFill>
            <a:ln w="7144" cap="flat">
              <a:noFill/>
              <a:prstDash val="solid"/>
              <a:miter/>
            </a:ln>
          </p:spPr>
          <p:txBody>
            <a:bodyPr rtlCol="0" anchor="ctr"/>
            <a:lstStyle/>
            <a:p>
              <a:endParaRPr lang="en-US" sz="2400"/>
            </a:p>
          </p:txBody>
        </p:sp>
        <p:sp>
          <p:nvSpPr>
            <p:cNvPr id="162" name="Freeform: Shape 161">
              <a:extLst>
                <a:ext uri="{FF2B5EF4-FFF2-40B4-BE49-F238E27FC236}">
                  <a16:creationId xmlns:a16="http://schemas.microsoft.com/office/drawing/2014/main" id="{C14019D4-2574-4017-987C-FA7EB6784DF7}"/>
                </a:ext>
              </a:extLst>
            </p:cNvPr>
            <p:cNvSpPr/>
            <p:nvPr/>
          </p:nvSpPr>
          <p:spPr>
            <a:xfrm>
              <a:off x="6746673" y="3658718"/>
              <a:ext cx="18176" cy="14956"/>
            </a:xfrm>
            <a:custGeom>
              <a:avLst/>
              <a:gdLst>
                <a:gd name="connsiteX0" fmla="*/ 18176 w 18176"/>
                <a:gd name="connsiteY0" fmla="*/ 572 h 14956"/>
                <a:gd name="connsiteX1" fmla="*/ 644 w 18176"/>
                <a:gd name="connsiteY1" fmla="*/ 14956 h 14956"/>
                <a:gd name="connsiteX2" fmla="*/ 0 w 18176"/>
                <a:gd name="connsiteY2" fmla="*/ 11235 h 14956"/>
                <a:gd name="connsiteX3" fmla="*/ 11664 w 18176"/>
                <a:gd name="connsiteY3" fmla="*/ 0 h 14956"/>
                <a:gd name="connsiteX4" fmla="*/ 18176 w 18176"/>
                <a:gd name="connsiteY4" fmla="*/ 572 h 1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6" h="14956">
                  <a:moveTo>
                    <a:pt x="18176" y="572"/>
                  </a:moveTo>
                  <a:cubicBezTo>
                    <a:pt x="11951" y="4866"/>
                    <a:pt x="5367" y="8802"/>
                    <a:pt x="644" y="14956"/>
                  </a:cubicBezTo>
                  <a:cubicBezTo>
                    <a:pt x="429" y="13739"/>
                    <a:pt x="215" y="12451"/>
                    <a:pt x="0" y="11235"/>
                  </a:cubicBezTo>
                  <a:cubicBezTo>
                    <a:pt x="3864" y="7514"/>
                    <a:pt x="7728" y="3721"/>
                    <a:pt x="11664" y="0"/>
                  </a:cubicBezTo>
                  <a:cubicBezTo>
                    <a:pt x="13883" y="143"/>
                    <a:pt x="16030" y="358"/>
                    <a:pt x="18176" y="572"/>
                  </a:cubicBezTo>
                  <a:close/>
                </a:path>
              </a:pathLst>
            </a:custGeom>
            <a:solidFill>
              <a:srgbClr val="818FBC"/>
            </a:solidFill>
            <a:ln w="7144" cap="flat">
              <a:noFill/>
              <a:prstDash val="solid"/>
              <a:miter/>
            </a:ln>
          </p:spPr>
          <p:txBody>
            <a:bodyPr rtlCol="0" anchor="ctr"/>
            <a:lstStyle/>
            <a:p>
              <a:endParaRPr lang="en-US" sz="2400"/>
            </a:p>
          </p:txBody>
        </p:sp>
        <p:sp>
          <p:nvSpPr>
            <p:cNvPr id="163" name="Freeform: Shape 162">
              <a:extLst>
                <a:ext uri="{FF2B5EF4-FFF2-40B4-BE49-F238E27FC236}">
                  <a16:creationId xmlns:a16="http://schemas.microsoft.com/office/drawing/2014/main" id="{831D7305-2CE5-4CF4-ACBE-4D3220974A00}"/>
                </a:ext>
              </a:extLst>
            </p:cNvPr>
            <p:cNvSpPr/>
            <p:nvPr/>
          </p:nvSpPr>
          <p:spPr>
            <a:xfrm>
              <a:off x="6800773" y="3653669"/>
              <a:ext cx="9119" cy="5478"/>
            </a:xfrm>
            <a:custGeom>
              <a:avLst/>
              <a:gdLst>
                <a:gd name="connsiteX0" fmla="*/ 9088 w 9119"/>
                <a:gd name="connsiteY0" fmla="*/ 5478 h 5478"/>
                <a:gd name="connsiteX1" fmla="*/ 0 w 9119"/>
                <a:gd name="connsiteY1" fmla="*/ 2687 h 5478"/>
                <a:gd name="connsiteX2" fmla="*/ 9088 w 9119"/>
                <a:gd name="connsiteY2" fmla="*/ 5478 h 5478"/>
              </a:gdLst>
              <a:ahLst/>
              <a:cxnLst>
                <a:cxn ang="0">
                  <a:pos x="connsiteX0" y="connsiteY0"/>
                </a:cxn>
                <a:cxn ang="0">
                  <a:pos x="connsiteX1" y="connsiteY1"/>
                </a:cxn>
                <a:cxn ang="0">
                  <a:pos x="connsiteX2" y="connsiteY2"/>
                </a:cxn>
              </a:cxnLst>
              <a:rect l="l" t="t" r="r" b="b"/>
              <a:pathLst>
                <a:path w="9119" h="5478">
                  <a:moveTo>
                    <a:pt x="9088" y="5478"/>
                  </a:moveTo>
                  <a:cubicBezTo>
                    <a:pt x="5940" y="4906"/>
                    <a:pt x="2290" y="5908"/>
                    <a:pt x="0" y="2687"/>
                  </a:cubicBezTo>
                  <a:cubicBezTo>
                    <a:pt x="2218" y="6337"/>
                    <a:pt x="9661" y="-7045"/>
                    <a:pt x="9088" y="5478"/>
                  </a:cubicBezTo>
                  <a:close/>
                </a:path>
              </a:pathLst>
            </a:custGeom>
            <a:solidFill>
              <a:srgbClr val="818FBC"/>
            </a:solidFill>
            <a:ln w="7144" cap="flat">
              <a:noFill/>
              <a:prstDash val="solid"/>
              <a:miter/>
            </a:ln>
          </p:spPr>
          <p:txBody>
            <a:bodyPr rtlCol="0" anchor="ctr"/>
            <a:lstStyle/>
            <a:p>
              <a:endParaRPr lang="en-US" sz="2400"/>
            </a:p>
          </p:txBody>
        </p:sp>
        <p:sp>
          <p:nvSpPr>
            <p:cNvPr id="164" name="Freeform: Shape 163">
              <a:extLst>
                <a:ext uri="{FF2B5EF4-FFF2-40B4-BE49-F238E27FC236}">
                  <a16:creationId xmlns:a16="http://schemas.microsoft.com/office/drawing/2014/main" id="{376A4C8E-9AA4-47CA-9A25-77D52F623AED}"/>
                </a:ext>
              </a:extLst>
            </p:cNvPr>
            <p:cNvSpPr/>
            <p:nvPr/>
          </p:nvSpPr>
          <p:spPr>
            <a:xfrm>
              <a:off x="7135863" y="3916050"/>
              <a:ext cx="17721" cy="17747"/>
            </a:xfrm>
            <a:custGeom>
              <a:avLst/>
              <a:gdLst>
                <a:gd name="connsiteX0" fmla="*/ 17560 w 17721"/>
                <a:gd name="connsiteY0" fmla="*/ 17747 h 17747"/>
                <a:gd name="connsiteX1" fmla="*/ 3678 w 17721"/>
                <a:gd name="connsiteY1" fmla="*/ 3864 h 17747"/>
                <a:gd name="connsiteX2" fmla="*/ 28 w 17721"/>
                <a:gd name="connsiteY2" fmla="*/ 358 h 17747"/>
                <a:gd name="connsiteX3" fmla="*/ 386 w 17721"/>
                <a:gd name="connsiteY3" fmla="*/ 0 h 17747"/>
                <a:gd name="connsiteX4" fmla="*/ 17560 w 17721"/>
                <a:gd name="connsiteY4" fmla="*/ 17747 h 1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 h="17747">
                  <a:moveTo>
                    <a:pt x="17560" y="17747"/>
                  </a:moveTo>
                  <a:cubicBezTo>
                    <a:pt x="11979" y="14097"/>
                    <a:pt x="10834" y="5939"/>
                    <a:pt x="3678" y="3864"/>
                  </a:cubicBezTo>
                  <a:cubicBezTo>
                    <a:pt x="815" y="4365"/>
                    <a:pt x="-187" y="3077"/>
                    <a:pt x="28" y="358"/>
                  </a:cubicBezTo>
                  <a:cubicBezTo>
                    <a:pt x="28" y="358"/>
                    <a:pt x="386" y="0"/>
                    <a:pt x="386" y="0"/>
                  </a:cubicBezTo>
                  <a:cubicBezTo>
                    <a:pt x="10690" y="1503"/>
                    <a:pt x="18991" y="4938"/>
                    <a:pt x="17560" y="17747"/>
                  </a:cubicBezTo>
                  <a:close/>
                </a:path>
              </a:pathLst>
            </a:custGeom>
            <a:solidFill>
              <a:srgbClr val="424D79"/>
            </a:solidFill>
            <a:ln w="7144" cap="flat">
              <a:noFill/>
              <a:prstDash val="solid"/>
              <a:miter/>
            </a:ln>
          </p:spPr>
          <p:txBody>
            <a:bodyPr rtlCol="0" anchor="ctr"/>
            <a:lstStyle/>
            <a:p>
              <a:endParaRPr lang="en-US" sz="2400"/>
            </a:p>
          </p:txBody>
        </p:sp>
        <p:sp>
          <p:nvSpPr>
            <p:cNvPr id="165" name="Freeform: Shape 164">
              <a:extLst>
                <a:ext uri="{FF2B5EF4-FFF2-40B4-BE49-F238E27FC236}">
                  <a16:creationId xmlns:a16="http://schemas.microsoft.com/office/drawing/2014/main" id="{3616F505-067D-46EB-9C2D-0257AFF71D63}"/>
                </a:ext>
              </a:extLst>
            </p:cNvPr>
            <p:cNvSpPr/>
            <p:nvPr/>
          </p:nvSpPr>
          <p:spPr>
            <a:xfrm>
              <a:off x="7105048" y="3867889"/>
              <a:ext cx="22613" cy="75639"/>
            </a:xfrm>
            <a:custGeom>
              <a:avLst/>
              <a:gdLst>
                <a:gd name="connsiteX0" fmla="*/ 22613 w 22613"/>
                <a:gd name="connsiteY0" fmla="*/ 57105 h 75639"/>
                <a:gd name="connsiteX1" fmla="*/ 0 w 22613"/>
                <a:gd name="connsiteY1" fmla="*/ 75640 h 75639"/>
                <a:gd name="connsiteX2" fmla="*/ 0 w 22613"/>
                <a:gd name="connsiteY2" fmla="*/ 0 h 75639"/>
                <a:gd name="connsiteX3" fmla="*/ 6083 w 22613"/>
                <a:gd name="connsiteY3" fmla="*/ 34278 h 75639"/>
                <a:gd name="connsiteX4" fmla="*/ 22613 w 22613"/>
                <a:gd name="connsiteY4" fmla="*/ 57105 h 75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 h="75639">
                  <a:moveTo>
                    <a:pt x="22613" y="57105"/>
                  </a:moveTo>
                  <a:cubicBezTo>
                    <a:pt x="14813" y="60826"/>
                    <a:pt x="6512" y="63832"/>
                    <a:pt x="0" y="75640"/>
                  </a:cubicBezTo>
                  <a:cubicBezTo>
                    <a:pt x="0" y="47588"/>
                    <a:pt x="0" y="23830"/>
                    <a:pt x="0" y="0"/>
                  </a:cubicBezTo>
                  <a:cubicBezTo>
                    <a:pt x="10734" y="9732"/>
                    <a:pt x="6727" y="23329"/>
                    <a:pt x="6083" y="34278"/>
                  </a:cubicBezTo>
                  <a:cubicBezTo>
                    <a:pt x="5009" y="51810"/>
                    <a:pt x="2862" y="51667"/>
                    <a:pt x="22613" y="57105"/>
                  </a:cubicBezTo>
                  <a:close/>
                </a:path>
              </a:pathLst>
            </a:custGeom>
            <a:solidFill>
              <a:srgbClr val="6471A0"/>
            </a:solidFill>
            <a:ln w="7144" cap="flat">
              <a:noFill/>
              <a:prstDash val="solid"/>
              <a:miter/>
            </a:ln>
          </p:spPr>
          <p:txBody>
            <a:bodyPr rtlCol="0" anchor="ctr"/>
            <a:lstStyle/>
            <a:p>
              <a:endParaRPr lang="en-US" sz="2400"/>
            </a:p>
          </p:txBody>
        </p:sp>
        <p:sp>
          <p:nvSpPr>
            <p:cNvPr id="166" name="Freeform: Shape 165">
              <a:extLst>
                <a:ext uri="{FF2B5EF4-FFF2-40B4-BE49-F238E27FC236}">
                  <a16:creationId xmlns:a16="http://schemas.microsoft.com/office/drawing/2014/main" id="{43E49793-F13E-470E-A726-9325A65607A7}"/>
                </a:ext>
              </a:extLst>
            </p:cNvPr>
            <p:cNvSpPr/>
            <p:nvPr/>
          </p:nvSpPr>
          <p:spPr>
            <a:xfrm>
              <a:off x="7038998" y="3788099"/>
              <a:ext cx="17174" cy="6049"/>
            </a:xfrm>
            <a:custGeom>
              <a:avLst/>
              <a:gdLst>
                <a:gd name="connsiteX0" fmla="*/ 0 w 17174"/>
                <a:gd name="connsiteY0" fmla="*/ 0 h 6049"/>
                <a:gd name="connsiteX1" fmla="*/ 17175 w 17174"/>
                <a:gd name="connsiteY1" fmla="*/ 0 h 6049"/>
                <a:gd name="connsiteX2" fmla="*/ 0 w 17174"/>
                <a:gd name="connsiteY2" fmla="*/ 0 h 6049"/>
              </a:gdLst>
              <a:ahLst/>
              <a:cxnLst>
                <a:cxn ang="0">
                  <a:pos x="connsiteX0" y="connsiteY0"/>
                </a:cxn>
                <a:cxn ang="0">
                  <a:pos x="connsiteX1" y="connsiteY1"/>
                </a:cxn>
                <a:cxn ang="0">
                  <a:pos x="connsiteX2" y="connsiteY2"/>
                </a:cxn>
              </a:cxnLst>
              <a:rect l="l" t="t" r="r" b="b"/>
              <a:pathLst>
                <a:path w="17174" h="6049">
                  <a:moveTo>
                    <a:pt x="0" y="0"/>
                  </a:moveTo>
                  <a:cubicBezTo>
                    <a:pt x="5725" y="0"/>
                    <a:pt x="11450" y="0"/>
                    <a:pt x="17175" y="0"/>
                  </a:cubicBezTo>
                  <a:cubicBezTo>
                    <a:pt x="11450" y="5940"/>
                    <a:pt x="5725" y="9947"/>
                    <a:pt x="0" y="0"/>
                  </a:cubicBezTo>
                  <a:close/>
                </a:path>
              </a:pathLst>
            </a:custGeom>
            <a:solidFill>
              <a:srgbClr val="7986B3"/>
            </a:solidFill>
            <a:ln w="7144" cap="flat">
              <a:no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29788D87-BEF6-4FC7-A447-0A5A2C6D2BB4}"/>
                </a:ext>
              </a:extLst>
            </p:cNvPr>
            <p:cNvSpPr/>
            <p:nvPr/>
          </p:nvSpPr>
          <p:spPr>
            <a:xfrm>
              <a:off x="7127661" y="3916407"/>
              <a:ext cx="11879" cy="8658"/>
            </a:xfrm>
            <a:custGeom>
              <a:avLst/>
              <a:gdLst>
                <a:gd name="connsiteX0" fmla="*/ 8230 w 11879"/>
                <a:gd name="connsiteY0" fmla="*/ 0 h 8658"/>
                <a:gd name="connsiteX1" fmla="*/ 11879 w 11879"/>
                <a:gd name="connsiteY1" fmla="*/ 3507 h 8658"/>
                <a:gd name="connsiteX2" fmla="*/ 5653 w 11879"/>
                <a:gd name="connsiteY2" fmla="*/ 8659 h 8658"/>
                <a:gd name="connsiteX3" fmla="*/ 0 w 11879"/>
                <a:gd name="connsiteY3" fmla="*/ 8516 h 8658"/>
                <a:gd name="connsiteX4" fmla="*/ 8230 w 11879"/>
                <a:gd name="connsiteY4" fmla="*/ 0 h 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9" h="8658">
                  <a:moveTo>
                    <a:pt x="8230" y="0"/>
                  </a:moveTo>
                  <a:cubicBezTo>
                    <a:pt x="9446" y="1145"/>
                    <a:pt x="10663" y="2362"/>
                    <a:pt x="11879" y="3507"/>
                  </a:cubicBezTo>
                  <a:cubicBezTo>
                    <a:pt x="9804" y="5224"/>
                    <a:pt x="7729" y="6941"/>
                    <a:pt x="5653" y="8659"/>
                  </a:cubicBezTo>
                  <a:cubicBezTo>
                    <a:pt x="3864" y="4723"/>
                    <a:pt x="1932" y="8802"/>
                    <a:pt x="0" y="8516"/>
                  </a:cubicBezTo>
                  <a:cubicBezTo>
                    <a:pt x="143" y="3220"/>
                    <a:pt x="4866" y="2290"/>
                    <a:pt x="8230" y="0"/>
                  </a:cubicBezTo>
                  <a:close/>
                </a:path>
              </a:pathLst>
            </a:custGeom>
            <a:solidFill>
              <a:srgbClr val="6471A0"/>
            </a:solidFill>
            <a:ln w="7144" cap="flat">
              <a:no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D3C3AA9A-368E-4A9C-B0B6-25B98CC1C13B}"/>
                </a:ext>
              </a:extLst>
            </p:cNvPr>
            <p:cNvSpPr/>
            <p:nvPr/>
          </p:nvSpPr>
          <p:spPr>
            <a:xfrm>
              <a:off x="7079501" y="3624198"/>
              <a:ext cx="150181" cy="86115"/>
            </a:xfrm>
            <a:custGeom>
              <a:avLst/>
              <a:gdLst>
                <a:gd name="connsiteX0" fmla="*/ 31415 w 150181"/>
                <a:gd name="connsiteY0" fmla="*/ 100 h 86115"/>
                <a:gd name="connsiteX1" fmla="*/ 125517 w 150181"/>
                <a:gd name="connsiteY1" fmla="*/ 31801 h 86115"/>
                <a:gd name="connsiteX2" fmla="*/ 116071 w 150181"/>
                <a:gd name="connsiteY2" fmla="*/ 35665 h 86115"/>
                <a:gd name="connsiteX3" fmla="*/ 127592 w 150181"/>
                <a:gd name="connsiteY3" fmla="*/ 50192 h 86115"/>
                <a:gd name="connsiteX4" fmla="*/ 148417 w 150181"/>
                <a:gd name="connsiteY4" fmla="*/ 63216 h 86115"/>
                <a:gd name="connsiteX5" fmla="*/ 138684 w 150181"/>
                <a:gd name="connsiteY5" fmla="*/ 78243 h 86115"/>
                <a:gd name="connsiteX6" fmla="*/ 68770 w 150181"/>
                <a:gd name="connsiteY6" fmla="*/ 71588 h 86115"/>
                <a:gd name="connsiteX7" fmla="*/ 55173 w 150181"/>
                <a:gd name="connsiteY7" fmla="*/ 86115 h 86115"/>
                <a:gd name="connsiteX8" fmla="*/ 24903 w 150181"/>
                <a:gd name="connsiteY8" fmla="*/ 71302 h 86115"/>
                <a:gd name="connsiteX9" fmla="*/ 8659 w 150181"/>
                <a:gd name="connsiteY9" fmla="*/ 51838 h 86115"/>
                <a:gd name="connsiteX10" fmla="*/ 0 w 150181"/>
                <a:gd name="connsiteY10" fmla="*/ 815 h 86115"/>
                <a:gd name="connsiteX11" fmla="*/ 31415 w 150181"/>
                <a:gd name="connsiteY11" fmla="*/ 100 h 8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181" h="86115">
                  <a:moveTo>
                    <a:pt x="31415" y="100"/>
                  </a:moveTo>
                  <a:cubicBezTo>
                    <a:pt x="65907" y="1316"/>
                    <a:pt x="97179" y="12193"/>
                    <a:pt x="125517" y="31801"/>
                  </a:cubicBezTo>
                  <a:cubicBezTo>
                    <a:pt x="122011" y="32946"/>
                    <a:pt x="114067" y="29940"/>
                    <a:pt x="116071" y="35665"/>
                  </a:cubicBezTo>
                  <a:cubicBezTo>
                    <a:pt x="117860" y="40817"/>
                    <a:pt x="117574" y="52625"/>
                    <a:pt x="127592" y="50192"/>
                  </a:cubicBezTo>
                  <a:cubicBezTo>
                    <a:pt x="139972" y="47258"/>
                    <a:pt x="144051" y="57491"/>
                    <a:pt x="148417" y="63216"/>
                  </a:cubicBezTo>
                  <a:cubicBezTo>
                    <a:pt x="154428" y="71016"/>
                    <a:pt x="143550" y="74021"/>
                    <a:pt x="138684" y="78243"/>
                  </a:cubicBezTo>
                  <a:cubicBezTo>
                    <a:pt x="116214" y="67366"/>
                    <a:pt x="92241" y="71946"/>
                    <a:pt x="68770" y="71588"/>
                  </a:cubicBezTo>
                  <a:cubicBezTo>
                    <a:pt x="60182" y="71445"/>
                    <a:pt x="58107" y="79031"/>
                    <a:pt x="55173" y="86115"/>
                  </a:cubicBezTo>
                  <a:cubicBezTo>
                    <a:pt x="46371" y="77528"/>
                    <a:pt x="36997" y="71803"/>
                    <a:pt x="24903" y="71302"/>
                  </a:cubicBezTo>
                  <a:cubicBezTo>
                    <a:pt x="5510" y="70515"/>
                    <a:pt x="5510" y="70229"/>
                    <a:pt x="8659" y="51838"/>
                  </a:cubicBezTo>
                  <a:cubicBezTo>
                    <a:pt x="21039" y="36094"/>
                    <a:pt x="18820" y="20637"/>
                    <a:pt x="0" y="815"/>
                  </a:cubicBezTo>
                  <a:cubicBezTo>
                    <a:pt x="11951" y="5180"/>
                    <a:pt x="21397" y="-831"/>
                    <a:pt x="31415" y="100"/>
                  </a:cubicBezTo>
                  <a:close/>
                </a:path>
              </a:pathLst>
            </a:custGeom>
            <a:solidFill>
              <a:srgbClr val="6974A4"/>
            </a:solidFill>
            <a:ln w="7144" cap="flat">
              <a:no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37772CE3-8714-46CC-B4F0-2B9C132295DE}"/>
                </a:ext>
              </a:extLst>
            </p:cNvPr>
            <p:cNvSpPr/>
            <p:nvPr/>
          </p:nvSpPr>
          <p:spPr>
            <a:xfrm>
              <a:off x="7126148" y="3702597"/>
              <a:ext cx="98283" cy="105249"/>
            </a:xfrm>
            <a:custGeom>
              <a:avLst/>
              <a:gdLst>
                <a:gd name="connsiteX0" fmla="*/ 47312 w 98283"/>
                <a:gd name="connsiteY0" fmla="*/ 274 h 105249"/>
                <a:gd name="connsiteX1" fmla="*/ 61624 w 98283"/>
                <a:gd name="connsiteY1" fmla="*/ 274 h 105249"/>
                <a:gd name="connsiteX2" fmla="*/ 96688 w 98283"/>
                <a:gd name="connsiteY2" fmla="*/ 20955 h 105249"/>
                <a:gd name="connsiteX3" fmla="*/ 81303 w 98283"/>
                <a:gd name="connsiteY3" fmla="*/ 66610 h 105249"/>
                <a:gd name="connsiteX4" fmla="*/ 45093 w 98283"/>
                <a:gd name="connsiteY4" fmla="*/ 76701 h 105249"/>
                <a:gd name="connsiteX5" fmla="*/ 22552 w 98283"/>
                <a:gd name="connsiteY5" fmla="*/ 94447 h 105249"/>
                <a:gd name="connsiteX6" fmla="*/ 12533 w 98283"/>
                <a:gd name="connsiteY6" fmla="*/ 105181 h 105249"/>
                <a:gd name="connsiteX7" fmla="*/ 869 w 98283"/>
                <a:gd name="connsiteY7" fmla="*/ 92014 h 105249"/>
                <a:gd name="connsiteX8" fmla="*/ 16755 w 98283"/>
                <a:gd name="connsiteY8" fmla="*/ 11008 h 105249"/>
                <a:gd name="connsiteX9" fmla="*/ 30209 w 98283"/>
                <a:gd name="connsiteY9" fmla="*/ 131 h 105249"/>
                <a:gd name="connsiteX10" fmla="*/ 47312 w 98283"/>
                <a:gd name="connsiteY10" fmla="*/ 274 h 105249"/>
                <a:gd name="connsiteX11" fmla="*/ 47312 w 98283"/>
                <a:gd name="connsiteY11" fmla="*/ 274 h 1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283" h="105249">
                  <a:moveTo>
                    <a:pt x="47312" y="274"/>
                  </a:moveTo>
                  <a:cubicBezTo>
                    <a:pt x="52106" y="274"/>
                    <a:pt x="56829" y="131"/>
                    <a:pt x="61624" y="274"/>
                  </a:cubicBezTo>
                  <a:cubicBezTo>
                    <a:pt x="82018" y="1061"/>
                    <a:pt x="92609" y="7358"/>
                    <a:pt x="96688" y="20955"/>
                  </a:cubicBezTo>
                  <a:cubicBezTo>
                    <a:pt x="101554" y="37056"/>
                    <a:pt x="94971" y="56091"/>
                    <a:pt x="81303" y="66610"/>
                  </a:cubicBezTo>
                  <a:cubicBezTo>
                    <a:pt x="70497" y="74912"/>
                    <a:pt x="58189" y="78203"/>
                    <a:pt x="45093" y="76701"/>
                  </a:cubicBezTo>
                  <a:cubicBezTo>
                    <a:pt x="30924" y="75055"/>
                    <a:pt x="23410" y="80207"/>
                    <a:pt x="22552" y="94447"/>
                  </a:cubicBezTo>
                  <a:cubicBezTo>
                    <a:pt x="22122" y="100888"/>
                    <a:pt x="20405" y="104895"/>
                    <a:pt x="12533" y="105181"/>
                  </a:cubicBezTo>
                  <a:cubicBezTo>
                    <a:pt x="2300" y="105611"/>
                    <a:pt x="-1994" y="104323"/>
                    <a:pt x="869" y="92014"/>
                  </a:cubicBezTo>
                  <a:cubicBezTo>
                    <a:pt x="7095" y="65251"/>
                    <a:pt x="11674" y="38058"/>
                    <a:pt x="16755" y="11008"/>
                  </a:cubicBezTo>
                  <a:cubicBezTo>
                    <a:pt x="18186" y="3279"/>
                    <a:pt x="21693" y="-800"/>
                    <a:pt x="30209" y="131"/>
                  </a:cubicBezTo>
                  <a:cubicBezTo>
                    <a:pt x="35790" y="846"/>
                    <a:pt x="41587" y="345"/>
                    <a:pt x="47312" y="274"/>
                  </a:cubicBezTo>
                  <a:cubicBezTo>
                    <a:pt x="47312" y="345"/>
                    <a:pt x="47312" y="274"/>
                    <a:pt x="47312" y="274"/>
                  </a:cubicBezTo>
                  <a:close/>
                </a:path>
              </a:pathLst>
            </a:custGeom>
            <a:solidFill>
              <a:srgbClr val="3C3852"/>
            </a:solidFill>
            <a:ln w="7144" cap="flat">
              <a:no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12467FB3-7560-4A29-BCD8-14BBECF79F3D}"/>
                </a:ext>
              </a:extLst>
            </p:cNvPr>
            <p:cNvSpPr/>
            <p:nvPr/>
          </p:nvSpPr>
          <p:spPr>
            <a:xfrm>
              <a:off x="7038015" y="3674930"/>
              <a:ext cx="88567" cy="105913"/>
            </a:xfrm>
            <a:custGeom>
              <a:avLst/>
              <a:gdLst>
                <a:gd name="connsiteX0" fmla="*/ 46495 w 88567"/>
                <a:gd name="connsiteY0" fmla="*/ 44400 h 105913"/>
                <a:gd name="connsiteX1" fmla="*/ 30394 w 88567"/>
                <a:gd name="connsiteY1" fmla="*/ 58998 h 105913"/>
                <a:gd name="connsiteX2" fmla="*/ 23452 w 88567"/>
                <a:gd name="connsiteY2" fmla="*/ 95422 h 105913"/>
                <a:gd name="connsiteX3" fmla="*/ 6421 w 88567"/>
                <a:gd name="connsiteY3" fmla="*/ 104511 h 105913"/>
                <a:gd name="connsiteX4" fmla="*/ 2199 w 88567"/>
                <a:gd name="connsiteY4" fmla="*/ 91701 h 105913"/>
                <a:gd name="connsiteX5" fmla="*/ 17799 w 88567"/>
                <a:gd name="connsiteY5" fmla="*/ 10552 h 105913"/>
                <a:gd name="connsiteX6" fmla="*/ 35474 w 88567"/>
                <a:gd name="connsiteY6" fmla="*/ 605 h 105913"/>
                <a:gd name="connsiteX7" fmla="*/ 38838 w 88567"/>
                <a:gd name="connsiteY7" fmla="*/ 13414 h 105913"/>
                <a:gd name="connsiteX8" fmla="*/ 51003 w 88567"/>
                <a:gd name="connsiteY8" fmla="*/ 28513 h 105913"/>
                <a:gd name="connsiteX9" fmla="*/ 59590 w 88567"/>
                <a:gd name="connsiteY9" fmla="*/ 28585 h 105913"/>
                <a:gd name="connsiteX10" fmla="*/ 86783 w 88567"/>
                <a:gd name="connsiteY10" fmla="*/ 63506 h 105913"/>
                <a:gd name="connsiteX11" fmla="*/ 81202 w 88567"/>
                <a:gd name="connsiteY11" fmla="*/ 92918 h 105913"/>
                <a:gd name="connsiteX12" fmla="*/ 60234 w 88567"/>
                <a:gd name="connsiteY12" fmla="*/ 104582 h 105913"/>
                <a:gd name="connsiteX13" fmla="*/ 57873 w 88567"/>
                <a:gd name="connsiteY13" fmla="*/ 96138 h 105913"/>
                <a:gd name="connsiteX14" fmla="*/ 63955 w 88567"/>
                <a:gd name="connsiteY14" fmla="*/ 62433 h 105913"/>
                <a:gd name="connsiteX15" fmla="*/ 46495 w 88567"/>
                <a:gd name="connsiteY15" fmla="*/ 44400 h 10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67" h="105913">
                  <a:moveTo>
                    <a:pt x="46495" y="44400"/>
                  </a:moveTo>
                  <a:cubicBezTo>
                    <a:pt x="35260" y="41179"/>
                    <a:pt x="32111" y="48908"/>
                    <a:pt x="30394" y="58998"/>
                  </a:cubicBezTo>
                  <a:cubicBezTo>
                    <a:pt x="28318" y="71163"/>
                    <a:pt x="25027" y="83185"/>
                    <a:pt x="23452" y="95422"/>
                  </a:cubicBezTo>
                  <a:cubicBezTo>
                    <a:pt x="21878" y="107301"/>
                    <a:pt x="13648" y="105011"/>
                    <a:pt x="6421" y="104511"/>
                  </a:cubicBezTo>
                  <a:cubicBezTo>
                    <a:pt x="-4242" y="103795"/>
                    <a:pt x="1412" y="95995"/>
                    <a:pt x="2199" y="91701"/>
                  </a:cubicBezTo>
                  <a:cubicBezTo>
                    <a:pt x="7136" y="64580"/>
                    <a:pt x="13577" y="37744"/>
                    <a:pt x="17799" y="10552"/>
                  </a:cubicBezTo>
                  <a:cubicBezTo>
                    <a:pt x="19803" y="-2329"/>
                    <a:pt x="27889" y="-111"/>
                    <a:pt x="35474" y="605"/>
                  </a:cubicBezTo>
                  <a:cubicBezTo>
                    <a:pt x="46495" y="1606"/>
                    <a:pt x="39696" y="9049"/>
                    <a:pt x="38838" y="13414"/>
                  </a:cubicBezTo>
                  <a:cubicBezTo>
                    <a:pt x="36619" y="24005"/>
                    <a:pt x="38337" y="30231"/>
                    <a:pt x="51003" y="28513"/>
                  </a:cubicBezTo>
                  <a:cubicBezTo>
                    <a:pt x="53794" y="28155"/>
                    <a:pt x="56728" y="28442"/>
                    <a:pt x="59590" y="28585"/>
                  </a:cubicBezTo>
                  <a:cubicBezTo>
                    <a:pt x="86569" y="30016"/>
                    <a:pt x="92007" y="37100"/>
                    <a:pt x="86783" y="63506"/>
                  </a:cubicBezTo>
                  <a:cubicBezTo>
                    <a:pt x="84851" y="73310"/>
                    <a:pt x="82991" y="83114"/>
                    <a:pt x="81202" y="92918"/>
                  </a:cubicBezTo>
                  <a:cubicBezTo>
                    <a:pt x="79269" y="103222"/>
                    <a:pt x="69394" y="108590"/>
                    <a:pt x="60234" y="104582"/>
                  </a:cubicBezTo>
                  <a:cubicBezTo>
                    <a:pt x="55726" y="102578"/>
                    <a:pt x="57300" y="99215"/>
                    <a:pt x="57873" y="96138"/>
                  </a:cubicBezTo>
                  <a:cubicBezTo>
                    <a:pt x="59877" y="84903"/>
                    <a:pt x="62310" y="73739"/>
                    <a:pt x="63955" y="62433"/>
                  </a:cubicBezTo>
                  <a:cubicBezTo>
                    <a:pt x="66317" y="46332"/>
                    <a:pt x="64385" y="44400"/>
                    <a:pt x="46495" y="44400"/>
                  </a:cubicBezTo>
                  <a:close/>
                </a:path>
              </a:pathLst>
            </a:custGeom>
            <a:solidFill>
              <a:srgbClr val="3C3751"/>
            </a:solidFill>
            <a:ln w="7144" cap="flat">
              <a:no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FEF4A42B-F676-4AD2-A6D0-8FEC8DE3A3B0}"/>
                </a:ext>
              </a:extLst>
            </p:cNvPr>
            <p:cNvSpPr/>
            <p:nvPr/>
          </p:nvSpPr>
          <p:spPr>
            <a:xfrm>
              <a:off x="6841107" y="3824019"/>
              <a:ext cx="34839" cy="107129"/>
            </a:xfrm>
            <a:custGeom>
              <a:avLst/>
              <a:gdLst>
                <a:gd name="connsiteX0" fmla="*/ 31799 w 34839"/>
                <a:gd name="connsiteY0" fmla="*/ 107130 h 107129"/>
                <a:gd name="connsiteX1" fmla="*/ 20635 w 34839"/>
                <a:gd name="connsiteY1" fmla="*/ 84517 h 107129"/>
                <a:gd name="connsiteX2" fmla="*/ 26 w 34839"/>
                <a:gd name="connsiteY2" fmla="*/ 77647 h 107129"/>
                <a:gd name="connsiteX3" fmla="*/ 26 w 34839"/>
                <a:gd name="connsiteY3" fmla="*/ 8949 h 107129"/>
                <a:gd name="connsiteX4" fmla="*/ 2244 w 34839"/>
                <a:gd name="connsiteY4" fmla="*/ 1077 h 107129"/>
                <a:gd name="connsiteX5" fmla="*/ 34661 w 34839"/>
                <a:gd name="connsiteY5" fmla="*/ 15675 h 107129"/>
                <a:gd name="connsiteX6" fmla="*/ 34804 w 34839"/>
                <a:gd name="connsiteY6" fmla="*/ 106557 h 107129"/>
                <a:gd name="connsiteX7" fmla="*/ 31799 w 34839"/>
                <a:gd name="connsiteY7" fmla="*/ 107130 h 10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39" h="107129">
                  <a:moveTo>
                    <a:pt x="31799" y="107130"/>
                  </a:moveTo>
                  <a:cubicBezTo>
                    <a:pt x="28006" y="99616"/>
                    <a:pt x="23498" y="92388"/>
                    <a:pt x="20635" y="84517"/>
                  </a:cubicBezTo>
                  <a:cubicBezTo>
                    <a:pt x="16842" y="74212"/>
                    <a:pt x="11976" y="68702"/>
                    <a:pt x="26" y="77647"/>
                  </a:cubicBezTo>
                  <a:cubicBezTo>
                    <a:pt x="26" y="53459"/>
                    <a:pt x="26" y="31204"/>
                    <a:pt x="26" y="8949"/>
                  </a:cubicBezTo>
                  <a:cubicBezTo>
                    <a:pt x="26" y="6158"/>
                    <a:pt x="-404" y="3081"/>
                    <a:pt x="2244" y="1077"/>
                  </a:cubicBezTo>
                  <a:cubicBezTo>
                    <a:pt x="8470" y="-3574"/>
                    <a:pt x="34589" y="7875"/>
                    <a:pt x="34661" y="15675"/>
                  </a:cubicBezTo>
                  <a:cubicBezTo>
                    <a:pt x="34947" y="45945"/>
                    <a:pt x="34804" y="76287"/>
                    <a:pt x="34804" y="106557"/>
                  </a:cubicBezTo>
                  <a:cubicBezTo>
                    <a:pt x="33731" y="106772"/>
                    <a:pt x="32729" y="106986"/>
                    <a:pt x="31799" y="107130"/>
                  </a:cubicBezTo>
                  <a:close/>
                </a:path>
              </a:pathLst>
            </a:custGeom>
            <a:solidFill>
              <a:srgbClr val="818CB6"/>
            </a:solidFill>
            <a:ln w="7144" cap="flat">
              <a:noFill/>
              <a:prstDash val="solid"/>
              <a:miter/>
            </a:ln>
          </p:spPr>
          <p:txBody>
            <a:bodyPr rtlCol="0" anchor="ctr"/>
            <a:lstStyle/>
            <a:p>
              <a:endParaRPr lang="en-US" sz="2400"/>
            </a:p>
          </p:txBody>
        </p:sp>
        <p:sp>
          <p:nvSpPr>
            <p:cNvPr id="172" name="Freeform: Shape 171">
              <a:extLst>
                <a:ext uri="{FF2B5EF4-FFF2-40B4-BE49-F238E27FC236}">
                  <a16:creationId xmlns:a16="http://schemas.microsoft.com/office/drawing/2014/main" id="{F3A15582-2E0F-4B50-A7AD-36E2BE46FDEA}"/>
                </a:ext>
              </a:extLst>
            </p:cNvPr>
            <p:cNvSpPr/>
            <p:nvPr/>
          </p:nvSpPr>
          <p:spPr>
            <a:xfrm>
              <a:off x="7105507" y="3930219"/>
              <a:ext cx="17717" cy="49018"/>
            </a:xfrm>
            <a:custGeom>
              <a:avLst/>
              <a:gdLst>
                <a:gd name="connsiteX0" fmla="*/ 8200 w 17717"/>
                <a:gd name="connsiteY0" fmla="*/ 49019 h 49018"/>
                <a:gd name="connsiteX1" fmla="*/ 17718 w 17717"/>
                <a:gd name="connsiteY1" fmla="*/ 0 h 49018"/>
                <a:gd name="connsiteX2" fmla="*/ 8057 w 17717"/>
                <a:gd name="connsiteY2" fmla="*/ 48947 h 49018"/>
                <a:gd name="connsiteX3" fmla="*/ 8200 w 17717"/>
                <a:gd name="connsiteY3" fmla="*/ 49019 h 49018"/>
              </a:gdLst>
              <a:ahLst/>
              <a:cxnLst>
                <a:cxn ang="0">
                  <a:pos x="connsiteX0" y="connsiteY0"/>
                </a:cxn>
                <a:cxn ang="0">
                  <a:pos x="connsiteX1" y="connsiteY1"/>
                </a:cxn>
                <a:cxn ang="0">
                  <a:pos x="connsiteX2" y="connsiteY2"/>
                </a:cxn>
                <a:cxn ang="0">
                  <a:pos x="connsiteX3" y="connsiteY3"/>
                </a:cxn>
              </a:cxnLst>
              <a:rect l="l" t="t" r="r" b="b"/>
              <a:pathLst>
                <a:path w="17717" h="49018">
                  <a:moveTo>
                    <a:pt x="8200" y="49019"/>
                  </a:moveTo>
                  <a:cubicBezTo>
                    <a:pt x="-4824" y="35995"/>
                    <a:pt x="-2820" y="18319"/>
                    <a:pt x="17718" y="0"/>
                  </a:cubicBezTo>
                  <a:cubicBezTo>
                    <a:pt x="8987" y="17604"/>
                    <a:pt x="11921" y="33777"/>
                    <a:pt x="8057" y="48947"/>
                  </a:cubicBezTo>
                  <a:cubicBezTo>
                    <a:pt x="8057" y="48947"/>
                    <a:pt x="8200" y="49019"/>
                    <a:pt x="8200" y="49019"/>
                  </a:cubicBezTo>
                  <a:close/>
                </a:path>
              </a:pathLst>
            </a:custGeom>
            <a:solidFill>
              <a:srgbClr val="8F99BE"/>
            </a:solidFill>
            <a:ln w="7144" cap="flat">
              <a:noFill/>
              <a:prstDash val="solid"/>
              <a:miter/>
            </a:ln>
          </p:spPr>
          <p:txBody>
            <a:bodyPr rtlCol="0" anchor="ctr"/>
            <a:lstStyle/>
            <a:p>
              <a:endParaRPr lang="en-US" sz="2400"/>
            </a:p>
          </p:txBody>
        </p:sp>
        <p:sp>
          <p:nvSpPr>
            <p:cNvPr id="173" name="Freeform: Shape 172">
              <a:extLst>
                <a:ext uri="{FF2B5EF4-FFF2-40B4-BE49-F238E27FC236}">
                  <a16:creationId xmlns:a16="http://schemas.microsoft.com/office/drawing/2014/main" id="{C0A1A098-E576-467B-8219-3002E26F0707}"/>
                </a:ext>
              </a:extLst>
            </p:cNvPr>
            <p:cNvSpPr/>
            <p:nvPr/>
          </p:nvSpPr>
          <p:spPr>
            <a:xfrm>
              <a:off x="6921925" y="3971223"/>
              <a:ext cx="3148" cy="13811"/>
            </a:xfrm>
            <a:custGeom>
              <a:avLst/>
              <a:gdLst>
                <a:gd name="connsiteX0" fmla="*/ 3077 w 3148"/>
                <a:gd name="connsiteY0" fmla="*/ 10448 h 13811"/>
                <a:gd name="connsiteX1" fmla="*/ 0 w 3148"/>
                <a:gd name="connsiteY1" fmla="*/ 13811 h 13811"/>
                <a:gd name="connsiteX2" fmla="*/ 286 w 3148"/>
                <a:gd name="connsiteY2" fmla="*/ 0 h 13811"/>
                <a:gd name="connsiteX3" fmla="*/ 3149 w 3148"/>
                <a:gd name="connsiteY3" fmla="*/ 6154 h 13811"/>
                <a:gd name="connsiteX4" fmla="*/ 3077 w 3148"/>
                <a:gd name="connsiteY4" fmla="*/ 10448 h 13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 h="13811">
                  <a:moveTo>
                    <a:pt x="3077" y="10448"/>
                  </a:moveTo>
                  <a:cubicBezTo>
                    <a:pt x="2075" y="11593"/>
                    <a:pt x="1002" y="12666"/>
                    <a:pt x="0" y="13811"/>
                  </a:cubicBezTo>
                  <a:cubicBezTo>
                    <a:pt x="72" y="9231"/>
                    <a:pt x="215" y="4580"/>
                    <a:pt x="286" y="0"/>
                  </a:cubicBezTo>
                  <a:cubicBezTo>
                    <a:pt x="1217" y="2075"/>
                    <a:pt x="2147" y="4079"/>
                    <a:pt x="3149" y="6154"/>
                  </a:cubicBezTo>
                  <a:cubicBezTo>
                    <a:pt x="3149" y="7585"/>
                    <a:pt x="3077" y="9017"/>
                    <a:pt x="3077" y="10448"/>
                  </a:cubicBezTo>
                  <a:close/>
                </a:path>
              </a:pathLst>
            </a:custGeom>
            <a:solidFill>
              <a:srgbClr val="373753"/>
            </a:solidFill>
            <a:ln w="7144" cap="flat">
              <a:noFill/>
              <a:prstDash val="solid"/>
              <a:miter/>
            </a:ln>
          </p:spPr>
          <p:txBody>
            <a:bodyPr rtlCol="0" anchor="ctr"/>
            <a:lstStyle/>
            <a:p>
              <a:endParaRPr lang="en-US" sz="2400"/>
            </a:p>
          </p:txBody>
        </p:sp>
        <p:sp>
          <p:nvSpPr>
            <p:cNvPr id="174" name="Freeform: Shape 173">
              <a:extLst>
                <a:ext uri="{FF2B5EF4-FFF2-40B4-BE49-F238E27FC236}">
                  <a16:creationId xmlns:a16="http://schemas.microsoft.com/office/drawing/2014/main" id="{B85A4F5B-7531-43F5-922D-967C17A1BE6C}"/>
                </a:ext>
              </a:extLst>
            </p:cNvPr>
            <p:cNvSpPr/>
            <p:nvPr/>
          </p:nvSpPr>
          <p:spPr>
            <a:xfrm>
              <a:off x="6776141" y="3704215"/>
              <a:ext cx="27932" cy="29427"/>
            </a:xfrm>
            <a:custGeom>
              <a:avLst/>
              <a:gdLst>
                <a:gd name="connsiteX0" fmla="*/ 19623 w 27932"/>
                <a:gd name="connsiteY0" fmla="*/ 23774 h 29427"/>
                <a:gd name="connsiteX1" fmla="*/ 17691 w 27932"/>
                <a:gd name="connsiteY1" fmla="*/ 28927 h 29427"/>
                <a:gd name="connsiteX2" fmla="*/ 10821 w 27932"/>
                <a:gd name="connsiteY2" fmla="*/ 29428 h 29427"/>
                <a:gd name="connsiteX3" fmla="*/ 158 w 27932"/>
                <a:gd name="connsiteY3" fmla="*/ 14614 h 29427"/>
                <a:gd name="connsiteX4" fmla="*/ 15186 w 27932"/>
                <a:gd name="connsiteY4" fmla="*/ 231 h 29427"/>
                <a:gd name="connsiteX5" fmla="*/ 27709 w 27932"/>
                <a:gd name="connsiteY5" fmla="*/ 1018 h 29427"/>
                <a:gd name="connsiteX6" fmla="*/ 25562 w 27932"/>
                <a:gd name="connsiteY6" fmla="*/ 5884 h 29427"/>
                <a:gd name="connsiteX7" fmla="*/ 19623 w 27932"/>
                <a:gd name="connsiteY7" fmla="*/ 23774 h 2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 h="29427">
                  <a:moveTo>
                    <a:pt x="19623" y="23774"/>
                  </a:moveTo>
                  <a:cubicBezTo>
                    <a:pt x="21841" y="26565"/>
                    <a:pt x="25348" y="29642"/>
                    <a:pt x="17691" y="28927"/>
                  </a:cubicBezTo>
                  <a:cubicBezTo>
                    <a:pt x="15401" y="28712"/>
                    <a:pt x="13111" y="29284"/>
                    <a:pt x="10821" y="29428"/>
                  </a:cubicBezTo>
                  <a:cubicBezTo>
                    <a:pt x="1303" y="28855"/>
                    <a:pt x="-629" y="21270"/>
                    <a:pt x="158" y="14614"/>
                  </a:cubicBezTo>
                  <a:cubicBezTo>
                    <a:pt x="1017" y="6814"/>
                    <a:pt x="7314" y="1590"/>
                    <a:pt x="15186" y="231"/>
                  </a:cubicBezTo>
                  <a:cubicBezTo>
                    <a:pt x="19194" y="-485"/>
                    <a:pt x="23487" y="660"/>
                    <a:pt x="27709" y="1018"/>
                  </a:cubicBezTo>
                  <a:cubicBezTo>
                    <a:pt x="28496" y="3308"/>
                    <a:pt x="27065" y="4596"/>
                    <a:pt x="25562" y="5884"/>
                  </a:cubicBezTo>
                  <a:cubicBezTo>
                    <a:pt x="18621" y="10178"/>
                    <a:pt x="21841" y="17835"/>
                    <a:pt x="19623" y="23774"/>
                  </a:cubicBezTo>
                  <a:close/>
                </a:path>
              </a:pathLst>
            </a:custGeom>
            <a:solidFill>
              <a:srgbClr val="EAEBF2"/>
            </a:solidFill>
            <a:ln w="7144" cap="flat">
              <a:noFill/>
              <a:prstDash val="solid"/>
              <a:miter/>
            </a:ln>
          </p:spPr>
          <p:txBody>
            <a:bodyPr rtlCol="0" anchor="ctr"/>
            <a:lstStyle/>
            <a:p>
              <a:endParaRPr lang="en-US" sz="2400"/>
            </a:p>
          </p:txBody>
        </p:sp>
        <p:sp>
          <p:nvSpPr>
            <p:cNvPr id="175" name="Freeform: Shape 174">
              <a:extLst>
                <a:ext uri="{FF2B5EF4-FFF2-40B4-BE49-F238E27FC236}">
                  <a16:creationId xmlns:a16="http://schemas.microsoft.com/office/drawing/2014/main" id="{4116D8D5-3821-4955-8679-E9D8B697F2B2}"/>
                </a:ext>
              </a:extLst>
            </p:cNvPr>
            <p:cNvSpPr/>
            <p:nvPr/>
          </p:nvSpPr>
          <p:spPr>
            <a:xfrm>
              <a:off x="6798906" y="3705233"/>
              <a:ext cx="11169" cy="18247"/>
            </a:xfrm>
            <a:custGeom>
              <a:avLst/>
              <a:gdLst>
                <a:gd name="connsiteX0" fmla="*/ 2010 w 11169"/>
                <a:gd name="connsiteY0" fmla="*/ 2576 h 18247"/>
                <a:gd name="connsiteX1" fmla="*/ 5016 w 11169"/>
                <a:gd name="connsiteY1" fmla="*/ 0 h 18247"/>
                <a:gd name="connsiteX2" fmla="*/ 11170 w 11169"/>
                <a:gd name="connsiteY2" fmla="*/ 5224 h 18247"/>
                <a:gd name="connsiteX3" fmla="*/ 8665 w 11169"/>
                <a:gd name="connsiteY3" fmla="*/ 14312 h 18247"/>
                <a:gd name="connsiteX4" fmla="*/ 651 w 11169"/>
                <a:gd name="connsiteY4" fmla="*/ 13167 h 18247"/>
                <a:gd name="connsiteX5" fmla="*/ 2010 w 11169"/>
                <a:gd name="connsiteY5" fmla="*/ 2576 h 1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 h="18247">
                  <a:moveTo>
                    <a:pt x="2010" y="2576"/>
                  </a:moveTo>
                  <a:cubicBezTo>
                    <a:pt x="3012" y="1717"/>
                    <a:pt x="4014" y="859"/>
                    <a:pt x="5016" y="0"/>
                  </a:cubicBezTo>
                  <a:cubicBezTo>
                    <a:pt x="8308" y="215"/>
                    <a:pt x="9810" y="2719"/>
                    <a:pt x="11170" y="5224"/>
                  </a:cubicBezTo>
                  <a:cubicBezTo>
                    <a:pt x="10311" y="8229"/>
                    <a:pt x="9524" y="11306"/>
                    <a:pt x="8665" y="14312"/>
                  </a:cubicBezTo>
                  <a:cubicBezTo>
                    <a:pt x="4944" y="21397"/>
                    <a:pt x="2368" y="17604"/>
                    <a:pt x="651" y="13167"/>
                  </a:cubicBezTo>
                  <a:cubicBezTo>
                    <a:pt x="-781" y="9661"/>
                    <a:pt x="364" y="6011"/>
                    <a:pt x="2010" y="2576"/>
                  </a:cubicBezTo>
                  <a:close/>
                </a:path>
              </a:pathLst>
            </a:custGeom>
            <a:solidFill>
              <a:srgbClr val="B3B2CB"/>
            </a:solidFill>
            <a:ln w="7144" cap="flat">
              <a:noFill/>
              <a:prstDash val="solid"/>
              <a:miter/>
            </a:ln>
          </p:spPr>
          <p:txBody>
            <a:bodyPr rtlCol="0" anchor="ctr"/>
            <a:lstStyle/>
            <a:p>
              <a:endParaRPr lang="en-US" sz="2400"/>
            </a:p>
          </p:txBody>
        </p:sp>
        <p:sp>
          <p:nvSpPr>
            <p:cNvPr id="176" name="Freeform: Shape 175">
              <a:extLst>
                <a:ext uri="{FF2B5EF4-FFF2-40B4-BE49-F238E27FC236}">
                  <a16:creationId xmlns:a16="http://schemas.microsoft.com/office/drawing/2014/main" id="{CD84C3D4-57CF-4077-AEA5-F89C9FDF0642}"/>
                </a:ext>
              </a:extLst>
            </p:cNvPr>
            <p:cNvSpPr/>
            <p:nvPr/>
          </p:nvSpPr>
          <p:spPr>
            <a:xfrm>
              <a:off x="6792420" y="3707809"/>
              <a:ext cx="23289" cy="21193"/>
            </a:xfrm>
            <a:custGeom>
              <a:avLst/>
              <a:gdLst>
                <a:gd name="connsiteX0" fmla="*/ 8496 w 23289"/>
                <a:gd name="connsiteY0" fmla="*/ 0 h 21193"/>
                <a:gd name="connsiteX1" fmla="*/ 9427 w 23289"/>
                <a:gd name="connsiteY1" fmla="*/ 7943 h 21193"/>
                <a:gd name="connsiteX2" fmla="*/ 15223 w 23289"/>
                <a:gd name="connsiteY2" fmla="*/ 11736 h 21193"/>
                <a:gd name="connsiteX3" fmla="*/ 23238 w 23289"/>
                <a:gd name="connsiteY3" fmla="*/ 5582 h 21193"/>
                <a:gd name="connsiteX4" fmla="*/ 3416 w 23289"/>
                <a:gd name="connsiteY4" fmla="*/ 20108 h 21193"/>
                <a:gd name="connsiteX5" fmla="*/ 8496 w 23289"/>
                <a:gd name="connsiteY5" fmla="*/ 0 h 2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89" h="21193">
                  <a:moveTo>
                    <a:pt x="8496" y="0"/>
                  </a:moveTo>
                  <a:cubicBezTo>
                    <a:pt x="11502" y="2362"/>
                    <a:pt x="10214" y="4723"/>
                    <a:pt x="9427" y="7943"/>
                  </a:cubicBezTo>
                  <a:cubicBezTo>
                    <a:pt x="8496" y="11521"/>
                    <a:pt x="9928" y="15529"/>
                    <a:pt x="15223" y="11736"/>
                  </a:cubicBezTo>
                  <a:cubicBezTo>
                    <a:pt x="19803" y="12165"/>
                    <a:pt x="19660" y="6440"/>
                    <a:pt x="23238" y="5582"/>
                  </a:cubicBezTo>
                  <a:cubicBezTo>
                    <a:pt x="24025" y="20609"/>
                    <a:pt x="15724" y="23042"/>
                    <a:pt x="3416" y="20108"/>
                  </a:cubicBezTo>
                  <a:cubicBezTo>
                    <a:pt x="-2095" y="6369"/>
                    <a:pt x="-1307" y="3435"/>
                    <a:pt x="8496" y="0"/>
                  </a:cubicBezTo>
                  <a:close/>
                </a:path>
              </a:pathLst>
            </a:custGeom>
            <a:solidFill>
              <a:srgbClr val="413E55"/>
            </a:solidFill>
            <a:ln w="7144" cap="flat">
              <a:noFill/>
              <a:prstDash val="solid"/>
              <a:miter/>
            </a:ln>
          </p:spPr>
          <p:txBody>
            <a:bodyPr rtlCol="0" anchor="ctr"/>
            <a:lstStyle/>
            <a:p>
              <a:endParaRPr lang="en-US" sz="2400"/>
            </a:p>
          </p:txBody>
        </p:sp>
        <p:sp>
          <p:nvSpPr>
            <p:cNvPr id="177" name="Freeform: Shape 176">
              <a:extLst>
                <a:ext uri="{FF2B5EF4-FFF2-40B4-BE49-F238E27FC236}">
                  <a16:creationId xmlns:a16="http://schemas.microsoft.com/office/drawing/2014/main" id="{AAD1BBB8-FCB2-4074-A2DC-430A0E66CA0B}"/>
                </a:ext>
              </a:extLst>
            </p:cNvPr>
            <p:cNvSpPr/>
            <p:nvPr/>
          </p:nvSpPr>
          <p:spPr>
            <a:xfrm>
              <a:off x="7165175" y="3726885"/>
              <a:ext cx="28412" cy="29155"/>
            </a:xfrm>
            <a:custGeom>
              <a:avLst/>
              <a:gdLst>
                <a:gd name="connsiteX0" fmla="*/ 9644 w 28412"/>
                <a:gd name="connsiteY0" fmla="*/ 29156 h 29155"/>
                <a:gd name="connsiteX1" fmla="*/ 699 w 28412"/>
                <a:gd name="connsiteY1" fmla="*/ 23359 h 29155"/>
                <a:gd name="connsiteX2" fmla="*/ 14224 w 28412"/>
                <a:gd name="connsiteY2" fmla="*/ 31 h 29155"/>
                <a:gd name="connsiteX3" fmla="*/ 28321 w 28412"/>
                <a:gd name="connsiteY3" fmla="*/ 10836 h 29155"/>
                <a:gd name="connsiteX4" fmla="*/ 9644 w 28412"/>
                <a:gd name="connsiteY4" fmla="*/ 29156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2" h="29155">
                  <a:moveTo>
                    <a:pt x="9644" y="29156"/>
                  </a:moveTo>
                  <a:cubicBezTo>
                    <a:pt x="4706" y="28726"/>
                    <a:pt x="-2235" y="29728"/>
                    <a:pt x="699" y="23359"/>
                  </a:cubicBezTo>
                  <a:cubicBezTo>
                    <a:pt x="4420" y="15345"/>
                    <a:pt x="-2521" y="460"/>
                    <a:pt x="14224" y="31"/>
                  </a:cubicBezTo>
                  <a:cubicBezTo>
                    <a:pt x="21881" y="-184"/>
                    <a:pt x="29323" y="460"/>
                    <a:pt x="28321" y="10836"/>
                  </a:cubicBezTo>
                  <a:cubicBezTo>
                    <a:pt x="27248" y="22501"/>
                    <a:pt x="20020" y="28226"/>
                    <a:pt x="9644" y="29156"/>
                  </a:cubicBezTo>
                  <a:close/>
                </a:path>
              </a:pathLst>
            </a:custGeom>
            <a:solidFill>
              <a:srgbClr val="F0EEF2"/>
            </a:solidFill>
            <a:ln w="7144" cap="flat">
              <a:noFill/>
              <a:prstDash val="solid"/>
              <a:miter/>
            </a:ln>
          </p:spPr>
          <p:txBody>
            <a:bodyPr rtlCol="0" anchor="ctr"/>
            <a:lstStyle/>
            <a:p>
              <a:endParaRPr lang="en-US" sz="2400"/>
            </a:p>
          </p:txBody>
        </p:sp>
      </p:grpSp>
      <p:pic>
        <p:nvPicPr>
          <p:cNvPr id="178" name="Picture 2">
            <a:extLst>
              <a:ext uri="{FF2B5EF4-FFF2-40B4-BE49-F238E27FC236}">
                <a16:creationId xmlns:a16="http://schemas.microsoft.com/office/drawing/2014/main" id="{50DC5FE8-FC25-4540-9EDB-FF4543EF78D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04362" y="3582107"/>
            <a:ext cx="827316" cy="462779"/>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Straight Connector 178">
            <a:extLst>
              <a:ext uri="{FF2B5EF4-FFF2-40B4-BE49-F238E27FC236}">
                <a16:creationId xmlns:a16="http://schemas.microsoft.com/office/drawing/2014/main" id="{AACC233B-01CF-433E-831F-AB7F557509D1}"/>
              </a:ext>
            </a:extLst>
          </p:cNvPr>
          <p:cNvCxnSpPr/>
          <p:nvPr/>
        </p:nvCxnSpPr>
        <p:spPr>
          <a:xfrm>
            <a:off x="6488321" y="1993023"/>
            <a:ext cx="2170899"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80" name="Graphic 17">
            <a:extLst>
              <a:ext uri="{FF2B5EF4-FFF2-40B4-BE49-F238E27FC236}">
                <a16:creationId xmlns:a16="http://schemas.microsoft.com/office/drawing/2014/main" id="{4D6EF241-A809-439D-AD97-63770A0D5CC1}"/>
              </a:ext>
            </a:extLst>
          </p:cNvPr>
          <p:cNvGrpSpPr/>
          <p:nvPr/>
        </p:nvGrpSpPr>
        <p:grpSpPr>
          <a:xfrm>
            <a:off x="6962284" y="2840641"/>
            <a:ext cx="1361283" cy="567824"/>
            <a:chOff x="8009807" y="3514050"/>
            <a:chExt cx="1004218" cy="433166"/>
          </a:xfrm>
        </p:grpSpPr>
        <p:sp>
          <p:nvSpPr>
            <p:cNvPr id="181" name="Freeform: Shape 180">
              <a:extLst>
                <a:ext uri="{FF2B5EF4-FFF2-40B4-BE49-F238E27FC236}">
                  <a16:creationId xmlns:a16="http://schemas.microsoft.com/office/drawing/2014/main" id="{08762ED6-13F3-4A01-B14B-CFFA8340A9AE}"/>
                </a:ext>
              </a:extLst>
            </p:cNvPr>
            <p:cNvSpPr/>
            <p:nvPr/>
          </p:nvSpPr>
          <p:spPr>
            <a:xfrm>
              <a:off x="8786736" y="3623121"/>
              <a:ext cx="171742" cy="222156"/>
            </a:xfrm>
            <a:custGeom>
              <a:avLst/>
              <a:gdLst>
                <a:gd name="connsiteX0" fmla="*/ 171678 w 171742"/>
                <a:gd name="connsiteY0" fmla="*/ 114681 h 222156"/>
                <a:gd name="connsiteX1" fmla="*/ 171678 w 171742"/>
                <a:gd name="connsiteY1" fmla="*/ 126846 h 222156"/>
                <a:gd name="connsiteX2" fmla="*/ 169030 w 171742"/>
                <a:gd name="connsiteY2" fmla="*/ 141731 h 222156"/>
                <a:gd name="connsiteX3" fmla="*/ 165524 w 171742"/>
                <a:gd name="connsiteY3" fmla="*/ 153682 h 222156"/>
                <a:gd name="connsiteX4" fmla="*/ 160514 w 171742"/>
                <a:gd name="connsiteY4" fmla="*/ 165060 h 222156"/>
                <a:gd name="connsiteX5" fmla="*/ 153215 w 171742"/>
                <a:gd name="connsiteY5" fmla="*/ 175436 h 222156"/>
                <a:gd name="connsiteX6" fmla="*/ 143912 w 171742"/>
                <a:gd name="connsiteY6" fmla="*/ 186743 h 222156"/>
                <a:gd name="connsiteX7" fmla="*/ 132319 w 171742"/>
                <a:gd name="connsiteY7" fmla="*/ 195258 h 222156"/>
                <a:gd name="connsiteX8" fmla="*/ 101549 w 171742"/>
                <a:gd name="connsiteY8" fmla="*/ 210286 h 222156"/>
                <a:gd name="connsiteX9" fmla="*/ 91458 w 171742"/>
                <a:gd name="connsiteY9" fmla="*/ 214365 h 222156"/>
                <a:gd name="connsiteX10" fmla="*/ 80724 w 171742"/>
                <a:gd name="connsiteY10" fmla="*/ 216941 h 222156"/>
                <a:gd name="connsiteX11" fmla="*/ 70563 w 171742"/>
                <a:gd name="connsiteY11" fmla="*/ 218658 h 222156"/>
                <a:gd name="connsiteX12" fmla="*/ 61976 w 171742"/>
                <a:gd name="connsiteY12" fmla="*/ 220519 h 222156"/>
                <a:gd name="connsiteX13" fmla="*/ 54247 w 171742"/>
                <a:gd name="connsiteY13" fmla="*/ 221950 h 222156"/>
                <a:gd name="connsiteX14" fmla="*/ 52172 w 171742"/>
                <a:gd name="connsiteY14" fmla="*/ 220304 h 222156"/>
                <a:gd name="connsiteX15" fmla="*/ 54605 w 171742"/>
                <a:gd name="connsiteY15" fmla="*/ 208712 h 222156"/>
                <a:gd name="connsiteX16" fmla="*/ 55535 w 171742"/>
                <a:gd name="connsiteY16" fmla="*/ 206565 h 222156"/>
                <a:gd name="connsiteX17" fmla="*/ 56966 w 171742"/>
                <a:gd name="connsiteY17" fmla="*/ 157761 h 222156"/>
                <a:gd name="connsiteX18" fmla="*/ 55678 w 171742"/>
                <a:gd name="connsiteY18" fmla="*/ 138225 h 222156"/>
                <a:gd name="connsiteX19" fmla="*/ 51886 w 171742"/>
                <a:gd name="connsiteY19" fmla="*/ 127920 h 222156"/>
                <a:gd name="connsiteX20" fmla="*/ 46375 w 171742"/>
                <a:gd name="connsiteY20" fmla="*/ 119404 h 222156"/>
                <a:gd name="connsiteX21" fmla="*/ 40150 w 171742"/>
                <a:gd name="connsiteY21" fmla="*/ 112105 h 222156"/>
                <a:gd name="connsiteX22" fmla="*/ 31634 w 171742"/>
                <a:gd name="connsiteY22" fmla="*/ 106810 h 222156"/>
                <a:gd name="connsiteX23" fmla="*/ 18324 w 171742"/>
                <a:gd name="connsiteY23" fmla="*/ 102516 h 222156"/>
                <a:gd name="connsiteX24" fmla="*/ 1865 w 171742"/>
                <a:gd name="connsiteY24" fmla="*/ 97578 h 222156"/>
                <a:gd name="connsiteX25" fmla="*/ 4 w 171742"/>
                <a:gd name="connsiteY25" fmla="*/ 95503 h 222156"/>
                <a:gd name="connsiteX26" fmla="*/ 1507 w 171742"/>
                <a:gd name="connsiteY26" fmla="*/ 86057 h 222156"/>
                <a:gd name="connsiteX27" fmla="*/ 19683 w 171742"/>
                <a:gd name="connsiteY27" fmla="*/ 63515 h 222156"/>
                <a:gd name="connsiteX28" fmla="*/ 27627 w 171742"/>
                <a:gd name="connsiteY28" fmla="*/ 60367 h 222156"/>
                <a:gd name="connsiteX29" fmla="*/ 43084 w 171742"/>
                <a:gd name="connsiteY29" fmla="*/ 57147 h 222156"/>
                <a:gd name="connsiteX30" fmla="*/ 68058 w 171742"/>
                <a:gd name="connsiteY30" fmla="*/ 48559 h 222156"/>
                <a:gd name="connsiteX31" fmla="*/ 86235 w 171742"/>
                <a:gd name="connsiteY31" fmla="*/ 35607 h 222156"/>
                <a:gd name="connsiteX32" fmla="*/ 110565 w 171742"/>
                <a:gd name="connsiteY32" fmla="*/ 2975 h 222156"/>
                <a:gd name="connsiteX33" fmla="*/ 116290 w 171742"/>
                <a:gd name="connsiteY33" fmla="*/ 1043 h 222156"/>
                <a:gd name="connsiteX34" fmla="*/ 136899 w 171742"/>
                <a:gd name="connsiteY34" fmla="*/ 20150 h 222156"/>
                <a:gd name="connsiteX35" fmla="*/ 148922 w 171742"/>
                <a:gd name="connsiteY35" fmla="*/ 36966 h 222156"/>
                <a:gd name="connsiteX36" fmla="*/ 158439 w 171742"/>
                <a:gd name="connsiteY36" fmla="*/ 54857 h 222156"/>
                <a:gd name="connsiteX37" fmla="*/ 166812 w 171742"/>
                <a:gd name="connsiteY37" fmla="*/ 79187 h 222156"/>
                <a:gd name="connsiteX38" fmla="*/ 169817 w 171742"/>
                <a:gd name="connsiteY38" fmla="*/ 90422 h 222156"/>
                <a:gd name="connsiteX39" fmla="*/ 171678 w 171742"/>
                <a:gd name="connsiteY39" fmla="*/ 114681 h 22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742" h="222156">
                  <a:moveTo>
                    <a:pt x="171678" y="114681"/>
                  </a:moveTo>
                  <a:cubicBezTo>
                    <a:pt x="171678" y="119547"/>
                    <a:pt x="171606" y="123197"/>
                    <a:pt x="171678" y="126846"/>
                  </a:cubicBezTo>
                  <a:cubicBezTo>
                    <a:pt x="171749" y="131999"/>
                    <a:pt x="171320" y="136865"/>
                    <a:pt x="169030" y="141731"/>
                  </a:cubicBezTo>
                  <a:cubicBezTo>
                    <a:pt x="167313" y="145381"/>
                    <a:pt x="166597" y="149674"/>
                    <a:pt x="165524" y="153682"/>
                  </a:cubicBezTo>
                  <a:cubicBezTo>
                    <a:pt x="164379" y="157832"/>
                    <a:pt x="161302" y="160909"/>
                    <a:pt x="160514" y="165060"/>
                  </a:cubicBezTo>
                  <a:cubicBezTo>
                    <a:pt x="159656" y="169496"/>
                    <a:pt x="155290" y="171643"/>
                    <a:pt x="153215" y="175436"/>
                  </a:cubicBezTo>
                  <a:cubicBezTo>
                    <a:pt x="150925" y="179658"/>
                    <a:pt x="145701" y="181876"/>
                    <a:pt x="143912" y="186743"/>
                  </a:cubicBezTo>
                  <a:cubicBezTo>
                    <a:pt x="138832" y="187888"/>
                    <a:pt x="136756" y="192897"/>
                    <a:pt x="132319" y="195258"/>
                  </a:cubicBezTo>
                  <a:cubicBezTo>
                    <a:pt x="122230" y="200625"/>
                    <a:pt x="112855" y="207352"/>
                    <a:pt x="101549" y="210286"/>
                  </a:cubicBezTo>
                  <a:cubicBezTo>
                    <a:pt x="98042" y="211216"/>
                    <a:pt x="94679" y="212934"/>
                    <a:pt x="91458" y="214365"/>
                  </a:cubicBezTo>
                  <a:cubicBezTo>
                    <a:pt x="87880" y="216011"/>
                    <a:pt x="83801" y="213792"/>
                    <a:pt x="80724" y="216941"/>
                  </a:cubicBezTo>
                  <a:cubicBezTo>
                    <a:pt x="77934" y="219732"/>
                    <a:pt x="74069" y="218730"/>
                    <a:pt x="70563" y="218658"/>
                  </a:cubicBezTo>
                  <a:cubicBezTo>
                    <a:pt x="67557" y="218587"/>
                    <a:pt x="65339" y="221306"/>
                    <a:pt x="61976" y="220519"/>
                  </a:cubicBezTo>
                  <a:cubicBezTo>
                    <a:pt x="59471" y="219947"/>
                    <a:pt x="56609" y="219875"/>
                    <a:pt x="54247" y="221950"/>
                  </a:cubicBezTo>
                  <a:cubicBezTo>
                    <a:pt x="53603" y="222523"/>
                    <a:pt x="52243" y="221879"/>
                    <a:pt x="52172" y="220304"/>
                  </a:cubicBezTo>
                  <a:cubicBezTo>
                    <a:pt x="52100" y="216225"/>
                    <a:pt x="53961" y="212576"/>
                    <a:pt x="54605" y="208712"/>
                  </a:cubicBezTo>
                  <a:cubicBezTo>
                    <a:pt x="54748" y="207996"/>
                    <a:pt x="55392" y="207280"/>
                    <a:pt x="55535" y="206565"/>
                  </a:cubicBezTo>
                  <a:cubicBezTo>
                    <a:pt x="56823" y="197334"/>
                    <a:pt x="58755" y="165489"/>
                    <a:pt x="56966" y="157761"/>
                  </a:cubicBezTo>
                  <a:cubicBezTo>
                    <a:pt x="55464" y="151177"/>
                    <a:pt x="55535" y="144737"/>
                    <a:pt x="55678" y="138225"/>
                  </a:cubicBezTo>
                  <a:cubicBezTo>
                    <a:pt x="55750" y="134146"/>
                    <a:pt x="52744" y="131569"/>
                    <a:pt x="51886" y="127920"/>
                  </a:cubicBezTo>
                  <a:cubicBezTo>
                    <a:pt x="51170" y="124986"/>
                    <a:pt x="50884" y="120477"/>
                    <a:pt x="46375" y="119404"/>
                  </a:cubicBezTo>
                  <a:cubicBezTo>
                    <a:pt x="46519" y="115254"/>
                    <a:pt x="41795" y="115182"/>
                    <a:pt x="40150" y="112105"/>
                  </a:cubicBezTo>
                  <a:cubicBezTo>
                    <a:pt x="38718" y="109386"/>
                    <a:pt x="34496" y="108599"/>
                    <a:pt x="31634" y="106810"/>
                  </a:cubicBezTo>
                  <a:cubicBezTo>
                    <a:pt x="27770" y="104448"/>
                    <a:pt x="22832" y="103947"/>
                    <a:pt x="18324" y="102516"/>
                  </a:cubicBezTo>
                  <a:cubicBezTo>
                    <a:pt x="12885" y="100870"/>
                    <a:pt x="7089" y="100226"/>
                    <a:pt x="1865" y="97578"/>
                  </a:cubicBezTo>
                  <a:cubicBezTo>
                    <a:pt x="791" y="97006"/>
                    <a:pt x="-67" y="96863"/>
                    <a:pt x="4" y="95503"/>
                  </a:cubicBezTo>
                  <a:cubicBezTo>
                    <a:pt x="290" y="92354"/>
                    <a:pt x="-354" y="89277"/>
                    <a:pt x="1507" y="86057"/>
                  </a:cubicBezTo>
                  <a:cubicBezTo>
                    <a:pt x="6445" y="77613"/>
                    <a:pt x="11740" y="69526"/>
                    <a:pt x="19683" y="63515"/>
                  </a:cubicBezTo>
                  <a:cubicBezTo>
                    <a:pt x="21973" y="61726"/>
                    <a:pt x="24549" y="60725"/>
                    <a:pt x="27627" y="60367"/>
                  </a:cubicBezTo>
                  <a:cubicBezTo>
                    <a:pt x="32850" y="59723"/>
                    <a:pt x="37931" y="58292"/>
                    <a:pt x="43084" y="57147"/>
                  </a:cubicBezTo>
                  <a:cubicBezTo>
                    <a:pt x="51671" y="55143"/>
                    <a:pt x="60115" y="52209"/>
                    <a:pt x="68058" y="48559"/>
                  </a:cubicBezTo>
                  <a:cubicBezTo>
                    <a:pt x="74785" y="45411"/>
                    <a:pt x="80724" y="40616"/>
                    <a:pt x="86235" y="35607"/>
                  </a:cubicBezTo>
                  <a:cubicBezTo>
                    <a:pt x="95180" y="27449"/>
                    <a:pt x="103910" y="15427"/>
                    <a:pt x="110565" y="2975"/>
                  </a:cubicBezTo>
                  <a:cubicBezTo>
                    <a:pt x="112354" y="-316"/>
                    <a:pt x="113785" y="-746"/>
                    <a:pt x="116290" y="1043"/>
                  </a:cubicBezTo>
                  <a:cubicBezTo>
                    <a:pt x="123947" y="6553"/>
                    <a:pt x="130602" y="13208"/>
                    <a:pt x="136899" y="20150"/>
                  </a:cubicBezTo>
                  <a:cubicBezTo>
                    <a:pt x="141479" y="25230"/>
                    <a:pt x="145558" y="30884"/>
                    <a:pt x="148922" y="36966"/>
                  </a:cubicBezTo>
                  <a:cubicBezTo>
                    <a:pt x="152213" y="42906"/>
                    <a:pt x="155720" y="48631"/>
                    <a:pt x="158439" y="54857"/>
                  </a:cubicBezTo>
                  <a:cubicBezTo>
                    <a:pt x="161874" y="62800"/>
                    <a:pt x="166025" y="70242"/>
                    <a:pt x="166812" y="79187"/>
                  </a:cubicBezTo>
                  <a:cubicBezTo>
                    <a:pt x="167098" y="82765"/>
                    <a:pt x="168529" y="86773"/>
                    <a:pt x="169817" y="90422"/>
                  </a:cubicBezTo>
                  <a:cubicBezTo>
                    <a:pt x="172894" y="98866"/>
                    <a:pt x="171248" y="107454"/>
                    <a:pt x="171678" y="114681"/>
                  </a:cubicBezTo>
                  <a:close/>
                </a:path>
              </a:pathLst>
            </a:custGeom>
            <a:solidFill>
              <a:srgbClr val="F7931E"/>
            </a:solidFill>
            <a:ln w="71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D20501F-86C1-4017-B5C6-7C99E130610B}"/>
                </a:ext>
              </a:extLst>
            </p:cNvPr>
            <p:cNvSpPr/>
            <p:nvPr/>
          </p:nvSpPr>
          <p:spPr>
            <a:xfrm>
              <a:off x="8403100" y="3749250"/>
              <a:ext cx="208960" cy="138256"/>
            </a:xfrm>
            <a:custGeom>
              <a:avLst/>
              <a:gdLst>
                <a:gd name="connsiteX0" fmla="*/ 91744 w 208960"/>
                <a:gd name="connsiteY0" fmla="*/ 145 h 138256"/>
                <a:gd name="connsiteX1" fmla="*/ 174969 w 208960"/>
                <a:gd name="connsiteY1" fmla="*/ 1 h 138256"/>
                <a:gd name="connsiteX2" fmla="*/ 190283 w 208960"/>
                <a:gd name="connsiteY2" fmla="*/ 1934 h 138256"/>
                <a:gd name="connsiteX3" fmla="*/ 195507 w 208960"/>
                <a:gd name="connsiteY3" fmla="*/ 5440 h 138256"/>
                <a:gd name="connsiteX4" fmla="*/ 206957 w 208960"/>
                <a:gd name="connsiteY4" fmla="*/ 16031 h 138256"/>
                <a:gd name="connsiteX5" fmla="*/ 208960 w 208960"/>
                <a:gd name="connsiteY5" fmla="*/ 24475 h 138256"/>
                <a:gd name="connsiteX6" fmla="*/ 208817 w 208960"/>
                <a:gd name="connsiteY6" fmla="*/ 133748 h 138256"/>
                <a:gd name="connsiteX7" fmla="*/ 204237 w 208960"/>
                <a:gd name="connsiteY7" fmla="*/ 138113 h 138256"/>
                <a:gd name="connsiteX8" fmla="*/ 167240 w 208960"/>
                <a:gd name="connsiteY8" fmla="*/ 138185 h 138256"/>
                <a:gd name="connsiteX9" fmla="*/ 163233 w 208960"/>
                <a:gd name="connsiteY9" fmla="*/ 134821 h 138256"/>
                <a:gd name="connsiteX10" fmla="*/ 163376 w 208960"/>
                <a:gd name="connsiteY10" fmla="*/ 36497 h 138256"/>
                <a:gd name="connsiteX11" fmla="*/ 163376 w 208960"/>
                <a:gd name="connsiteY11" fmla="*/ 33993 h 138256"/>
                <a:gd name="connsiteX12" fmla="*/ 160800 w 208960"/>
                <a:gd name="connsiteY12" fmla="*/ 23831 h 138256"/>
                <a:gd name="connsiteX13" fmla="*/ 141479 w 208960"/>
                <a:gd name="connsiteY13" fmla="*/ 15459 h 138256"/>
                <a:gd name="connsiteX14" fmla="*/ 132247 w 208960"/>
                <a:gd name="connsiteY14" fmla="*/ 15530 h 138256"/>
                <a:gd name="connsiteX15" fmla="*/ 128025 w 208960"/>
                <a:gd name="connsiteY15" fmla="*/ 19466 h 138256"/>
                <a:gd name="connsiteX16" fmla="*/ 127954 w 208960"/>
                <a:gd name="connsiteY16" fmla="*/ 25334 h 138256"/>
                <a:gd name="connsiteX17" fmla="*/ 127954 w 208960"/>
                <a:gd name="connsiteY17" fmla="*/ 133748 h 138256"/>
                <a:gd name="connsiteX18" fmla="*/ 123517 w 208960"/>
                <a:gd name="connsiteY18" fmla="*/ 138185 h 138256"/>
                <a:gd name="connsiteX19" fmla="*/ 84803 w 208960"/>
                <a:gd name="connsiteY19" fmla="*/ 138185 h 138256"/>
                <a:gd name="connsiteX20" fmla="*/ 80867 w 208960"/>
                <a:gd name="connsiteY20" fmla="*/ 134106 h 138256"/>
                <a:gd name="connsiteX21" fmla="*/ 80795 w 208960"/>
                <a:gd name="connsiteY21" fmla="*/ 24833 h 138256"/>
                <a:gd name="connsiteX22" fmla="*/ 80080 w 208960"/>
                <a:gd name="connsiteY22" fmla="*/ 16103 h 138256"/>
                <a:gd name="connsiteX23" fmla="*/ 71206 w 208960"/>
                <a:gd name="connsiteY23" fmla="*/ 15459 h 138256"/>
                <a:gd name="connsiteX24" fmla="*/ 48522 w 208960"/>
                <a:gd name="connsiteY24" fmla="*/ 15387 h 138256"/>
                <a:gd name="connsiteX25" fmla="*/ 45444 w 208960"/>
                <a:gd name="connsiteY25" fmla="*/ 18822 h 138256"/>
                <a:gd name="connsiteX26" fmla="*/ 45516 w 208960"/>
                <a:gd name="connsiteY26" fmla="*/ 44011 h 138256"/>
                <a:gd name="connsiteX27" fmla="*/ 45516 w 208960"/>
                <a:gd name="connsiteY27" fmla="*/ 133963 h 138256"/>
                <a:gd name="connsiteX28" fmla="*/ 41652 w 208960"/>
                <a:gd name="connsiteY28" fmla="*/ 138185 h 138256"/>
                <a:gd name="connsiteX29" fmla="*/ 2938 w 208960"/>
                <a:gd name="connsiteY29" fmla="*/ 138256 h 138256"/>
                <a:gd name="connsiteX30" fmla="*/ 4 w 208960"/>
                <a:gd name="connsiteY30" fmla="*/ 135537 h 138256"/>
                <a:gd name="connsiteX31" fmla="*/ 75 w 208960"/>
                <a:gd name="connsiteY31" fmla="*/ 119579 h 138256"/>
                <a:gd name="connsiteX32" fmla="*/ 75 w 208960"/>
                <a:gd name="connsiteY32" fmla="*/ 4438 h 138256"/>
                <a:gd name="connsiteX33" fmla="*/ 4083 w 208960"/>
                <a:gd name="connsiteY33" fmla="*/ 359 h 138256"/>
                <a:gd name="connsiteX34" fmla="*/ 91744 w 208960"/>
                <a:gd name="connsiteY34" fmla="*/ 145 h 13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8960" h="138256">
                  <a:moveTo>
                    <a:pt x="91744" y="145"/>
                  </a:moveTo>
                  <a:cubicBezTo>
                    <a:pt x="119510" y="145"/>
                    <a:pt x="147275" y="359"/>
                    <a:pt x="174969" y="1"/>
                  </a:cubicBezTo>
                  <a:cubicBezTo>
                    <a:pt x="180264" y="-70"/>
                    <a:pt x="184987" y="2506"/>
                    <a:pt x="190283" y="1934"/>
                  </a:cubicBezTo>
                  <a:cubicBezTo>
                    <a:pt x="192716" y="1647"/>
                    <a:pt x="193575" y="4367"/>
                    <a:pt x="195507" y="5440"/>
                  </a:cubicBezTo>
                  <a:cubicBezTo>
                    <a:pt x="200158" y="7873"/>
                    <a:pt x="204881" y="10593"/>
                    <a:pt x="206957" y="16031"/>
                  </a:cubicBezTo>
                  <a:cubicBezTo>
                    <a:pt x="207958" y="18750"/>
                    <a:pt x="208960" y="21327"/>
                    <a:pt x="208960" y="24475"/>
                  </a:cubicBezTo>
                  <a:cubicBezTo>
                    <a:pt x="208817" y="60900"/>
                    <a:pt x="208889" y="97324"/>
                    <a:pt x="208817" y="133748"/>
                  </a:cubicBezTo>
                  <a:cubicBezTo>
                    <a:pt x="208817" y="138042"/>
                    <a:pt x="208746" y="138042"/>
                    <a:pt x="204237" y="138113"/>
                  </a:cubicBezTo>
                  <a:cubicBezTo>
                    <a:pt x="191929" y="138113"/>
                    <a:pt x="179549" y="138113"/>
                    <a:pt x="167240" y="138185"/>
                  </a:cubicBezTo>
                  <a:cubicBezTo>
                    <a:pt x="164807" y="138185"/>
                    <a:pt x="163233" y="138399"/>
                    <a:pt x="163233" y="134821"/>
                  </a:cubicBezTo>
                  <a:cubicBezTo>
                    <a:pt x="163448" y="102047"/>
                    <a:pt x="163376" y="69272"/>
                    <a:pt x="163376" y="36497"/>
                  </a:cubicBezTo>
                  <a:cubicBezTo>
                    <a:pt x="163376" y="35639"/>
                    <a:pt x="163305" y="34780"/>
                    <a:pt x="163376" y="33993"/>
                  </a:cubicBezTo>
                  <a:cubicBezTo>
                    <a:pt x="164163" y="27624"/>
                    <a:pt x="163949" y="27552"/>
                    <a:pt x="160800" y="23831"/>
                  </a:cubicBezTo>
                  <a:cubicBezTo>
                    <a:pt x="155719" y="17749"/>
                    <a:pt x="149493" y="14743"/>
                    <a:pt x="141479" y="15459"/>
                  </a:cubicBezTo>
                  <a:cubicBezTo>
                    <a:pt x="138402" y="15745"/>
                    <a:pt x="135324" y="15530"/>
                    <a:pt x="132247" y="15530"/>
                  </a:cubicBezTo>
                  <a:cubicBezTo>
                    <a:pt x="129528" y="15530"/>
                    <a:pt x="128312" y="17105"/>
                    <a:pt x="128025" y="19466"/>
                  </a:cubicBezTo>
                  <a:cubicBezTo>
                    <a:pt x="127811" y="21398"/>
                    <a:pt x="127954" y="23402"/>
                    <a:pt x="127954" y="25334"/>
                  </a:cubicBezTo>
                  <a:cubicBezTo>
                    <a:pt x="127954" y="61472"/>
                    <a:pt x="127954" y="97610"/>
                    <a:pt x="127954" y="133748"/>
                  </a:cubicBezTo>
                  <a:cubicBezTo>
                    <a:pt x="127954" y="138543"/>
                    <a:pt x="128526" y="138256"/>
                    <a:pt x="123517" y="138185"/>
                  </a:cubicBezTo>
                  <a:cubicBezTo>
                    <a:pt x="110636" y="138185"/>
                    <a:pt x="97755" y="138185"/>
                    <a:pt x="84803" y="138185"/>
                  </a:cubicBezTo>
                  <a:cubicBezTo>
                    <a:pt x="80867" y="138185"/>
                    <a:pt x="80867" y="138113"/>
                    <a:pt x="80867" y="134106"/>
                  </a:cubicBezTo>
                  <a:cubicBezTo>
                    <a:pt x="80867" y="97682"/>
                    <a:pt x="80867" y="61257"/>
                    <a:pt x="80795" y="24833"/>
                  </a:cubicBezTo>
                  <a:cubicBezTo>
                    <a:pt x="80795" y="21828"/>
                    <a:pt x="82155" y="17749"/>
                    <a:pt x="80080" y="16103"/>
                  </a:cubicBezTo>
                  <a:cubicBezTo>
                    <a:pt x="78148" y="14600"/>
                    <a:pt x="74212" y="15530"/>
                    <a:pt x="71206" y="15459"/>
                  </a:cubicBezTo>
                  <a:cubicBezTo>
                    <a:pt x="63621" y="15387"/>
                    <a:pt x="56035" y="15602"/>
                    <a:pt x="48522" y="15387"/>
                  </a:cubicBezTo>
                  <a:cubicBezTo>
                    <a:pt x="45659" y="15316"/>
                    <a:pt x="45444" y="16532"/>
                    <a:pt x="45444" y="18822"/>
                  </a:cubicBezTo>
                  <a:cubicBezTo>
                    <a:pt x="45588" y="27195"/>
                    <a:pt x="45516" y="35639"/>
                    <a:pt x="45516" y="44011"/>
                  </a:cubicBezTo>
                  <a:cubicBezTo>
                    <a:pt x="45516" y="73995"/>
                    <a:pt x="45516" y="103979"/>
                    <a:pt x="45516" y="133963"/>
                  </a:cubicBezTo>
                  <a:cubicBezTo>
                    <a:pt x="45516" y="138113"/>
                    <a:pt x="45444" y="138113"/>
                    <a:pt x="41652" y="138185"/>
                  </a:cubicBezTo>
                  <a:cubicBezTo>
                    <a:pt x="28771" y="138185"/>
                    <a:pt x="15890" y="138185"/>
                    <a:pt x="2938" y="138256"/>
                  </a:cubicBezTo>
                  <a:cubicBezTo>
                    <a:pt x="934" y="138256"/>
                    <a:pt x="-68" y="137899"/>
                    <a:pt x="4" y="135537"/>
                  </a:cubicBezTo>
                  <a:cubicBezTo>
                    <a:pt x="147" y="130242"/>
                    <a:pt x="75" y="124875"/>
                    <a:pt x="75" y="119579"/>
                  </a:cubicBezTo>
                  <a:cubicBezTo>
                    <a:pt x="75" y="81223"/>
                    <a:pt x="75" y="42795"/>
                    <a:pt x="75" y="4438"/>
                  </a:cubicBezTo>
                  <a:cubicBezTo>
                    <a:pt x="75" y="431"/>
                    <a:pt x="147" y="359"/>
                    <a:pt x="4083" y="359"/>
                  </a:cubicBezTo>
                  <a:cubicBezTo>
                    <a:pt x="33422" y="73"/>
                    <a:pt x="62547" y="145"/>
                    <a:pt x="91744" y="145"/>
                  </a:cubicBezTo>
                  <a:close/>
                </a:path>
              </a:pathLst>
            </a:custGeom>
            <a:solidFill>
              <a:srgbClr val="F7901F"/>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6B6331D-B3EE-44C9-8D7D-FF6549B11566}"/>
                </a:ext>
              </a:extLst>
            </p:cNvPr>
            <p:cNvSpPr/>
            <p:nvPr/>
          </p:nvSpPr>
          <p:spPr>
            <a:xfrm>
              <a:off x="8733175" y="3514050"/>
              <a:ext cx="280850" cy="378392"/>
            </a:xfrm>
            <a:custGeom>
              <a:avLst/>
              <a:gdLst>
                <a:gd name="connsiteX0" fmla="*/ 280769 w 280850"/>
                <a:gd name="connsiteY0" fmla="*/ 223108 h 378392"/>
                <a:gd name="connsiteX1" fmla="*/ 280841 w 280850"/>
                <a:gd name="connsiteY1" fmla="*/ 240425 h 378392"/>
                <a:gd name="connsiteX2" fmla="*/ 279338 w 280850"/>
                <a:gd name="connsiteY2" fmla="*/ 249800 h 378392"/>
                <a:gd name="connsiteX3" fmla="*/ 276547 w 280850"/>
                <a:gd name="connsiteY3" fmla="*/ 258745 h 378392"/>
                <a:gd name="connsiteX4" fmla="*/ 274257 w 280850"/>
                <a:gd name="connsiteY4" fmla="*/ 267905 h 378392"/>
                <a:gd name="connsiteX5" fmla="*/ 259587 w 280850"/>
                <a:gd name="connsiteY5" fmla="*/ 299677 h 378392"/>
                <a:gd name="connsiteX6" fmla="*/ 245991 w 280850"/>
                <a:gd name="connsiteY6" fmla="*/ 318426 h 378392"/>
                <a:gd name="connsiteX7" fmla="*/ 226025 w 280850"/>
                <a:gd name="connsiteY7" fmla="*/ 337604 h 378392"/>
                <a:gd name="connsiteX8" fmla="*/ 207921 w 280850"/>
                <a:gd name="connsiteY8" fmla="*/ 350485 h 378392"/>
                <a:gd name="connsiteX9" fmla="*/ 192034 w 280850"/>
                <a:gd name="connsiteY9" fmla="*/ 358787 h 378392"/>
                <a:gd name="connsiteX10" fmla="*/ 176291 w 280850"/>
                <a:gd name="connsiteY10" fmla="*/ 365513 h 378392"/>
                <a:gd name="connsiteX11" fmla="*/ 152533 w 280850"/>
                <a:gd name="connsiteY11" fmla="*/ 373027 h 378392"/>
                <a:gd name="connsiteX12" fmla="*/ 129633 w 280850"/>
                <a:gd name="connsiteY12" fmla="*/ 376820 h 378392"/>
                <a:gd name="connsiteX13" fmla="*/ 118470 w 280850"/>
                <a:gd name="connsiteY13" fmla="*/ 378322 h 378392"/>
                <a:gd name="connsiteX14" fmla="*/ 113246 w 280850"/>
                <a:gd name="connsiteY14" fmla="*/ 374816 h 378392"/>
                <a:gd name="connsiteX15" fmla="*/ 112674 w 280850"/>
                <a:gd name="connsiteY15" fmla="*/ 365012 h 378392"/>
                <a:gd name="connsiteX16" fmla="*/ 116681 w 280850"/>
                <a:gd name="connsiteY16" fmla="*/ 360003 h 378392"/>
                <a:gd name="connsiteX17" fmla="*/ 126986 w 280850"/>
                <a:gd name="connsiteY17" fmla="*/ 356425 h 378392"/>
                <a:gd name="connsiteX18" fmla="*/ 147381 w 280850"/>
                <a:gd name="connsiteY18" fmla="*/ 352847 h 378392"/>
                <a:gd name="connsiteX19" fmla="*/ 157184 w 280850"/>
                <a:gd name="connsiteY19" fmla="*/ 349913 h 378392"/>
                <a:gd name="connsiteX20" fmla="*/ 162838 w 280850"/>
                <a:gd name="connsiteY20" fmla="*/ 347480 h 378392"/>
                <a:gd name="connsiteX21" fmla="*/ 164054 w 280850"/>
                <a:gd name="connsiteY21" fmla="*/ 346406 h 378392"/>
                <a:gd name="connsiteX22" fmla="*/ 183948 w 280850"/>
                <a:gd name="connsiteY22" fmla="*/ 339608 h 378392"/>
                <a:gd name="connsiteX23" fmla="*/ 196757 w 280850"/>
                <a:gd name="connsiteY23" fmla="*/ 332023 h 378392"/>
                <a:gd name="connsiteX24" fmla="*/ 227886 w 280850"/>
                <a:gd name="connsiteY24" fmla="*/ 305760 h 378392"/>
                <a:gd name="connsiteX25" fmla="*/ 248925 w 280850"/>
                <a:gd name="connsiteY25" fmla="*/ 269980 h 378392"/>
                <a:gd name="connsiteX26" fmla="*/ 257226 w 280850"/>
                <a:gd name="connsiteY26" fmla="*/ 244003 h 378392"/>
                <a:gd name="connsiteX27" fmla="*/ 257297 w 280850"/>
                <a:gd name="connsiteY27" fmla="*/ 238994 h 378392"/>
                <a:gd name="connsiteX28" fmla="*/ 257369 w 280850"/>
                <a:gd name="connsiteY28" fmla="*/ 210442 h 378392"/>
                <a:gd name="connsiteX29" fmla="*/ 254363 w 280850"/>
                <a:gd name="connsiteY29" fmla="*/ 194841 h 378392"/>
                <a:gd name="connsiteX30" fmla="*/ 252718 w 280850"/>
                <a:gd name="connsiteY30" fmla="*/ 186254 h 378392"/>
                <a:gd name="connsiteX31" fmla="*/ 247923 w 280850"/>
                <a:gd name="connsiteY31" fmla="*/ 171441 h 378392"/>
                <a:gd name="connsiteX32" fmla="*/ 226455 w 280850"/>
                <a:gd name="connsiteY32" fmla="*/ 128290 h 378392"/>
                <a:gd name="connsiteX33" fmla="*/ 213574 w 280850"/>
                <a:gd name="connsiteY33" fmla="*/ 111688 h 378392"/>
                <a:gd name="connsiteX34" fmla="*/ 207348 w 280850"/>
                <a:gd name="connsiteY34" fmla="*/ 104317 h 378392"/>
                <a:gd name="connsiteX35" fmla="*/ 199405 w 280850"/>
                <a:gd name="connsiteY35" fmla="*/ 95873 h 378392"/>
                <a:gd name="connsiteX36" fmla="*/ 191677 w 280850"/>
                <a:gd name="connsiteY36" fmla="*/ 88145 h 378392"/>
                <a:gd name="connsiteX37" fmla="*/ 183590 w 280850"/>
                <a:gd name="connsiteY37" fmla="*/ 81418 h 378392"/>
                <a:gd name="connsiteX38" fmla="*/ 169994 w 280850"/>
                <a:gd name="connsiteY38" fmla="*/ 69611 h 378392"/>
                <a:gd name="connsiteX39" fmla="*/ 142228 w 280850"/>
                <a:gd name="connsiteY39" fmla="*/ 49072 h 378392"/>
                <a:gd name="connsiteX40" fmla="*/ 134714 w 280850"/>
                <a:gd name="connsiteY40" fmla="*/ 47069 h 378392"/>
                <a:gd name="connsiteX41" fmla="*/ 132782 w 280850"/>
                <a:gd name="connsiteY41" fmla="*/ 51148 h 378392"/>
                <a:gd name="connsiteX42" fmla="*/ 137863 w 280850"/>
                <a:gd name="connsiteY42" fmla="*/ 81776 h 378392"/>
                <a:gd name="connsiteX43" fmla="*/ 133927 w 280850"/>
                <a:gd name="connsiteY43" fmla="*/ 101097 h 378392"/>
                <a:gd name="connsiteX44" fmla="*/ 127988 w 280850"/>
                <a:gd name="connsiteY44" fmla="*/ 114622 h 378392"/>
                <a:gd name="connsiteX45" fmla="*/ 116753 w 280850"/>
                <a:gd name="connsiteY45" fmla="*/ 126787 h 378392"/>
                <a:gd name="connsiteX46" fmla="*/ 97431 w 280850"/>
                <a:gd name="connsiteY46" fmla="*/ 137164 h 378392"/>
                <a:gd name="connsiteX47" fmla="*/ 80615 w 280850"/>
                <a:gd name="connsiteY47" fmla="*/ 141242 h 378392"/>
                <a:gd name="connsiteX48" fmla="*/ 56356 w 280850"/>
                <a:gd name="connsiteY48" fmla="*/ 151690 h 378392"/>
                <a:gd name="connsiteX49" fmla="*/ 48770 w 280850"/>
                <a:gd name="connsiteY49" fmla="*/ 156556 h 378392"/>
                <a:gd name="connsiteX50" fmla="*/ 42401 w 280850"/>
                <a:gd name="connsiteY50" fmla="*/ 162210 h 378392"/>
                <a:gd name="connsiteX51" fmla="*/ 28590 w 280850"/>
                <a:gd name="connsiteY51" fmla="*/ 184250 h 378392"/>
                <a:gd name="connsiteX52" fmla="*/ 19573 w 280850"/>
                <a:gd name="connsiteY52" fmla="*/ 194698 h 378392"/>
                <a:gd name="connsiteX53" fmla="*/ 12274 w 280850"/>
                <a:gd name="connsiteY53" fmla="*/ 195056 h 378392"/>
                <a:gd name="connsiteX54" fmla="*/ 2757 w 280850"/>
                <a:gd name="connsiteY54" fmla="*/ 191764 h 378392"/>
                <a:gd name="connsiteX55" fmla="*/ 1111 w 280850"/>
                <a:gd name="connsiteY55" fmla="*/ 185037 h 378392"/>
                <a:gd name="connsiteX56" fmla="*/ 13061 w 280850"/>
                <a:gd name="connsiteY56" fmla="*/ 164786 h 378392"/>
                <a:gd name="connsiteX57" fmla="*/ 21720 w 280850"/>
                <a:gd name="connsiteY57" fmla="*/ 151476 h 378392"/>
                <a:gd name="connsiteX58" fmla="*/ 28304 w 280850"/>
                <a:gd name="connsiteY58" fmla="*/ 144320 h 378392"/>
                <a:gd name="connsiteX59" fmla="*/ 59433 w 280850"/>
                <a:gd name="connsiteY59" fmla="*/ 126000 h 378392"/>
                <a:gd name="connsiteX60" fmla="*/ 85338 w 280850"/>
                <a:gd name="connsiteY60" fmla="*/ 119345 h 378392"/>
                <a:gd name="connsiteX61" fmla="*/ 106019 w 280850"/>
                <a:gd name="connsiteY61" fmla="*/ 106750 h 378392"/>
                <a:gd name="connsiteX62" fmla="*/ 114534 w 280850"/>
                <a:gd name="connsiteY62" fmla="*/ 69110 h 378392"/>
                <a:gd name="connsiteX63" fmla="*/ 112602 w 280850"/>
                <a:gd name="connsiteY63" fmla="*/ 64816 h 378392"/>
                <a:gd name="connsiteX64" fmla="*/ 111099 w 280850"/>
                <a:gd name="connsiteY64" fmla="*/ 62097 h 378392"/>
                <a:gd name="connsiteX65" fmla="*/ 105732 w 280850"/>
                <a:gd name="connsiteY65" fmla="*/ 39913 h 378392"/>
                <a:gd name="connsiteX66" fmla="*/ 102083 w 280850"/>
                <a:gd name="connsiteY66" fmla="*/ 28749 h 378392"/>
                <a:gd name="connsiteX67" fmla="*/ 97503 w 280850"/>
                <a:gd name="connsiteY67" fmla="*/ 18946 h 378392"/>
                <a:gd name="connsiteX68" fmla="*/ 91349 w 280850"/>
                <a:gd name="connsiteY68" fmla="*/ 4633 h 378392"/>
                <a:gd name="connsiteX69" fmla="*/ 94211 w 280850"/>
                <a:gd name="connsiteY69" fmla="*/ 54 h 378392"/>
                <a:gd name="connsiteX70" fmla="*/ 108738 w 280850"/>
                <a:gd name="connsiteY70" fmla="*/ 5707 h 378392"/>
                <a:gd name="connsiteX71" fmla="*/ 115751 w 280850"/>
                <a:gd name="connsiteY71" fmla="*/ 9070 h 378392"/>
                <a:gd name="connsiteX72" fmla="*/ 126700 w 280850"/>
                <a:gd name="connsiteY72" fmla="*/ 15224 h 378392"/>
                <a:gd name="connsiteX73" fmla="*/ 155682 w 280850"/>
                <a:gd name="connsiteY73" fmla="*/ 32471 h 378392"/>
                <a:gd name="connsiteX74" fmla="*/ 182874 w 280850"/>
                <a:gd name="connsiteY74" fmla="*/ 52293 h 378392"/>
                <a:gd name="connsiteX75" fmla="*/ 200693 w 280850"/>
                <a:gd name="connsiteY75" fmla="*/ 65818 h 378392"/>
                <a:gd name="connsiteX76" fmla="*/ 226598 w 280850"/>
                <a:gd name="connsiteY76" fmla="*/ 92438 h 378392"/>
                <a:gd name="connsiteX77" fmla="*/ 237833 w 280850"/>
                <a:gd name="connsiteY77" fmla="*/ 105462 h 378392"/>
                <a:gd name="connsiteX78" fmla="*/ 252718 w 280850"/>
                <a:gd name="connsiteY78" fmla="*/ 128791 h 378392"/>
                <a:gd name="connsiteX79" fmla="*/ 260017 w 280850"/>
                <a:gd name="connsiteY79" fmla="*/ 140885 h 378392"/>
                <a:gd name="connsiteX80" fmla="*/ 263237 w 280850"/>
                <a:gd name="connsiteY80" fmla="*/ 147969 h 378392"/>
                <a:gd name="connsiteX81" fmla="*/ 269534 w 280850"/>
                <a:gd name="connsiteY81" fmla="*/ 163856 h 378392"/>
                <a:gd name="connsiteX82" fmla="*/ 274973 w 280850"/>
                <a:gd name="connsiteY82" fmla="*/ 179241 h 378392"/>
                <a:gd name="connsiteX83" fmla="*/ 277477 w 280850"/>
                <a:gd name="connsiteY83" fmla="*/ 189260 h 378392"/>
                <a:gd name="connsiteX84" fmla="*/ 279696 w 280850"/>
                <a:gd name="connsiteY84" fmla="*/ 199206 h 378392"/>
                <a:gd name="connsiteX85" fmla="*/ 280769 w 280850"/>
                <a:gd name="connsiteY85" fmla="*/ 223108 h 3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80850" h="378392">
                  <a:moveTo>
                    <a:pt x="280769" y="223108"/>
                  </a:moveTo>
                  <a:cubicBezTo>
                    <a:pt x="280769" y="229763"/>
                    <a:pt x="280626" y="235058"/>
                    <a:pt x="280841" y="240425"/>
                  </a:cubicBezTo>
                  <a:cubicBezTo>
                    <a:pt x="280984" y="243717"/>
                    <a:pt x="279553" y="246723"/>
                    <a:pt x="279338" y="249800"/>
                  </a:cubicBezTo>
                  <a:cubicBezTo>
                    <a:pt x="279052" y="253163"/>
                    <a:pt x="278408" y="256240"/>
                    <a:pt x="276547" y="258745"/>
                  </a:cubicBezTo>
                  <a:cubicBezTo>
                    <a:pt x="274472" y="261607"/>
                    <a:pt x="277621" y="265543"/>
                    <a:pt x="274257" y="267905"/>
                  </a:cubicBezTo>
                  <a:cubicBezTo>
                    <a:pt x="271037" y="279283"/>
                    <a:pt x="265956" y="289659"/>
                    <a:pt x="259587" y="299677"/>
                  </a:cubicBezTo>
                  <a:cubicBezTo>
                    <a:pt x="255437" y="306261"/>
                    <a:pt x="250284" y="312057"/>
                    <a:pt x="245991" y="318426"/>
                  </a:cubicBezTo>
                  <a:cubicBezTo>
                    <a:pt x="240624" y="326369"/>
                    <a:pt x="232537" y="331092"/>
                    <a:pt x="226025" y="337604"/>
                  </a:cubicBezTo>
                  <a:cubicBezTo>
                    <a:pt x="220802" y="342828"/>
                    <a:pt x="214647" y="347766"/>
                    <a:pt x="207921" y="350485"/>
                  </a:cubicBezTo>
                  <a:cubicBezTo>
                    <a:pt x="202267" y="352775"/>
                    <a:pt x="197330" y="356139"/>
                    <a:pt x="192034" y="358787"/>
                  </a:cubicBezTo>
                  <a:cubicBezTo>
                    <a:pt x="186882" y="361363"/>
                    <a:pt x="181586" y="363438"/>
                    <a:pt x="176291" y="365513"/>
                  </a:cubicBezTo>
                  <a:cubicBezTo>
                    <a:pt x="168562" y="368447"/>
                    <a:pt x="160548" y="371095"/>
                    <a:pt x="152533" y="373027"/>
                  </a:cubicBezTo>
                  <a:cubicBezTo>
                    <a:pt x="145019" y="374816"/>
                    <a:pt x="137076" y="374816"/>
                    <a:pt x="129633" y="376820"/>
                  </a:cubicBezTo>
                  <a:cubicBezTo>
                    <a:pt x="125841" y="377821"/>
                    <a:pt x="122191" y="377821"/>
                    <a:pt x="118470" y="378322"/>
                  </a:cubicBezTo>
                  <a:cubicBezTo>
                    <a:pt x="115393" y="378752"/>
                    <a:pt x="114320" y="377177"/>
                    <a:pt x="113246" y="374816"/>
                  </a:cubicBezTo>
                  <a:cubicBezTo>
                    <a:pt x="111815" y="371596"/>
                    <a:pt x="112745" y="368232"/>
                    <a:pt x="112674" y="365012"/>
                  </a:cubicBezTo>
                  <a:cubicBezTo>
                    <a:pt x="112602" y="362508"/>
                    <a:pt x="115321" y="361649"/>
                    <a:pt x="116681" y="360003"/>
                  </a:cubicBezTo>
                  <a:cubicBezTo>
                    <a:pt x="119329" y="356711"/>
                    <a:pt x="123909" y="358787"/>
                    <a:pt x="126986" y="356425"/>
                  </a:cubicBezTo>
                  <a:cubicBezTo>
                    <a:pt x="134285" y="357928"/>
                    <a:pt x="140368" y="352990"/>
                    <a:pt x="147381" y="352847"/>
                  </a:cubicBezTo>
                  <a:cubicBezTo>
                    <a:pt x="149957" y="349984"/>
                    <a:pt x="154036" y="351988"/>
                    <a:pt x="157184" y="349913"/>
                  </a:cubicBezTo>
                  <a:cubicBezTo>
                    <a:pt x="158687" y="348911"/>
                    <a:pt x="161478" y="349841"/>
                    <a:pt x="162838" y="347480"/>
                  </a:cubicBezTo>
                  <a:cubicBezTo>
                    <a:pt x="163124" y="347050"/>
                    <a:pt x="163696" y="346335"/>
                    <a:pt x="164054" y="346406"/>
                  </a:cubicBezTo>
                  <a:cubicBezTo>
                    <a:pt x="171783" y="347337"/>
                    <a:pt x="176649" y="339751"/>
                    <a:pt x="183948" y="339608"/>
                  </a:cubicBezTo>
                  <a:cubicBezTo>
                    <a:pt x="187526" y="335887"/>
                    <a:pt x="192464" y="334527"/>
                    <a:pt x="196757" y="332023"/>
                  </a:cubicBezTo>
                  <a:cubicBezTo>
                    <a:pt x="208708" y="325153"/>
                    <a:pt x="218941" y="316065"/>
                    <a:pt x="227886" y="305760"/>
                  </a:cubicBezTo>
                  <a:cubicBezTo>
                    <a:pt x="237046" y="295169"/>
                    <a:pt x="245275" y="283863"/>
                    <a:pt x="248925" y="269980"/>
                  </a:cubicBezTo>
                  <a:cubicBezTo>
                    <a:pt x="254435" y="262180"/>
                    <a:pt x="253362" y="252304"/>
                    <a:pt x="257226" y="244003"/>
                  </a:cubicBezTo>
                  <a:cubicBezTo>
                    <a:pt x="257870" y="242644"/>
                    <a:pt x="257297" y="240712"/>
                    <a:pt x="257297" y="238994"/>
                  </a:cubicBezTo>
                  <a:cubicBezTo>
                    <a:pt x="257297" y="229477"/>
                    <a:pt x="257154" y="219959"/>
                    <a:pt x="257369" y="210442"/>
                  </a:cubicBezTo>
                  <a:cubicBezTo>
                    <a:pt x="257512" y="204931"/>
                    <a:pt x="256510" y="199707"/>
                    <a:pt x="254363" y="194841"/>
                  </a:cubicBezTo>
                  <a:cubicBezTo>
                    <a:pt x="253147" y="191979"/>
                    <a:pt x="255580" y="188615"/>
                    <a:pt x="252718" y="186254"/>
                  </a:cubicBezTo>
                  <a:cubicBezTo>
                    <a:pt x="252789" y="180744"/>
                    <a:pt x="249426" y="176379"/>
                    <a:pt x="247923" y="171441"/>
                  </a:cubicBezTo>
                  <a:cubicBezTo>
                    <a:pt x="243987" y="158989"/>
                    <a:pt x="233038" y="135875"/>
                    <a:pt x="226455" y="128290"/>
                  </a:cubicBezTo>
                  <a:cubicBezTo>
                    <a:pt x="221803" y="122995"/>
                    <a:pt x="219084" y="116268"/>
                    <a:pt x="213574" y="111688"/>
                  </a:cubicBezTo>
                  <a:cubicBezTo>
                    <a:pt x="213216" y="107895"/>
                    <a:pt x="208565" y="108038"/>
                    <a:pt x="207348" y="104317"/>
                  </a:cubicBezTo>
                  <a:cubicBezTo>
                    <a:pt x="206275" y="100954"/>
                    <a:pt x="202124" y="98664"/>
                    <a:pt x="199405" y="95873"/>
                  </a:cubicBezTo>
                  <a:cubicBezTo>
                    <a:pt x="196829" y="93297"/>
                    <a:pt x="194324" y="90649"/>
                    <a:pt x="191677" y="88145"/>
                  </a:cubicBezTo>
                  <a:cubicBezTo>
                    <a:pt x="189172" y="85712"/>
                    <a:pt x="186453" y="83493"/>
                    <a:pt x="183590" y="81418"/>
                  </a:cubicBezTo>
                  <a:cubicBezTo>
                    <a:pt x="178796" y="77912"/>
                    <a:pt x="174717" y="73403"/>
                    <a:pt x="169994" y="69611"/>
                  </a:cubicBezTo>
                  <a:cubicBezTo>
                    <a:pt x="161049" y="62383"/>
                    <a:pt x="151531" y="55871"/>
                    <a:pt x="142228" y="49072"/>
                  </a:cubicBezTo>
                  <a:cubicBezTo>
                    <a:pt x="140296" y="47641"/>
                    <a:pt x="137577" y="46425"/>
                    <a:pt x="134714" y="47069"/>
                  </a:cubicBezTo>
                  <a:cubicBezTo>
                    <a:pt x="132567" y="47498"/>
                    <a:pt x="132067" y="48500"/>
                    <a:pt x="132782" y="51148"/>
                  </a:cubicBezTo>
                  <a:cubicBezTo>
                    <a:pt x="135430" y="61166"/>
                    <a:pt x="138722" y="71256"/>
                    <a:pt x="137863" y="81776"/>
                  </a:cubicBezTo>
                  <a:cubicBezTo>
                    <a:pt x="137290" y="88288"/>
                    <a:pt x="136360" y="94728"/>
                    <a:pt x="133927" y="101097"/>
                  </a:cubicBezTo>
                  <a:cubicBezTo>
                    <a:pt x="132138" y="105748"/>
                    <a:pt x="130564" y="110328"/>
                    <a:pt x="127988" y="114622"/>
                  </a:cubicBezTo>
                  <a:cubicBezTo>
                    <a:pt x="125054" y="119488"/>
                    <a:pt x="121261" y="123138"/>
                    <a:pt x="116753" y="126787"/>
                  </a:cubicBezTo>
                  <a:cubicBezTo>
                    <a:pt x="110813" y="131582"/>
                    <a:pt x="104373" y="134874"/>
                    <a:pt x="97431" y="137164"/>
                  </a:cubicBezTo>
                  <a:cubicBezTo>
                    <a:pt x="91993" y="138953"/>
                    <a:pt x="86268" y="140097"/>
                    <a:pt x="80615" y="141242"/>
                  </a:cubicBezTo>
                  <a:cubicBezTo>
                    <a:pt x="71670" y="142960"/>
                    <a:pt x="64012" y="145822"/>
                    <a:pt x="56356" y="151690"/>
                  </a:cubicBezTo>
                  <a:cubicBezTo>
                    <a:pt x="53923" y="153551"/>
                    <a:pt x="50702" y="153694"/>
                    <a:pt x="48770" y="156556"/>
                  </a:cubicBezTo>
                  <a:cubicBezTo>
                    <a:pt x="47196" y="158846"/>
                    <a:pt x="44262" y="160134"/>
                    <a:pt x="42401" y="162210"/>
                  </a:cubicBezTo>
                  <a:cubicBezTo>
                    <a:pt x="37320" y="167935"/>
                    <a:pt x="32025" y="175019"/>
                    <a:pt x="28590" y="184250"/>
                  </a:cubicBezTo>
                  <a:cubicBezTo>
                    <a:pt x="26944" y="188687"/>
                    <a:pt x="23295" y="191979"/>
                    <a:pt x="19573" y="194698"/>
                  </a:cubicBezTo>
                  <a:cubicBezTo>
                    <a:pt x="17928" y="195915"/>
                    <a:pt x="14636" y="195557"/>
                    <a:pt x="12274" y="195056"/>
                  </a:cubicBezTo>
                  <a:cubicBezTo>
                    <a:pt x="8983" y="194412"/>
                    <a:pt x="5762" y="193195"/>
                    <a:pt x="2757" y="191764"/>
                  </a:cubicBezTo>
                  <a:cubicBezTo>
                    <a:pt x="-320" y="190261"/>
                    <a:pt x="-750" y="188401"/>
                    <a:pt x="1111" y="185037"/>
                  </a:cubicBezTo>
                  <a:cubicBezTo>
                    <a:pt x="4904" y="178168"/>
                    <a:pt x="8768" y="171298"/>
                    <a:pt x="13061" y="164786"/>
                  </a:cubicBezTo>
                  <a:cubicBezTo>
                    <a:pt x="15924" y="160349"/>
                    <a:pt x="18786" y="155912"/>
                    <a:pt x="21720" y="151476"/>
                  </a:cubicBezTo>
                  <a:cubicBezTo>
                    <a:pt x="23652" y="148613"/>
                    <a:pt x="27875" y="148184"/>
                    <a:pt x="28304" y="144320"/>
                  </a:cubicBezTo>
                  <a:cubicBezTo>
                    <a:pt x="38108" y="137307"/>
                    <a:pt x="47482" y="129936"/>
                    <a:pt x="59433" y="126000"/>
                  </a:cubicBezTo>
                  <a:cubicBezTo>
                    <a:pt x="68020" y="123209"/>
                    <a:pt x="76393" y="120848"/>
                    <a:pt x="85338" y="119345"/>
                  </a:cubicBezTo>
                  <a:cubicBezTo>
                    <a:pt x="93567" y="117985"/>
                    <a:pt x="101224" y="114050"/>
                    <a:pt x="106019" y="106750"/>
                  </a:cubicBezTo>
                  <a:cubicBezTo>
                    <a:pt x="113532" y="95372"/>
                    <a:pt x="115393" y="82491"/>
                    <a:pt x="114534" y="69110"/>
                  </a:cubicBezTo>
                  <a:cubicBezTo>
                    <a:pt x="114463" y="67392"/>
                    <a:pt x="112459" y="66748"/>
                    <a:pt x="112602" y="64816"/>
                  </a:cubicBezTo>
                  <a:cubicBezTo>
                    <a:pt x="112674" y="64100"/>
                    <a:pt x="110956" y="63456"/>
                    <a:pt x="111099" y="62097"/>
                  </a:cubicBezTo>
                  <a:cubicBezTo>
                    <a:pt x="112030" y="54082"/>
                    <a:pt x="108237" y="47069"/>
                    <a:pt x="105732" y="39913"/>
                  </a:cubicBezTo>
                  <a:cubicBezTo>
                    <a:pt x="104516" y="36263"/>
                    <a:pt x="104659" y="32184"/>
                    <a:pt x="102083" y="28749"/>
                  </a:cubicBezTo>
                  <a:cubicBezTo>
                    <a:pt x="99936" y="25959"/>
                    <a:pt x="99578" y="21808"/>
                    <a:pt x="97503" y="18946"/>
                  </a:cubicBezTo>
                  <a:cubicBezTo>
                    <a:pt x="94283" y="14580"/>
                    <a:pt x="93567" y="9356"/>
                    <a:pt x="91349" y="4633"/>
                  </a:cubicBezTo>
                  <a:cubicBezTo>
                    <a:pt x="89774" y="1342"/>
                    <a:pt x="90848" y="340"/>
                    <a:pt x="94211" y="54"/>
                  </a:cubicBezTo>
                  <a:cubicBezTo>
                    <a:pt x="100007" y="-519"/>
                    <a:pt x="104015" y="3632"/>
                    <a:pt x="108738" y="5707"/>
                  </a:cubicBezTo>
                  <a:cubicBezTo>
                    <a:pt x="111028" y="6709"/>
                    <a:pt x="113318" y="7997"/>
                    <a:pt x="115751" y="9070"/>
                  </a:cubicBezTo>
                  <a:cubicBezTo>
                    <a:pt x="119544" y="10788"/>
                    <a:pt x="122978" y="13221"/>
                    <a:pt x="126700" y="15224"/>
                  </a:cubicBezTo>
                  <a:cubicBezTo>
                    <a:pt x="136503" y="20663"/>
                    <a:pt x="146379" y="26245"/>
                    <a:pt x="155682" y="32471"/>
                  </a:cubicBezTo>
                  <a:cubicBezTo>
                    <a:pt x="164984" y="38696"/>
                    <a:pt x="174287" y="44994"/>
                    <a:pt x="182874" y="52293"/>
                  </a:cubicBezTo>
                  <a:cubicBezTo>
                    <a:pt x="188528" y="57159"/>
                    <a:pt x="195612" y="60522"/>
                    <a:pt x="200693" y="65818"/>
                  </a:cubicBezTo>
                  <a:cubicBezTo>
                    <a:pt x="209209" y="74763"/>
                    <a:pt x="219657" y="81847"/>
                    <a:pt x="226598" y="92438"/>
                  </a:cubicBezTo>
                  <a:cubicBezTo>
                    <a:pt x="229675" y="97161"/>
                    <a:pt x="234541" y="100596"/>
                    <a:pt x="237833" y="105462"/>
                  </a:cubicBezTo>
                  <a:cubicBezTo>
                    <a:pt x="242985" y="113119"/>
                    <a:pt x="248782" y="120275"/>
                    <a:pt x="252718" y="128791"/>
                  </a:cubicBezTo>
                  <a:cubicBezTo>
                    <a:pt x="254650" y="133013"/>
                    <a:pt x="257655" y="136734"/>
                    <a:pt x="260017" y="140885"/>
                  </a:cubicBezTo>
                  <a:cubicBezTo>
                    <a:pt x="261305" y="143175"/>
                    <a:pt x="262665" y="145464"/>
                    <a:pt x="263237" y="147969"/>
                  </a:cubicBezTo>
                  <a:cubicBezTo>
                    <a:pt x="264525" y="153622"/>
                    <a:pt x="267602" y="158489"/>
                    <a:pt x="269534" y="163856"/>
                  </a:cubicBezTo>
                  <a:cubicBezTo>
                    <a:pt x="271323" y="169008"/>
                    <a:pt x="272397" y="174590"/>
                    <a:pt x="274973" y="179241"/>
                  </a:cubicBezTo>
                  <a:cubicBezTo>
                    <a:pt x="276833" y="182604"/>
                    <a:pt x="274543" y="186182"/>
                    <a:pt x="277477" y="189260"/>
                  </a:cubicBezTo>
                  <a:cubicBezTo>
                    <a:pt x="279911" y="191764"/>
                    <a:pt x="278694" y="196058"/>
                    <a:pt x="279696" y="199206"/>
                  </a:cubicBezTo>
                  <a:cubicBezTo>
                    <a:pt x="281914" y="207508"/>
                    <a:pt x="279911" y="216023"/>
                    <a:pt x="280769" y="223108"/>
                  </a:cubicBezTo>
                  <a:close/>
                </a:path>
              </a:pathLst>
            </a:custGeom>
            <a:solidFill>
              <a:srgbClr val="0F5B96"/>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68193B5-04F8-4D29-A91D-175DEDA42AE9}"/>
                </a:ext>
              </a:extLst>
            </p:cNvPr>
            <p:cNvSpPr/>
            <p:nvPr/>
          </p:nvSpPr>
          <p:spPr>
            <a:xfrm>
              <a:off x="8204803" y="3749160"/>
              <a:ext cx="170035" cy="138066"/>
            </a:xfrm>
            <a:custGeom>
              <a:avLst/>
              <a:gdLst>
                <a:gd name="connsiteX0" fmla="*/ 79 w 170035"/>
                <a:gd name="connsiteY0" fmla="*/ 70077 h 138066"/>
                <a:gd name="connsiteX1" fmla="*/ 79 w 170035"/>
                <a:gd name="connsiteY1" fmla="*/ 10396 h 138066"/>
                <a:gd name="connsiteX2" fmla="*/ 79 w 170035"/>
                <a:gd name="connsiteY2" fmla="*/ 6174 h 138066"/>
                <a:gd name="connsiteX3" fmla="*/ 6448 w 170035"/>
                <a:gd name="connsiteY3" fmla="*/ 163 h 138066"/>
                <a:gd name="connsiteX4" fmla="*/ 8952 w 170035"/>
                <a:gd name="connsiteY4" fmla="*/ 163 h 138066"/>
                <a:gd name="connsiteX5" fmla="*/ 134183 w 170035"/>
                <a:gd name="connsiteY5" fmla="*/ 163 h 138066"/>
                <a:gd name="connsiteX6" fmla="*/ 140695 w 170035"/>
                <a:gd name="connsiteY6" fmla="*/ 592 h 138066"/>
                <a:gd name="connsiteX7" fmla="*/ 153934 w 170035"/>
                <a:gd name="connsiteY7" fmla="*/ 5172 h 138066"/>
                <a:gd name="connsiteX8" fmla="*/ 170035 w 170035"/>
                <a:gd name="connsiteY8" fmla="*/ 31005 h 138066"/>
                <a:gd name="connsiteX9" fmla="*/ 169963 w 170035"/>
                <a:gd name="connsiteY9" fmla="*/ 133480 h 138066"/>
                <a:gd name="connsiteX10" fmla="*/ 165598 w 170035"/>
                <a:gd name="connsiteY10" fmla="*/ 137988 h 138066"/>
                <a:gd name="connsiteX11" fmla="*/ 126097 w 170035"/>
                <a:gd name="connsiteY11" fmla="*/ 138060 h 138066"/>
                <a:gd name="connsiteX12" fmla="*/ 122805 w 170035"/>
                <a:gd name="connsiteY12" fmla="*/ 134840 h 138066"/>
                <a:gd name="connsiteX13" fmla="*/ 122948 w 170035"/>
                <a:gd name="connsiteY13" fmla="*/ 91188 h 138066"/>
                <a:gd name="connsiteX14" fmla="*/ 119227 w 170035"/>
                <a:gd name="connsiteY14" fmla="*/ 87538 h 138066"/>
                <a:gd name="connsiteX15" fmla="*/ 46951 w 170035"/>
                <a:gd name="connsiteY15" fmla="*/ 87538 h 138066"/>
                <a:gd name="connsiteX16" fmla="*/ 43731 w 170035"/>
                <a:gd name="connsiteY16" fmla="*/ 90830 h 138066"/>
                <a:gd name="connsiteX17" fmla="*/ 43874 w 170035"/>
                <a:gd name="connsiteY17" fmla="*/ 134482 h 138066"/>
                <a:gd name="connsiteX18" fmla="*/ 40081 w 170035"/>
                <a:gd name="connsiteY18" fmla="*/ 138060 h 138066"/>
                <a:gd name="connsiteX19" fmla="*/ 3084 w 170035"/>
                <a:gd name="connsiteY19" fmla="*/ 138060 h 138066"/>
                <a:gd name="connsiteX20" fmla="*/ 7 w 170035"/>
                <a:gd name="connsiteY20" fmla="*/ 134697 h 138066"/>
                <a:gd name="connsiteX21" fmla="*/ 79 w 170035"/>
                <a:gd name="connsiteY21" fmla="*/ 70077 h 1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0035" h="138066">
                  <a:moveTo>
                    <a:pt x="79" y="70077"/>
                  </a:moveTo>
                  <a:cubicBezTo>
                    <a:pt x="79" y="50184"/>
                    <a:pt x="79" y="30290"/>
                    <a:pt x="79" y="10396"/>
                  </a:cubicBezTo>
                  <a:cubicBezTo>
                    <a:pt x="79" y="8965"/>
                    <a:pt x="79" y="7605"/>
                    <a:pt x="79" y="6174"/>
                  </a:cubicBezTo>
                  <a:cubicBezTo>
                    <a:pt x="222" y="950"/>
                    <a:pt x="866" y="235"/>
                    <a:pt x="6448" y="163"/>
                  </a:cubicBezTo>
                  <a:cubicBezTo>
                    <a:pt x="7306" y="163"/>
                    <a:pt x="8093" y="163"/>
                    <a:pt x="8952" y="163"/>
                  </a:cubicBezTo>
                  <a:cubicBezTo>
                    <a:pt x="50672" y="163"/>
                    <a:pt x="92463" y="163"/>
                    <a:pt x="134183" y="163"/>
                  </a:cubicBezTo>
                  <a:cubicBezTo>
                    <a:pt x="136401" y="163"/>
                    <a:pt x="138978" y="-410"/>
                    <a:pt x="140695" y="592"/>
                  </a:cubicBezTo>
                  <a:cubicBezTo>
                    <a:pt x="144917" y="2954"/>
                    <a:pt x="150570" y="807"/>
                    <a:pt x="153934" y="5172"/>
                  </a:cubicBezTo>
                  <a:cubicBezTo>
                    <a:pt x="164310" y="9824"/>
                    <a:pt x="170106" y="21273"/>
                    <a:pt x="170035" y="31005"/>
                  </a:cubicBezTo>
                  <a:cubicBezTo>
                    <a:pt x="169749" y="65140"/>
                    <a:pt x="169963" y="99346"/>
                    <a:pt x="169963" y="133480"/>
                  </a:cubicBezTo>
                  <a:cubicBezTo>
                    <a:pt x="169963" y="137988"/>
                    <a:pt x="170822" y="137988"/>
                    <a:pt x="165598" y="137988"/>
                  </a:cubicBezTo>
                  <a:cubicBezTo>
                    <a:pt x="152431" y="137917"/>
                    <a:pt x="139264" y="137917"/>
                    <a:pt x="126097" y="138060"/>
                  </a:cubicBezTo>
                  <a:cubicBezTo>
                    <a:pt x="123592" y="138060"/>
                    <a:pt x="122805" y="137416"/>
                    <a:pt x="122805" y="134840"/>
                  </a:cubicBezTo>
                  <a:cubicBezTo>
                    <a:pt x="122948" y="120313"/>
                    <a:pt x="122733" y="105715"/>
                    <a:pt x="122948" y="91188"/>
                  </a:cubicBezTo>
                  <a:cubicBezTo>
                    <a:pt x="123020" y="88111"/>
                    <a:pt x="122161" y="87538"/>
                    <a:pt x="119227" y="87538"/>
                  </a:cubicBezTo>
                  <a:cubicBezTo>
                    <a:pt x="95111" y="87681"/>
                    <a:pt x="71067" y="87681"/>
                    <a:pt x="46951" y="87538"/>
                  </a:cubicBezTo>
                  <a:cubicBezTo>
                    <a:pt x="44375" y="87538"/>
                    <a:pt x="43731" y="88325"/>
                    <a:pt x="43731" y="90830"/>
                  </a:cubicBezTo>
                  <a:cubicBezTo>
                    <a:pt x="43874" y="105357"/>
                    <a:pt x="43659" y="119955"/>
                    <a:pt x="43874" y="134482"/>
                  </a:cubicBezTo>
                  <a:cubicBezTo>
                    <a:pt x="43945" y="137702"/>
                    <a:pt x="42943" y="138132"/>
                    <a:pt x="40081" y="138060"/>
                  </a:cubicBezTo>
                  <a:cubicBezTo>
                    <a:pt x="27773" y="137917"/>
                    <a:pt x="15464" y="137917"/>
                    <a:pt x="3084" y="138060"/>
                  </a:cubicBezTo>
                  <a:cubicBezTo>
                    <a:pt x="365" y="138060"/>
                    <a:pt x="-64" y="137058"/>
                    <a:pt x="7" y="134697"/>
                  </a:cubicBezTo>
                  <a:cubicBezTo>
                    <a:pt x="150" y="113228"/>
                    <a:pt x="79" y="91617"/>
                    <a:pt x="79" y="70077"/>
                  </a:cubicBezTo>
                  <a:close/>
                </a:path>
              </a:pathLst>
            </a:custGeom>
            <a:solidFill>
              <a:srgbClr val="025392"/>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CADD896-EF74-499B-A74D-97F353FAD666}"/>
                </a:ext>
              </a:extLst>
            </p:cNvPr>
            <p:cNvSpPr/>
            <p:nvPr/>
          </p:nvSpPr>
          <p:spPr>
            <a:xfrm>
              <a:off x="8648699" y="3749230"/>
              <a:ext cx="168391" cy="138064"/>
            </a:xfrm>
            <a:custGeom>
              <a:avLst/>
              <a:gdLst>
                <a:gd name="connsiteX0" fmla="*/ 69557 w 168391"/>
                <a:gd name="connsiteY0" fmla="*/ 164 h 138064"/>
                <a:gd name="connsiteX1" fmla="*/ 126662 w 168391"/>
                <a:gd name="connsiteY1" fmla="*/ 21 h 138064"/>
                <a:gd name="connsiteX2" fmla="*/ 146055 w 168391"/>
                <a:gd name="connsiteY2" fmla="*/ 2096 h 138064"/>
                <a:gd name="connsiteX3" fmla="*/ 163373 w 168391"/>
                <a:gd name="connsiteY3" fmla="*/ 12902 h 138064"/>
                <a:gd name="connsiteX4" fmla="*/ 168382 w 168391"/>
                <a:gd name="connsiteY4" fmla="*/ 28431 h 138064"/>
                <a:gd name="connsiteX5" fmla="*/ 168382 w 168391"/>
                <a:gd name="connsiteY5" fmla="*/ 54479 h 138064"/>
                <a:gd name="connsiteX6" fmla="*/ 159508 w 168391"/>
                <a:gd name="connsiteY6" fmla="*/ 71725 h 138064"/>
                <a:gd name="connsiteX7" fmla="*/ 150277 w 168391"/>
                <a:gd name="connsiteY7" fmla="*/ 75518 h 138064"/>
                <a:gd name="connsiteX8" fmla="*/ 136752 w 168391"/>
                <a:gd name="connsiteY8" fmla="*/ 77664 h 138064"/>
                <a:gd name="connsiteX9" fmla="*/ 54386 w 168391"/>
                <a:gd name="connsiteY9" fmla="*/ 77521 h 138064"/>
                <a:gd name="connsiteX10" fmla="*/ 48876 w 168391"/>
                <a:gd name="connsiteY10" fmla="*/ 83389 h 138064"/>
                <a:gd name="connsiteX11" fmla="*/ 48947 w 168391"/>
                <a:gd name="connsiteY11" fmla="*/ 134626 h 138064"/>
                <a:gd name="connsiteX12" fmla="*/ 45942 w 168391"/>
                <a:gd name="connsiteY12" fmla="*/ 138061 h 138064"/>
                <a:gd name="connsiteX13" fmla="*/ 3077 w 168391"/>
                <a:gd name="connsiteY13" fmla="*/ 138061 h 138064"/>
                <a:gd name="connsiteX14" fmla="*/ 72 w 168391"/>
                <a:gd name="connsiteY14" fmla="*/ 134555 h 138064"/>
                <a:gd name="connsiteX15" fmla="*/ 0 w 168391"/>
                <a:gd name="connsiteY15" fmla="*/ 3527 h 138064"/>
                <a:gd name="connsiteX16" fmla="*/ 3936 w 168391"/>
                <a:gd name="connsiteY16" fmla="*/ 93 h 138064"/>
                <a:gd name="connsiteX17" fmla="*/ 69557 w 168391"/>
                <a:gd name="connsiteY17" fmla="*/ 164 h 13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391" h="138064">
                  <a:moveTo>
                    <a:pt x="69557" y="164"/>
                  </a:moveTo>
                  <a:cubicBezTo>
                    <a:pt x="88592" y="164"/>
                    <a:pt x="107627" y="379"/>
                    <a:pt x="126662" y="21"/>
                  </a:cubicBezTo>
                  <a:cubicBezTo>
                    <a:pt x="133317" y="-122"/>
                    <a:pt x="139829" y="450"/>
                    <a:pt x="146055" y="2096"/>
                  </a:cubicBezTo>
                  <a:cubicBezTo>
                    <a:pt x="152710" y="3814"/>
                    <a:pt x="159079" y="7106"/>
                    <a:pt x="163373" y="12902"/>
                  </a:cubicBezTo>
                  <a:cubicBezTo>
                    <a:pt x="166736" y="17482"/>
                    <a:pt x="168453" y="22634"/>
                    <a:pt x="168382" y="28431"/>
                  </a:cubicBezTo>
                  <a:cubicBezTo>
                    <a:pt x="168310" y="37089"/>
                    <a:pt x="168167" y="45820"/>
                    <a:pt x="168382" y="54479"/>
                  </a:cubicBezTo>
                  <a:cubicBezTo>
                    <a:pt x="168597" y="61993"/>
                    <a:pt x="165376" y="67789"/>
                    <a:pt x="159508" y="71725"/>
                  </a:cubicBezTo>
                  <a:cubicBezTo>
                    <a:pt x="156861" y="73514"/>
                    <a:pt x="153283" y="75017"/>
                    <a:pt x="150277" y="75518"/>
                  </a:cubicBezTo>
                  <a:cubicBezTo>
                    <a:pt x="145840" y="76305"/>
                    <a:pt x="141475" y="77736"/>
                    <a:pt x="136752" y="77664"/>
                  </a:cubicBezTo>
                  <a:cubicBezTo>
                    <a:pt x="109273" y="77378"/>
                    <a:pt x="81865" y="77521"/>
                    <a:pt x="54386" y="77521"/>
                  </a:cubicBezTo>
                  <a:cubicBezTo>
                    <a:pt x="48876" y="77521"/>
                    <a:pt x="48876" y="77593"/>
                    <a:pt x="48876" y="83389"/>
                  </a:cubicBezTo>
                  <a:cubicBezTo>
                    <a:pt x="48876" y="100492"/>
                    <a:pt x="48804" y="117524"/>
                    <a:pt x="48947" y="134626"/>
                  </a:cubicBezTo>
                  <a:cubicBezTo>
                    <a:pt x="48947" y="136916"/>
                    <a:pt x="48804" y="138133"/>
                    <a:pt x="45942" y="138061"/>
                  </a:cubicBezTo>
                  <a:cubicBezTo>
                    <a:pt x="31630" y="137918"/>
                    <a:pt x="17389" y="137918"/>
                    <a:pt x="3077" y="138061"/>
                  </a:cubicBezTo>
                  <a:cubicBezTo>
                    <a:pt x="143" y="138061"/>
                    <a:pt x="72" y="136773"/>
                    <a:pt x="72" y="134555"/>
                  </a:cubicBezTo>
                  <a:cubicBezTo>
                    <a:pt x="143" y="90903"/>
                    <a:pt x="143" y="47179"/>
                    <a:pt x="0" y="3527"/>
                  </a:cubicBezTo>
                  <a:cubicBezTo>
                    <a:pt x="0" y="21"/>
                    <a:pt x="1360" y="93"/>
                    <a:pt x="3936" y="93"/>
                  </a:cubicBezTo>
                  <a:cubicBezTo>
                    <a:pt x="25905" y="164"/>
                    <a:pt x="47731" y="164"/>
                    <a:pt x="69557" y="164"/>
                  </a:cubicBezTo>
                  <a:close/>
                </a:path>
              </a:pathLst>
            </a:custGeom>
            <a:solidFill>
              <a:srgbClr val="045392"/>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76C63C1-FFC8-4193-823A-63C82644DA93}"/>
                </a:ext>
              </a:extLst>
            </p:cNvPr>
            <p:cNvSpPr/>
            <p:nvPr/>
          </p:nvSpPr>
          <p:spPr>
            <a:xfrm>
              <a:off x="8009807" y="3750895"/>
              <a:ext cx="159948" cy="136679"/>
            </a:xfrm>
            <a:custGeom>
              <a:avLst/>
              <a:gdLst>
                <a:gd name="connsiteX0" fmla="*/ 88163 w 159948"/>
                <a:gd name="connsiteY0" fmla="*/ 136325 h 136679"/>
                <a:gd name="connsiteX1" fmla="*/ 23400 w 159948"/>
                <a:gd name="connsiteY1" fmla="*/ 136325 h 136679"/>
                <a:gd name="connsiteX2" fmla="*/ 572 w 159948"/>
                <a:gd name="connsiteY2" fmla="*/ 121012 h 136679"/>
                <a:gd name="connsiteX3" fmla="*/ 72 w 159948"/>
                <a:gd name="connsiteY3" fmla="*/ 117004 h 136679"/>
                <a:gd name="connsiteX4" fmla="*/ 0 w 159948"/>
                <a:gd name="connsiteY4" fmla="*/ 3509 h 136679"/>
                <a:gd name="connsiteX5" fmla="*/ 2934 w 159948"/>
                <a:gd name="connsiteY5" fmla="*/ 3 h 136679"/>
                <a:gd name="connsiteX6" fmla="*/ 44153 w 159948"/>
                <a:gd name="connsiteY6" fmla="*/ 3 h 136679"/>
                <a:gd name="connsiteX7" fmla="*/ 47158 w 159948"/>
                <a:gd name="connsiteY7" fmla="*/ 3437 h 136679"/>
                <a:gd name="connsiteX8" fmla="*/ 47158 w 159948"/>
                <a:gd name="connsiteY8" fmla="*/ 111852 h 136679"/>
                <a:gd name="connsiteX9" fmla="*/ 47731 w 159948"/>
                <a:gd name="connsiteY9" fmla="*/ 117434 h 136679"/>
                <a:gd name="connsiteX10" fmla="*/ 54601 w 159948"/>
                <a:gd name="connsiteY10" fmla="*/ 121155 h 136679"/>
                <a:gd name="connsiteX11" fmla="*/ 58823 w 159948"/>
                <a:gd name="connsiteY11" fmla="*/ 121083 h 136679"/>
                <a:gd name="connsiteX12" fmla="*/ 147916 w 159948"/>
                <a:gd name="connsiteY12" fmla="*/ 121083 h 136679"/>
                <a:gd name="connsiteX13" fmla="*/ 156574 w 159948"/>
                <a:gd name="connsiteY13" fmla="*/ 122514 h 136679"/>
                <a:gd name="connsiteX14" fmla="*/ 159795 w 159948"/>
                <a:gd name="connsiteY14" fmla="*/ 125806 h 136679"/>
                <a:gd name="connsiteX15" fmla="*/ 159007 w 159948"/>
                <a:gd name="connsiteY15" fmla="*/ 135467 h 136679"/>
                <a:gd name="connsiteX16" fmla="*/ 149418 w 159948"/>
                <a:gd name="connsiteY16" fmla="*/ 136182 h 136679"/>
                <a:gd name="connsiteX17" fmla="*/ 88163 w 159948"/>
                <a:gd name="connsiteY17" fmla="*/ 136325 h 13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948" h="136679">
                  <a:moveTo>
                    <a:pt x="88163" y="136325"/>
                  </a:moveTo>
                  <a:cubicBezTo>
                    <a:pt x="66551" y="136325"/>
                    <a:pt x="45012" y="136254"/>
                    <a:pt x="23400" y="136325"/>
                  </a:cubicBezTo>
                  <a:cubicBezTo>
                    <a:pt x="12452" y="136397"/>
                    <a:pt x="5295" y="130386"/>
                    <a:pt x="572" y="121012"/>
                  </a:cubicBezTo>
                  <a:cubicBezTo>
                    <a:pt x="-143" y="119580"/>
                    <a:pt x="72" y="118364"/>
                    <a:pt x="72" y="117004"/>
                  </a:cubicBezTo>
                  <a:cubicBezTo>
                    <a:pt x="0" y="79149"/>
                    <a:pt x="72" y="41365"/>
                    <a:pt x="0" y="3509"/>
                  </a:cubicBezTo>
                  <a:cubicBezTo>
                    <a:pt x="0" y="1291"/>
                    <a:pt x="0" y="-69"/>
                    <a:pt x="2934" y="3"/>
                  </a:cubicBezTo>
                  <a:cubicBezTo>
                    <a:pt x="16674" y="146"/>
                    <a:pt x="30413" y="146"/>
                    <a:pt x="44153" y="3"/>
                  </a:cubicBezTo>
                  <a:cubicBezTo>
                    <a:pt x="47015" y="3"/>
                    <a:pt x="47158" y="1219"/>
                    <a:pt x="47158" y="3437"/>
                  </a:cubicBezTo>
                  <a:cubicBezTo>
                    <a:pt x="47087" y="39576"/>
                    <a:pt x="47087" y="75714"/>
                    <a:pt x="47158" y="111852"/>
                  </a:cubicBezTo>
                  <a:cubicBezTo>
                    <a:pt x="47158" y="113712"/>
                    <a:pt x="46371" y="115859"/>
                    <a:pt x="47731" y="117434"/>
                  </a:cubicBezTo>
                  <a:cubicBezTo>
                    <a:pt x="49520" y="119437"/>
                    <a:pt x="51166" y="121870"/>
                    <a:pt x="54601" y="121155"/>
                  </a:cubicBezTo>
                  <a:cubicBezTo>
                    <a:pt x="55960" y="120868"/>
                    <a:pt x="57392" y="121083"/>
                    <a:pt x="58823" y="121083"/>
                  </a:cubicBezTo>
                  <a:cubicBezTo>
                    <a:pt x="88520" y="121083"/>
                    <a:pt x="118218" y="121083"/>
                    <a:pt x="147916" y="121083"/>
                  </a:cubicBezTo>
                  <a:cubicBezTo>
                    <a:pt x="150850" y="121083"/>
                    <a:pt x="153640" y="121155"/>
                    <a:pt x="156574" y="122514"/>
                  </a:cubicBezTo>
                  <a:cubicBezTo>
                    <a:pt x="158363" y="123373"/>
                    <a:pt x="160081" y="123015"/>
                    <a:pt x="159795" y="125806"/>
                  </a:cubicBezTo>
                  <a:cubicBezTo>
                    <a:pt x="159508" y="129098"/>
                    <a:pt x="160725" y="133391"/>
                    <a:pt x="159007" y="135467"/>
                  </a:cubicBezTo>
                  <a:cubicBezTo>
                    <a:pt x="157218" y="137685"/>
                    <a:pt x="152710" y="136182"/>
                    <a:pt x="149418" y="136182"/>
                  </a:cubicBezTo>
                  <a:cubicBezTo>
                    <a:pt x="129024" y="136397"/>
                    <a:pt x="108557" y="136325"/>
                    <a:pt x="88163" y="136325"/>
                  </a:cubicBezTo>
                  <a:close/>
                </a:path>
              </a:pathLst>
            </a:custGeom>
            <a:solidFill>
              <a:srgbClr val="045391"/>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1B941D0-7A94-4357-8027-AB942213F1EC}"/>
                </a:ext>
              </a:extLst>
            </p:cNvPr>
            <p:cNvSpPr/>
            <p:nvPr/>
          </p:nvSpPr>
          <p:spPr>
            <a:xfrm>
              <a:off x="8445396" y="3918890"/>
              <a:ext cx="28624" cy="22382"/>
            </a:xfrm>
            <a:custGeom>
              <a:avLst/>
              <a:gdLst>
                <a:gd name="connsiteX0" fmla="*/ 0 w 28624"/>
                <a:gd name="connsiteY0" fmla="*/ 11338 h 22382"/>
                <a:gd name="connsiteX1" fmla="*/ 0 w 28624"/>
                <a:gd name="connsiteY1" fmla="*/ 7188 h 22382"/>
                <a:gd name="connsiteX2" fmla="*/ 7013 w 28624"/>
                <a:gd name="connsiteY2" fmla="*/ 246 h 22382"/>
                <a:gd name="connsiteX3" fmla="*/ 10090 w 28624"/>
                <a:gd name="connsiteY3" fmla="*/ 3610 h 22382"/>
                <a:gd name="connsiteX4" fmla="*/ 13024 w 28624"/>
                <a:gd name="connsiteY4" fmla="*/ 12412 h 22382"/>
                <a:gd name="connsiteX5" fmla="*/ 15099 w 28624"/>
                <a:gd name="connsiteY5" fmla="*/ 12626 h 22382"/>
                <a:gd name="connsiteX6" fmla="*/ 18534 w 28624"/>
                <a:gd name="connsiteY6" fmla="*/ 3180 h 22382"/>
                <a:gd name="connsiteX7" fmla="*/ 27909 w 28624"/>
                <a:gd name="connsiteY7" fmla="*/ 533 h 22382"/>
                <a:gd name="connsiteX8" fmla="*/ 28553 w 28624"/>
                <a:gd name="connsiteY8" fmla="*/ 1892 h 22382"/>
                <a:gd name="connsiteX9" fmla="*/ 28624 w 28624"/>
                <a:gd name="connsiteY9" fmla="*/ 20283 h 22382"/>
                <a:gd name="connsiteX10" fmla="*/ 25762 w 28624"/>
                <a:gd name="connsiteY10" fmla="*/ 22144 h 22382"/>
                <a:gd name="connsiteX11" fmla="*/ 23543 w 28624"/>
                <a:gd name="connsiteY11" fmla="*/ 20570 h 22382"/>
                <a:gd name="connsiteX12" fmla="*/ 23543 w 28624"/>
                <a:gd name="connsiteY12" fmla="*/ 12197 h 22382"/>
                <a:gd name="connsiteX13" fmla="*/ 22327 w 28624"/>
                <a:gd name="connsiteY13" fmla="*/ 10480 h 22382"/>
                <a:gd name="connsiteX14" fmla="*/ 20252 w 28624"/>
                <a:gd name="connsiteY14" fmla="*/ 11267 h 22382"/>
                <a:gd name="connsiteX15" fmla="*/ 18463 w 28624"/>
                <a:gd name="connsiteY15" fmla="*/ 15632 h 22382"/>
                <a:gd name="connsiteX16" fmla="*/ 17246 w 28624"/>
                <a:gd name="connsiteY16" fmla="*/ 19353 h 22382"/>
                <a:gd name="connsiteX17" fmla="*/ 14384 w 28624"/>
                <a:gd name="connsiteY17" fmla="*/ 22359 h 22382"/>
                <a:gd name="connsiteX18" fmla="*/ 10233 w 28624"/>
                <a:gd name="connsiteY18" fmla="*/ 18423 h 22382"/>
                <a:gd name="connsiteX19" fmla="*/ 8373 w 28624"/>
                <a:gd name="connsiteY19" fmla="*/ 11553 h 22382"/>
                <a:gd name="connsiteX20" fmla="*/ 6512 w 28624"/>
                <a:gd name="connsiteY20" fmla="*/ 10480 h 22382"/>
                <a:gd name="connsiteX21" fmla="*/ 5081 w 28624"/>
                <a:gd name="connsiteY21" fmla="*/ 12054 h 22382"/>
                <a:gd name="connsiteX22" fmla="*/ 5081 w 28624"/>
                <a:gd name="connsiteY22" fmla="*/ 20426 h 22382"/>
                <a:gd name="connsiteX23" fmla="*/ 2218 w 28624"/>
                <a:gd name="connsiteY23" fmla="*/ 22287 h 22382"/>
                <a:gd name="connsiteX24" fmla="*/ 0 w 28624"/>
                <a:gd name="connsiteY24" fmla="*/ 20641 h 22382"/>
                <a:gd name="connsiteX25" fmla="*/ 0 w 28624"/>
                <a:gd name="connsiteY25" fmla="*/ 11338 h 2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624" h="22382">
                  <a:moveTo>
                    <a:pt x="0" y="11338"/>
                  </a:moveTo>
                  <a:cubicBezTo>
                    <a:pt x="0" y="9979"/>
                    <a:pt x="0" y="8547"/>
                    <a:pt x="0" y="7188"/>
                  </a:cubicBezTo>
                  <a:cubicBezTo>
                    <a:pt x="0" y="103"/>
                    <a:pt x="0" y="246"/>
                    <a:pt x="7013" y="246"/>
                  </a:cubicBezTo>
                  <a:cubicBezTo>
                    <a:pt x="9732" y="246"/>
                    <a:pt x="10233" y="1177"/>
                    <a:pt x="10090" y="3610"/>
                  </a:cubicBezTo>
                  <a:cubicBezTo>
                    <a:pt x="9875" y="6830"/>
                    <a:pt x="11807" y="9549"/>
                    <a:pt x="13024" y="12412"/>
                  </a:cubicBezTo>
                  <a:cubicBezTo>
                    <a:pt x="13310" y="13056"/>
                    <a:pt x="14312" y="14630"/>
                    <a:pt x="15099" y="12626"/>
                  </a:cubicBezTo>
                  <a:cubicBezTo>
                    <a:pt x="16316" y="9478"/>
                    <a:pt x="17175" y="6258"/>
                    <a:pt x="18534" y="3180"/>
                  </a:cubicBezTo>
                  <a:cubicBezTo>
                    <a:pt x="19608" y="747"/>
                    <a:pt x="25833" y="-899"/>
                    <a:pt x="27909" y="533"/>
                  </a:cubicBezTo>
                  <a:cubicBezTo>
                    <a:pt x="28266" y="819"/>
                    <a:pt x="28553" y="1463"/>
                    <a:pt x="28553" y="1892"/>
                  </a:cubicBezTo>
                  <a:cubicBezTo>
                    <a:pt x="28624" y="8047"/>
                    <a:pt x="28553" y="14129"/>
                    <a:pt x="28624" y="20283"/>
                  </a:cubicBezTo>
                  <a:cubicBezTo>
                    <a:pt x="28624" y="22430"/>
                    <a:pt x="27121" y="22144"/>
                    <a:pt x="25762" y="22144"/>
                  </a:cubicBezTo>
                  <a:cubicBezTo>
                    <a:pt x="24617" y="22144"/>
                    <a:pt x="23472" y="22215"/>
                    <a:pt x="23543" y="20570"/>
                  </a:cubicBezTo>
                  <a:cubicBezTo>
                    <a:pt x="23543" y="17779"/>
                    <a:pt x="23472" y="14988"/>
                    <a:pt x="23543" y="12197"/>
                  </a:cubicBezTo>
                  <a:cubicBezTo>
                    <a:pt x="23543" y="11195"/>
                    <a:pt x="23186" y="10480"/>
                    <a:pt x="22327" y="10480"/>
                  </a:cubicBezTo>
                  <a:cubicBezTo>
                    <a:pt x="21611" y="10480"/>
                    <a:pt x="20252" y="11195"/>
                    <a:pt x="20252" y="11267"/>
                  </a:cubicBezTo>
                  <a:cubicBezTo>
                    <a:pt x="20896" y="13270"/>
                    <a:pt x="18320" y="13843"/>
                    <a:pt x="18463" y="15632"/>
                  </a:cubicBezTo>
                  <a:cubicBezTo>
                    <a:pt x="18606" y="16992"/>
                    <a:pt x="18463" y="18208"/>
                    <a:pt x="17246" y="19353"/>
                  </a:cubicBezTo>
                  <a:cubicBezTo>
                    <a:pt x="16244" y="20283"/>
                    <a:pt x="17103" y="22645"/>
                    <a:pt x="14384" y="22359"/>
                  </a:cubicBezTo>
                  <a:cubicBezTo>
                    <a:pt x="11736" y="22072"/>
                    <a:pt x="10018" y="20641"/>
                    <a:pt x="10233" y="18423"/>
                  </a:cubicBezTo>
                  <a:cubicBezTo>
                    <a:pt x="10448" y="15703"/>
                    <a:pt x="8802" y="13914"/>
                    <a:pt x="8373" y="11553"/>
                  </a:cubicBezTo>
                  <a:cubicBezTo>
                    <a:pt x="8229" y="10694"/>
                    <a:pt x="7442" y="10336"/>
                    <a:pt x="6512" y="10480"/>
                  </a:cubicBezTo>
                  <a:cubicBezTo>
                    <a:pt x="5582" y="10623"/>
                    <a:pt x="5081" y="11052"/>
                    <a:pt x="5081" y="12054"/>
                  </a:cubicBezTo>
                  <a:cubicBezTo>
                    <a:pt x="5081" y="14845"/>
                    <a:pt x="5081" y="17636"/>
                    <a:pt x="5081" y="20426"/>
                  </a:cubicBezTo>
                  <a:cubicBezTo>
                    <a:pt x="5081" y="22645"/>
                    <a:pt x="3578" y="22287"/>
                    <a:pt x="2218" y="22287"/>
                  </a:cubicBezTo>
                  <a:cubicBezTo>
                    <a:pt x="1073" y="22287"/>
                    <a:pt x="0" y="22287"/>
                    <a:pt x="0" y="20641"/>
                  </a:cubicBezTo>
                  <a:cubicBezTo>
                    <a:pt x="72" y="17492"/>
                    <a:pt x="0" y="14415"/>
                    <a:pt x="0" y="11338"/>
                  </a:cubicBezTo>
                  <a:close/>
                </a:path>
              </a:pathLst>
            </a:custGeom>
            <a:solidFill>
              <a:srgbClr val="F59423"/>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C27793E-C9F1-4025-B47F-410E86DB6A77}"/>
                </a:ext>
              </a:extLst>
            </p:cNvPr>
            <p:cNvSpPr/>
            <p:nvPr/>
          </p:nvSpPr>
          <p:spPr>
            <a:xfrm>
              <a:off x="8531044" y="3919190"/>
              <a:ext cx="28745" cy="22269"/>
            </a:xfrm>
            <a:custGeom>
              <a:avLst/>
              <a:gdLst>
                <a:gd name="connsiteX0" fmla="*/ 14537 w 28745"/>
                <a:gd name="connsiteY0" fmla="*/ 18 h 22269"/>
                <a:gd name="connsiteX1" fmla="*/ 22122 w 28745"/>
                <a:gd name="connsiteY1" fmla="*/ 877 h 22269"/>
                <a:gd name="connsiteX2" fmla="*/ 27632 w 28745"/>
                <a:gd name="connsiteY2" fmla="*/ 13543 h 22269"/>
                <a:gd name="connsiteX3" fmla="*/ 27060 w 28745"/>
                <a:gd name="connsiteY3" fmla="*/ 17479 h 22269"/>
                <a:gd name="connsiteX4" fmla="*/ 23410 w 28745"/>
                <a:gd name="connsiteY4" fmla="*/ 21701 h 22269"/>
                <a:gd name="connsiteX5" fmla="*/ 17113 w 28745"/>
                <a:gd name="connsiteY5" fmla="*/ 21629 h 22269"/>
                <a:gd name="connsiteX6" fmla="*/ 6164 w 28745"/>
                <a:gd name="connsiteY6" fmla="*/ 20270 h 22269"/>
                <a:gd name="connsiteX7" fmla="*/ 153 w 28745"/>
                <a:gd name="connsiteY7" fmla="*/ 8748 h 22269"/>
                <a:gd name="connsiteX8" fmla="*/ 9957 w 28745"/>
                <a:gd name="connsiteY8" fmla="*/ 90 h 22269"/>
                <a:gd name="connsiteX9" fmla="*/ 14537 w 28745"/>
                <a:gd name="connsiteY9" fmla="*/ 18 h 2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45" h="22269">
                  <a:moveTo>
                    <a:pt x="14537" y="18"/>
                  </a:moveTo>
                  <a:cubicBezTo>
                    <a:pt x="16755" y="519"/>
                    <a:pt x="19403" y="-483"/>
                    <a:pt x="22122" y="877"/>
                  </a:cubicBezTo>
                  <a:cubicBezTo>
                    <a:pt x="28634" y="4169"/>
                    <a:pt x="30065" y="6673"/>
                    <a:pt x="27632" y="13543"/>
                  </a:cubicBezTo>
                  <a:cubicBezTo>
                    <a:pt x="27131" y="14903"/>
                    <a:pt x="26917" y="16191"/>
                    <a:pt x="27060" y="17479"/>
                  </a:cubicBezTo>
                  <a:cubicBezTo>
                    <a:pt x="27632" y="21486"/>
                    <a:pt x="26416" y="23275"/>
                    <a:pt x="23410" y="21701"/>
                  </a:cubicBezTo>
                  <a:cubicBezTo>
                    <a:pt x="20834" y="20341"/>
                    <a:pt x="19474" y="21057"/>
                    <a:pt x="17113" y="21629"/>
                  </a:cubicBezTo>
                  <a:cubicBezTo>
                    <a:pt x="13606" y="22559"/>
                    <a:pt x="9670" y="22202"/>
                    <a:pt x="6164" y="20270"/>
                  </a:cubicBezTo>
                  <a:cubicBezTo>
                    <a:pt x="1656" y="17836"/>
                    <a:pt x="-634" y="13686"/>
                    <a:pt x="153" y="8748"/>
                  </a:cubicBezTo>
                  <a:cubicBezTo>
                    <a:pt x="940" y="3954"/>
                    <a:pt x="4876" y="447"/>
                    <a:pt x="9957" y="90"/>
                  </a:cubicBezTo>
                  <a:cubicBezTo>
                    <a:pt x="11388" y="-54"/>
                    <a:pt x="12748" y="18"/>
                    <a:pt x="14537" y="18"/>
                  </a:cubicBezTo>
                  <a:close/>
                </a:path>
              </a:pathLst>
            </a:custGeom>
            <a:solidFill>
              <a:srgbClr val="F5972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144209A-A0A5-4B5B-B5CD-3AD850C6D3B9}"/>
                </a:ext>
              </a:extLst>
            </p:cNvPr>
            <p:cNvSpPr/>
            <p:nvPr/>
          </p:nvSpPr>
          <p:spPr>
            <a:xfrm>
              <a:off x="8502555" y="3919103"/>
              <a:ext cx="23730" cy="22150"/>
            </a:xfrm>
            <a:custGeom>
              <a:avLst/>
              <a:gdLst>
                <a:gd name="connsiteX0" fmla="*/ 10609 w 23730"/>
                <a:gd name="connsiteY0" fmla="*/ 104 h 22150"/>
                <a:gd name="connsiteX1" fmla="*/ 16047 w 23730"/>
                <a:gd name="connsiteY1" fmla="*/ 104 h 22150"/>
                <a:gd name="connsiteX2" fmla="*/ 21915 w 23730"/>
                <a:gd name="connsiteY2" fmla="*/ 3181 h 22150"/>
                <a:gd name="connsiteX3" fmla="*/ 21915 w 23730"/>
                <a:gd name="connsiteY3" fmla="*/ 3969 h 22150"/>
                <a:gd name="connsiteX4" fmla="*/ 15332 w 23730"/>
                <a:gd name="connsiteY4" fmla="*/ 4255 h 22150"/>
                <a:gd name="connsiteX5" fmla="*/ 7388 w 23730"/>
                <a:gd name="connsiteY5" fmla="*/ 3682 h 22150"/>
                <a:gd name="connsiteX6" fmla="*/ 6816 w 23730"/>
                <a:gd name="connsiteY6" fmla="*/ 5042 h 22150"/>
                <a:gd name="connsiteX7" fmla="*/ 7317 w 23730"/>
                <a:gd name="connsiteY7" fmla="*/ 6402 h 22150"/>
                <a:gd name="connsiteX8" fmla="*/ 20055 w 23730"/>
                <a:gd name="connsiteY8" fmla="*/ 10194 h 22150"/>
                <a:gd name="connsiteX9" fmla="*/ 23704 w 23730"/>
                <a:gd name="connsiteY9" fmla="*/ 14774 h 22150"/>
                <a:gd name="connsiteX10" fmla="*/ 20985 w 23730"/>
                <a:gd name="connsiteY10" fmla="*/ 19998 h 22150"/>
                <a:gd name="connsiteX11" fmla="*/ 13328 w 23730"/>
                <a:gd name="connsiteY11" fmla="*/ 22145 h 22150"/>
                <a:gd name="connsiteX12" fmla="*/ 4812 w 23730"/>
                <a:gd name="connsiteY12" fmla="*/ 20213 h 22150"/>
                <a:gd name="connsiteX13" fmla="*/ 2952 w 23730"/>
                <a:gd name="connsiteY13" fmla="*/ 18853 h 22150"/>
                <a:gd name="connsiteX14" fmla="*/ 447 w 23730"/>
                <a:gd name="connsiteY14" fmla="*/ 14345 h 22150"/>
                <a:gd name="connsiteX15" fmla="*/ 6029 w 23730"/>
                <a:gd name="connsiteY15" fmla="*/ 15204 h 22150"/>
                <a:gd name="connsiteX16" fmla="*/ 17335 w 23730"/>
                <a:gd name="connsiteY16" fmla="*/ 16993 h 22150"/>
                <a:gd name="connsiteX17" fmla="*/ 18623 w 23730"/>
                <a:gd name="connsiteY17" fmla="*/ 15275 h 22150"/>
                <a:gd name="connsiteX18" fmla="*/ 16405 w 23730"/>
                <a:gd name="connsiteY18" fmla="*/ 13558 h 22150"/>
                <a:gd name="connsiteX19" fmla="*/ 3524 w 23730"/>
                <a:gd name="connsiteY19" fmla="*/ 10337 h 22150"/>
                <a:gd name="connsiteX20" fmla="*/ 1878 w 23730"/>
                <a:gd name="connsiteY20" fmla="*/ 6545 h 22150"/>
                <a:gd name="connsiteX21" fmla="*/ 3310 w 23730"/>
                <a:gd name="connsiteY21" fmla="*/ 1679 h 22150"/>
                <a:gd name="connsiteX22" fmla="*/ 10609 w 23730"/>
                <a:gd name="connsiteY22" fmla="*/ 104 h 2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30" h="22150">
                  <a:moveTo>
                    <a:pt x="10609" y="104"/>
                  </a:moveTo>
                  <a:cubicBezTo>
                    <a:pt x="13256" y="104"/>
                    <a:pt x="14688" y="-39"/>
                    <a:pt x="16047" y="104"/>
                  </a:cubicBezTo>
                  <a:cubicBezTo>
                    <a:pt x="18337" y="391"/>
                    <a:pt x="20413" y="1392"/>
                    <a:pt x="21915" y="3181"/>
                  </a:cubicBezTo>
                  <a:cubicBezTo>
                    <a:pt x="22058" y="3325"/>
                    <a:pt x="22058" y="3826"/>
                    <a:pt x="21915" y="3969"/>
                  </a:cubicBezTo>
                  <a:cubicBezTo>
                    <a:pt x="19840" y="5901"/>
                    <a:pt x="17407" y="5543"/>
                    <a:pt x="15332" y="4255"/>
                  </a:cubicBezTo>
                  <a:cubicBezTo>
                    <a:pt x="12684" y="2681"/>
                    <a:pt x="10036" y="3468"/>
                    <a:pt x="7388" y="3682"/>
                  </a:cubicBezTo>
                  <a:cubicBezTo>
                    <a:pt x="7174" y="3682"/>
                    <a:pt x="6816" y="4541"/>
                    <a:pt x="6816" y="5042"/>
                  </a:cubicBezTo>
                  <a:cubicBezTo>
                    <a:pt x="6816" y="5543"/>
                    <a:pt x="7245" y="6473"/>
                    <a:pt x="7317" y="6402"/>
                  </a:cubicBezTo>
                  <a:cubicBezTo>
                    <a:pt x="12255" y="5400"/>
                    <a:pt x="15475" y="9837"/>
                    <a:pt x="20055" y="10194"/>
                  </a:cubicBezTo>
                  <a:cubicBezTo>
                    <a:pt x="22702" y="10409"/>
                    <a:pt x="23490" y="12198"/>
                    <a:pt x="23704" y="14774"/>
                  </a:cubicBezTo>
                  <a:cubicBezTo>
                    <a:pt x="23919" y="17350"/>
                    <a:pt x="22774" y="20141"/>
                    <a:pt x="20985" y="19998"/>
                  </a:cubicBezTo>
                  <a:cubicBezTo>
                    <a:pt x="17979" y="19783"/>
                    <a:pt x="16119" y="22002"/>
                    <a:pt x="13328" y="22145"/>
                  </a:cubicBezTo>
                  <a:cubicBezTo>
                    <a:pt x="10108" y="22288"/>
                    <a:pt x="7889" y="19712"/>
                    <a:pt x="4812" y="20213"/>
                  </a:cubicBezTo>
                  <a:cubicBezTo>
                    <a:pt x="4240" y="20284"/>
                    <a:pt x="3381" y="19426"/>
                    <a:pt x="2952" y="18853"/>
                  </a:cubicBezTo>
                  <a:cubicBezTo>
                    <a:pt x="1878" y="17422"/>
                    <a:pt x="-1127" y="16349"/>
                    <a:pt x="447" y="14345"/>
                  </a:cubicBezTo>
                  <a:cubicBezTo>
                    <a:pt x="1950" y="12413"/>
                    <a:pt x="4168" y="13415"/>
                    <a:pt x="6029" y="15204"/>
                  </a:cubicBezTo>
                  <a:cubicBezTo>
                    <a:pt x="9249" y="18281"/>
                    <a:pt x="12899" y="20141"/>
                    <a:pt x="17335" y="16993"/>
                  </a:cubicBezTo>
                  <a:cubicBezTo>
                    <a:pt x="17979" y="16492"/>
                    <a:pt x="18695" y="16349"/>
                    <a:pt x="18623" y="15275"/>
                  </a:cubicBezTo>
                  <a:cubicBezTo>
                    <a:pt x="18623" y="13629"/>
                    <a:pt x="17550" y="13772"/>
                    <a:pt x="16405" y="13558"/>
                  </a:cubicBezTo>
                  <a:cubicBezTo>
                    <a:pt x="12040" y="12914"/>
                    <a:pt x="7746" y="11912"/>
                    <a:pt x="3524" y="10337"/>
                  </a:cubicBezTo>
                  <a:cubicBezTo>
                    <a:pt x="948" y="9407"/>
                    <a:pt x="1664" y="7833"/>
                    <a:pt x="1878" y="6545"/>
                  </a:cubicBezTo>
                  <a:cubicBezTo>
                    <a:pt x="2093" y="4970"/>
                    <a:pt x="447" y="2967"/>
                    <a:pt x="3310" y="1679"/>
                  </a:cubicBezTo>
                  <a:cubicBezTo>
                    <a:pt x="6172" y="319"/>
                    <a:pt x="8820" y="-253"/>
                    <a:pt x="10609" y="104"/>
                  </a:cubicBezTo>
                  <a:close/>
                </a:path>
              </a:pathLst>
            </a:custGeom>
            <a:solidFill>
              <a:srgbClr val="F5972B"/>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26E0798-423E-47ED-81D2-C3C5AB69A82C}"/>
                </a:ext>
              </a:extLst>
            </p:cNvPr>
            <p:cNvSpPr/>
            <p:nvPr/>
          </p:nvSpPr>
          <p:spPr>
            <a:xfrm>
              <a:off x="8216561" y="3918922"/>
              <a:ext cx="27113" cy="22174"/>
            </a:xfrm>
            <a:custGeom>
              <a:avLst/>
              <a:gdLst>
                <a:gd name="connsiteX0" fmla="*/ 13867 w 27113"/>
                <a:gd name="connsiteY0" fmla="*/ 17102 h 22174"/>
                <a:gd name="connsiteX1" fmla="*/ 4922 w 27113"/>
                <a:gd name="connsiteY1" fmla="*/ 21396 h 22174"/>
                <a:gd name="connsiteX2" fmla="*/ 1988 w 27113"/>
                <a:gd name="connsiteY2" fmla="*/ 22040 h 22174"/>
                <a:gd name="connsiteX3" fmla="*/ 485 w 27113"/>
                <a:gd name="connsiteY3" fmla="*/ 19463 h 22174"/>
                <a:gd name="connsiteX4" fmla="*/ 5065 w 27113"/>
                <a:gd name="connsiteY4" fmla="*/ 11163 h 22174"/>
                <a:gd name="connsiteX5" fmla="*/ 8858 w 27113"/>
                <a:gd name="connsiteY5" fmla="*/ 2718 h 22174"/>
                <a:gd name="connsiteX6" fmla="*/ 14297 w 27113"/>
                <a:gd name="connsiteY6" fmla="*/ 142 h 22174"/>
                <a:gd name="connsiteX7" fmla="*/ 19091 w 27113"/>
                <a:gd name="connsiteY7" fmla="*/ 2790 h 22174"/>
                <a:gd name="connsiteX8" fmla="*/ 25961 w 27113"/>
                <a:gd name="connsiteY8" fmla="*/ 16530 h 22174"/>
                <a:gd name="connsiteX9" fmla="*/ 27106 w 27113"/>
                <a:gd name="connsiteY9" fmla="*/ 20251 h 22174"/>
                <a:gd name="connsiteX10" fmla="*/ 26605 w 27113"/>
                <a:gd name="connsiteY10" fmla="*/ 21610 h 22174"/>
                <a:gd name="connsiteX11" fmla="*/ 24387 w 27113"/>
                <a:gd name="connsiteY11" fmla="*/ 21753 h 22174"/>
                <a:gd name="connsiteX12" fmla="*/ 23814 w 27113"/>
                <a:gd name="connsiteY12" fmla="*/ 21181 h 22174"/>
                <a:gd name="connsiteX13" fmla="*/ 13867 w 27113"/>
                <a:gd name="connsiteY13" fmla="*/ 17102 h 2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113" h="22174">
                  <a:moveTo>
                    <a:pt x="13867" y="17102"/>
                  </a:moveTo>
                  <a:cubicBezTo>
                    <a:pt x="10361" y="17460"/>
                    <a:pt x="5852" y="15456"/>
                    <a:pt x="4922" y="21396"/>
                  </a:cubicBezTo>
                  <a:cubicBezTo>
                    <a:pt x="4707" y="22612"/>
                    <a:pt x="2990" y="22040"/>
                    <a:pt x="1988" y="22040"/>
                  </a:cubicBezTo>
                  <a:cubicBezTo>
                    <a:pt x="-87" y="22111"/>
                    <a:pt x="-445" y="19893"/>
                    <a:pt x="485" y="19463"/>
                  </a:cubicBezTo>
                  <a:cubicBezTo>
                    <a:pt x="4063" y="17674"/>
                    <a:pt x="2632" y="13524"/>
                    <a:pt x="5065" y="11163"/>
                  </a:cubicBezTo>
                  <a:cubicBezTo>
                    <a:pt x="7355" y="8944"/>
                    <a:pt x="8357" y="6010"/>
                    <a:pt x="8858" y="2718"/>
                  </a:cubicBezTo>
                  <a:cubicBezTo>
                    <a:pt x="9144" y="786"/>
                    <a:pt x="11720" y="-430"/>
                    <a:pt x="14297" y="142"/>
                  </a:cubicBezTo>
                  <a:cubicBezTo>
                    <a:pt x="16157" y="572"/>
                    <a:pt x="18089" y="-788"/>
                    <a:pt x="19091" y="2790"/>
                  </a:cubicBezTo>
                  <a:cubicBezTo>
                    <a:pt x="20451" y="7656"/>
                    <a:pt x="23385" y="12164"/>
                    <a:pt x="25961" y="16530"/>
                  </a:cubicBezTo>
                  <a:cubicBezTo>
                    <a:pt x="26748" y="17818"/>
                    <a:pt x="27177" y="18891"/>
                    <a:pt x="27106" y="20251"/>
                  </a:cubicBezTo>
                  <a:cubicBezTo>
                    <a:pt x="27034" y="20752"/>
                    <a:pt x="26891" y="21539"/>
                    <a:pt x="26605" y="21610"/>
                  </a:cubicBezTo>
                  <a:cubicBezTo>
                    <a:pt x="25889" y="21825"/>
                    <a:pt x="25102" y="21753"/>
                    <a:pt x="24387" y="21753"/>
                  </a:cubicBezTo>
                  <a:cubicBezTo>
                    <a:pt x="24172" y="21753"/>
                    <a:pt x="23886" y="21396"/>
                    <a:pt x="23814" y="21181"/>
                  </a:cubicBezTo>
                  <a:cubicBezTo>
                    <a:pt x="21882" y="16386"/>
                    <a:pt x="17875" y="16816"/>
                    <a:pt x="13867" y="17102"/>
                  </a:cubicBezTo>
                  <a:close/>
                </a:path>
              </a:pathLst>
            </a:custGeom>
            <a:solidFill>
              <a:srgbClr val="1E5790"/>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44E5AEA-F1CA-480A-8E3B-0FC3C905FA05}"/>
                </a:ext>
              </a:extLst>
            </p:cNvPr>
            <p:cNvSpPr/>
            <p:nvPr/>
          </p:nvSpPr>
          <p:spPr>
            <a:xfrm>
              <a:off x="8684245" y="3919023"/>
              <a:ext cx="20204" cy="22081"/>
            </a:xfrm>
            <a:custGeom>
              <a:avLst/>
              <a:gdLst>
                <a:gd name="connsiteX0" fmla="*/ 20200 w 20204"/>
                <a:gd name="connsiteY0" fmla="*/ 11491 h 22081"/>
                <a:gd name="connsiteX1" fmla="*/ 20200 w 20204"/>
                <a:gd name="connsiteY1" fmla="*/ 19863 h 22081"/>
                <a:gd name="connsiteX2" fmla="*/ 17624 w 20204"/>
                <a:gd name="connsiteY2" fmla="*/ 22082 h 22081"/>
                <a:gd name="connsiteX3" fmla="*/ 15120 w 20204"/>
                <a:gd name="connsiteY3" fmla="*/ 19863 h 22081"/>
                <a:gd name="connsiteX4" fmla="*/ 15120 w 20204"/>
                <a:gd name="connsiteY4" fmla="*/ 17359 h 22081"/>
                <a:gd name="connsiteX5" fmla="*/ 9109 w 20204"/>
                <a:gd name="connsiteY5" fmla="*/ 11920 h 22081"/>
                <a:gd name="connsiteX6" fmla="*/ 5030 w 20204"/>
                <a:gd name="connsiteY6" fmla="*/ 15856 h 22081"/>
                <a:gd name="connsiteX7" fmla="*/ 4028 w 20204"/>
                <a:gd name="connsiteY7" fmla="*/ 20507 h 22081"/>
                <a:gd name="connsiteX8" fmla="*/ 1308 w 20204"/>
                <a:gd name="connsiteY8" fmla="*/ 22010 h 22081"/>
                <a:gd name="connsiteX9" fmla="*/ 20 w 20204"/>
                <a:gd name="connsiteY9" fmla="*/ 19434 h 22081"/>
                <a:gd name="connsiteX10" fmla="*/ 20 w 20204"/>
                <a:gd name="connsiteY10" fmla="*/ 2617 h 22081"/>
                <a:gd name="connsiteX11" fmla="*/ 2239 w 20204"/>
                <a:gd name="connsiteY11" fmla="*/ 41 h 22081"/>
                <a:gd name="connsiteX12" fmla="*/ 5101 w 20204"/>
                <a:gd name="connsiteY12" fmla="*/ 2761 h 22081"/>
                <a:gd name="connsiteX13" fmla="*/ 5030 w 20204"/>
                <a:gd name="connsiteY13" fmla="*/ 5265 h 22081"/>
                <a:gd name="connsiteX14" fmla="*/ 8178 w 20204"/>
                <a:gd name="connsiteY14" fmla="*/ 8485 h 22081"/>
                <a:gd name="connsiteX15" fmla="*/ 9824 w 20204"/>
                <a:gd name="connsiteY15" fmla="*/ 8485 h 22081"/>
                <a:gd name="connsiteX16" fmla="*/ 15120 w 20204"/>
                <a:gd name="connsiteY16" fmla="*/ 3190 h 22081"/>
                <a:gd name="connsiteX17" fmla="*/ 15907 w 20204"/>
                <a:gd name="connsiteY17" fmla="*/ 184 h 22081"/>
                <a:gd name="connsiteX18" fmla="*/ 18340 w 20204"/>
                <a:gd name="connsiteY18" fmla="*/ 41 h 22081"/>
                <a:gd name="connsiteX19" fmla="*/ 20129 w 20204"/>
                <a:gd name="connsiteY19" fmla="*/ 2117 h 22081"/>
                <a:gd name="connsiteX20" fmla="*/ 20200 w 20204"/>
                <a:gd name="connsiteY20" fmla="*/ 11491 h 2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04" h="22081">
                  <a:moveTo>
                    <a:pt x="20200" y="11491"/>
                  </a:moveTo>
                  <a:cubicBezTo>
                    <a:pt x="20200" y="14282"/>
                    <a:pt x="20129" y="17073"/>
                    <a:pt x="20200" y="19863"/>
                  </a:cubicBezTo>
                  <a:cubicBezTo>
                    <a:pt x="20272" y="21796"/>
                    <a:pt x="19342" y="22082"/>
                    <a:pt x="17624" y="22082"/>
                  </a:cubicBezTo>
                  <a:cubicBezTo>
                    <a:pt x="15978" y="22082"/>
                    <a:pt x="14905" y="21796"/>
                    <a:pt x="15120" y="19863"/>
                  </a:cubicBezTo>
                  <a:cubicBezTo>
                    <a:pt x="15191" y="19005"/>
                    <a:pt x="15120" y="18218"/>
                    <a:pt x="15120" y="17359"/>
                  </a:cubicBezTo>
                  <a:cubicBezTo>
                    <a:pt x="14977" y="11849"/>
                    <a:pt x="14977" y="11849"/>
                    <a:pt x="9109" y="11920"/>
                  </a:cubicBezTo>
                  <a:cubicBezTo>
                    <a:pt x="5244" y="11992"/>
                    <a:pt x="5316" y="11992"/>
                    <a:pt x="5030" y="15856"/>
                  </a:cubicBezTo>
                  <a:cubicBezTo>
                    <a:pt x="4887" y="17430"/>
                    <a:pt x="5745" y="19219"/>
                    <a:pt x="4028" y="20507"/>
                  </a:cubicBezTo>
                  <a:cubicBezTo>
                    <a:pt x="3169" y="21152"/>
                    <a:pt x="2597" y="22225"/>
                    <a:pt x="1308" y="22010"/>
                  </a:cubicBezTo>
                  <a:cubicBezTo>
                    <a:pt x="-266" y="21724"/>
                    <a:pt x="20" y="20579"/>
                    <a:pt x="20" y="19434"/>
                  </a:cubicBezTo>
                  <a:cubicBezTo>
                    <a:pt x="20" y="13852"/>
                    <a:pt x="92" y="8271"/>
                    <a:pt x="20" y="2617"/>
                  </a:cubicBezTo>
                  <a:cubicBezTo>
                    <a:pt x="20" y="972"/>
                    <a:pt x="307" y="41"/>
                    <a:pt x="2239" y="41"/>
                  </a:cubicBezTo>
                  <a:cubicBezTo>
                    <a:pt x="4242" y="41"/>
                    <a:pt x="5459" y="399"/>
                    <a:pt x="5101" y="2761"/>
                  </a:cubicBezTo>
                  <a:cubicBezTo>
                    <a:pt x="4958" y="3548"/>
                    <a:pt x="5173" y="4478"/>
                    <a:pt x="5030" y="5265"/>
                  </a:cubicBezTo>
                  <a:cubicBezTo>
                    <a:pt x="4672" y="7770"/>
                    <a:pt x="5531" y="8915"/>
                    <a:pt x="8178" y="8485"/>
                  </a:cubicBezTo>
                  <a:cubicBezTo>
                    <a:pt x="8751" y="8414"/>
                    <a:pt x="9323" y="8485"/>
                    <a:pt x="9824" y="8485"/>
                  </a:cubicBezTo>
                  <a:cubicBezTo>
                    <a:pt x="14762" y="8485"/>
                    <a:pt x="14762" y="8485"/>
                    <a:pt x="15120" y="3190"/>
                  </a:cubicBezTo>
                  <a:cubicBezTo>
                    <a:pt x="15191" y="2117"/>
                    <a:pt x="14690" y="828"/>
                    <a:pt x="15907" y="184"/>
                  </a:cubicBezTo>
                  <a:cubicBezTo>
                    <a:pt x="16551" y="-173"/>
                    <a:pt x="17553" y="113"/>
                    <a:pt x="18340" y="41"/>
                  </a:cubicBezTo>
                  <a:cubicBezTo>
                    <a:pt x="19843" y="-30"/>
                    <a:pt x="20129" y="828"/>
                    <a:pt x="20129" y="2117"/>
                  </a:cubicBezTo>
                  <a:cubicBezTo>
                    <a:pt x="20200" y="5337"/>
                    <a:pt x="20200" y="8414"/>
                    <a:pt x="20200" y="11491"/>
                  </a:cubicBezTo>
                  <a:close/>
                </a:path>
              </a:pathLst>
            </a:custGeom>
            <a:solidFill>
              <a:srgbClr val="3A679A"/>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F104BB6-A2B5-43ED-93DF-1F22D1C30288}"/>
                </a:ext>
              </a:extLst>
            </p:cNvPr>
            <p:cNvSpPr/>
            <p:nvPr/>
          </p:nvSpPr>
          <p:spPr>
            <a:xfrm>
              <a:off x="8248265" y="3925607"/>
              <a:ext cx="21777" cy="20558"/>
            </a:xfrm>
            <a:custGeom>
              <a:avLst/>
              <a:gdLst>
                <a:gd name="connsiteX0" fmla="*/ 340 w 21777"/>
                <a:gd name="connsiteY0" fmla="*/ 9701 h 20558"/>
                <a:gd name="connsiteX1" fmla="*/ 1199 w 21777"/>
                <a:gd name="connsiteY1" fmla="*/ 828 h 20558"/>
                <a:gd name="connsiteX2" fmla="*/ 10072 w 21777"/>
                <a:gd name="connsiteY2" fmla="*/ 327 h 20558"/>
                <a:gd name="connsiteX3" fmla="*/ 15940 w 21777"/>
                <a:gd name="connsiteY3" fmla="*/ 255 h 20558"/>
                <a:gd name="connsiteX4" fmla="*/ 20592 w 21777"/>
                <a:gd name="connsiteY4" fmla="*/ 3046 h 20558"/>
                <a:gd name="connsiteX5" fmla="*/ 20377 w 21777"/>
                <a:gd name="connsiteY5" fmla="*/ 11562 h 20558"/>
                <a:gd name="connsiteX6" fmla="*/ 11217 w 21777"/>
                <a:gd name="connsiteY6" fmla="*/ 15212 h 20558"/>
                <a:gd name="connsiteX7" fmla="*/ 8498 w 21777"/>
                <a:gd name="connsiteY7" fmla="*/ 13780 h 20558"/>
                <a:gd name="connsiteX8" fmla="*/ 5492 w 21777"/>
                <a:gd name="connsiteY8" fmla="*/ 16357 h 20558"/>
                <a:gd name="connsiteX9" fmla="*/ 5492 w 21777"/>
                <a:gd name="connsiteY9" fmla="*/ 18861 h 20558"/>
                <a:gd name="connsiteX10" fmla="*/ 2487 w 21777"/>
                <a:gd name="connsiteY10" fmla="*/ 20507 h 20558"/>
                <a:gd name="connsiteX11" fmla="*/ 412 w 21777"/>
                <a:gd name="connsiteY11" fmla="*/ 18718 h 20558"/>
                <a:gd name="connsiteX12" fmla="*/ 340 w 21777"/>
                <a:gd name="connsiteY12" fmla="*/ 9701 h 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7" h="20558">
                  <a:moveTo>
                    <a:pt x="340" y="9701"/>
                  </a:moveTo>
                  <a:cubicBezTo>
                    <a:pt x="769" y="7054"/>
                    <a:pt x="-1163" y="2832"/>
                    <a:pt x="1199" y="828"/>
                  </a:cubicBezTo>
                  <a:cubicBezTo>
                    <a:pt x="2988" y="-675"/>
                    <a:pt x="6995" y="327"/>
                    <a:pt x="10072" y="327"/>
                  </a:cubicBezTo>
                  <a:cubicBezTo>
                    <a:pt x="12004" y="255"/>
                    <a:pt x="14008" y="542"/>
                    <a:pt x="15940" y="255"/>
                  </a:cubicBezTo>
                  <a:cubicBezTo>
                    <a:pt x="18373" y="-102"/>
                    <a:pt x="19518" y="1472"/>
                    <a:pt x="20592" y="3046"/>
                  </a:cubicBezTo>
                  <a:cubicBezTo>
                    <a:pt x="22309" y="5479"/>
                    <a:pt x="22094" y="9129"/>
                    <a:pt x="20377" y="11562"/>
                  </a:cubicBezTo>
                  <a:cubicBezTo>
                    <a:pt x="18445" y="14210"/>
                    <a:pt x="13937" y="16142"/>
                    <a:pt x="11217" y="15212"/>
                  </a:cubicBezTo>
                  <a:cubicBezTo>
                    <a:pt x="10287" y="14925"/>
                    <a:pt x="9786" y="13709"/>
                    <a:pt x="8498" y="13780"/>
                  </a:cubicBezTo>
                  <a:cubicBezTo>
                    <a:pt x="6637" y="13780"/>
                    <a:pt x="5135" y="13852"/>
                    <a:pt x="5492" y="16357"/>
                  </a:cubicBezTo>
                  <a:cubicBezTo>
                    <a:pt x="5636" y="17144"/>
                    <a:pt x="5492" y="18003"/>
                    <a:pt x="5492" y="18861"/>
                  </a:cubicBezTo>
                  <a:cubicBezTo>
                    <a:pt x="5492" y="21151"/>
                    <a:pt x="3703" y="20436"/>
                    <a:pt x="2487" y="20507"/>
                  </a:cubicBezTo>
                  <a:cubicBezTo>
                    <a:pt x="1270" y="20650"/>
                    <a:pt x="412" y="20293"/>
                    <a:pt x="412" y="18718"/>
                  </a:cubicBezTo>
                  <a:cubicBezTo>
                    <a:pt x="412" y="15927"/>
                    <a:pt x="340" y="13136"/>
                    <a:pt x="340" y="9701"/>
                  </a:cubicBezTo>
                  <a:close/>
                </a:path>
              </a:pathLst>
            </a:custGeom>
            <a:solidFill>
              <a:srgbClr val="235B95"/>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FBA8141-C9BF-41A6-81FC-CDC94AF26402}"/>
                </a:ext>
              </a:extLst>
            </p:cNvPr>
            <p:cNvSpPr/>
            <p:nvPr/>
          </p:nvSpPr>
          <p:spPr>
            <a:xfrm>
              <a:off x="8322643" y="3919129"/>
              <a:ext cx="20478" cy="21952"/>
            </a:xfrm>
            <a:custGeom>
              <a:avLst/>
              <a:gdLst>
                <a:gd name="connsiteX0" fmla="*/ 27 w 20478"/>
                <a:gd name="connsiteY0" fmla="*/ 10885 h 21952"/>
                <a:gd name="connsiteX1" fmla="*/ 27 w 20478"/>
                <a:gd name="connsiteY1" fmla="*/ 2512 h 21952"/>
                <a:gd name="connsiteX2" fmla="*/ 2245 w 20478"/>
                <a:gd name="connsiteY2" fmla="*/ 7 h 21952"/>
                <a:gd name="connsiteX3" fmla="*/ 5108 w 20478"/>
                <a:gd name="connsiteY3" fmla="*/ 2727 h 21952"/>
                <a:gd name="connsiteX4" fmla="*/ 5108 w 20478"/>
                <a:gd name="connsiteY4" fmla="*/ 4372 h 21952"/>
                <a:gd name="connsiteX5" fmla="*/ 7398 w 20478"/>
                <a:gd name="connsiteY5" fmla="*/ 6806 h 21952"/>
                <a:gd name="connsiteX6" fmla="*/ 11548 w 20478"/>
                <a:gd name="connsiteY6" fmla="*/ 6806 h 21952"/>
                <a:gd name="connsiteX7" fmla="*/ 18275 w 20478"/>
                <a:gd name="connsiteY7" fmla="*/ 7879 h 21952"/>
                <a:gd name="connsiteX8" fmla="*/ 19921 w 20478"/>
                <a:gd name="connsiteY8" fmla="*/ 19543 h 21952"/>
                <a:gd name="connsiteX9" fmla="*/ 16844 w 20478"/>
                <a:gd name="connsiteY9" fmla="*/ 21905 h 21952"/>
                <a:gd name="connsiteX10" fmla="*/ 13480 w 20478"/>
                <a:gd name="connsiteY10" fmla="*/ 19758 h 21952"/>
                <a:gd name="connsiteX11" fmla="*/ 13409 w 20478"/>
                <a:gd name="connsiteY11" fmla="*/ 11385 h 21952"/>
                <a:gd name="connsiteX12" fmla="*/ 7899 w 20478"/>
                <a:gd name="connsiteY12" fmla="*/ 9668 h 21952"/>
                <a:gd name="connsiteX13" fmla="*/ 5108 w 20478"/>
                <a:gd name="connsiteY13" fmla="*/ 19400 h 21952"/>
                <a:gd name="connsiteX14" fmla="*/ 2889 w 20478"/>
                <a:gd name="connsiteY14" fmla="*/ 21905 h 21952"/>
                <a:gd name="connsiteX15" fmla="*/ 27 w 20478"/>
                <a:gd name="connsiteY15" fmla="*/ 19186 h 21952"/>
                <a:gd name="connsiteX16" fmla="*/ 27 w 20478"/>
                <a:gd name="connsiteY16" fmla="*/ 10885 h 2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78" h="21952">
                  <a:moveTo>
                    <a:pt x="27" y="10885"/>
                  </a:moveTo>
                  <a:cubicBezTo>
                    <a:pt x="27" y="8094"/>
                    <a:pt x="99" y="5303"/>
                    <a:pt x="27" y="2512"/>
                  </a:cubicBezTo>
                  <a:cubicBezTo>
                    <a:pt x="-44" y="794"/>
                    <a:pt x="385" y="7"/>
                    <a:pt x="2245" y="7"/>
                  </a:cubicBezTo>
                  <a:cubicBezTo>
                    <a:pt x="4249" y="-64"/>
                    <a:pt x="5466" y="365"/>
                    <a:pt x="5108" y="2727"/>
                  </a:cubicBezTo>
                  <a:cubicBezTo>
                    <a:pt x="5036" y="3299"/>
                    <a:pt x="5179" y="3872"/>
                    <a:pt x="5108" y="4372"/>
                  </a:cubicBezTo>
                  <a:cubicBezTo>
                    <a:pt x="4893" y="6090"/>
                    <a:pt x="5537" y="6949"/>
                    <a:pt x="7398" y="6806"/>
                  </a:cubicBezTo>
                  <a:cubicBezTo>
                    <a:pt x="8757" y="6734"/>
                    <a:pt x="10189" y="6662"/>
                    <a:pt x="11548" y="6806"/>
                  </a:cubicBezTo>
                  <a:cubicBezTo>
                    <a:pt x="13910" y="7092"/>
                    <a:pt x="17631" y="5446"/>
                    <a:pt x="18275" y="7879"/>
                  </a:cubicBezTo>
                  <a:cubicBezTo>
                    <a:pt x="19348" y="11600"/>
                    <a:pt x="21495" y="15464"/>
                    <a:pt x="19921" y="19543"/>
                  </a:cubicBezTo>
                  <a:cubicBezTo>
                    <a:pt x="19563" y="20545"/>
                    <a:pt x="18490" y="22048"/>
                    <a:pt x="16844" y="21905"/>
                  </a:cubicBezTo>
                  <a:cubicBezTo>
                    <a:pt x="15341" y="21833"/>
                    <a:pt x="13337" y="22620"/>
                    <a:pt x="13480" y="19758"/>
                  </a:cubicBezTo>
                  <a:cubicBezTo>
                    <a:pt x="13624" y="16967"/>
                    <a:pt x="13767" y="14176"/>
                    <a:pt x="13409" y="11385"/>
                  </a:cubicBezTo>
                  <a:cubicBezTo>
                    <a:pt x="13123" y="8809"/>
                    <a:pt x="10046" y="8237"/>
                    <a:pt x="7899" y="9668"/>
                  </a:cubicBezTo>
                  <a:cubicBezTo>
                    <a:pt x="4178" y="12244"/>
                    <a:pt x="5036" y="15894"/>
                    <a:pt x="5108" y="19400"/>
                  </a:cubicBezTo>
                  <a:cubicBezTo>
                    <a:pt x="5108" y="21118"/>
                    <a:pt x="4750" y="21905"/>
                    <a:pt x="2889" y="21905"/>
                  </a:cubicBezTo>
                  <a:cubicBezTo>
                    <a:pt x="886" y="21976"/>
                    <a:pt x="-188" y="21547"/>
                    <a:pt x="27" y="19186"/>
                  </a:cubicBezTo>
                  <a:cubicBezTo>
                    <a:pt x="170" y="16466"/>
                    <a:pt x="27" y="13675"/>
                    <a:pt x="27" y="10885"/>
                  </a:cubicBezTo>
                  <a:close/>
                </a:path>
              </a:pathLst>
            </a:custGeom>
            <a:solidFill>
              <a:srgbClr val="39679A"/>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8C95765-C878-4C9E-A6CD-3E6D9D53EE17}"/>
                </a:ext>
              </a:extLst>
            </p:cNvPr>
            <p:cNvSpPr/>
            <p:nvPr/>
          </p:nvSpPr>
          <p:spPr>
            <a:xfrm>
              <a:off x="8749590" y="3918974"/>
              <a:ext cx="20478" cy="22077"/>
            </a:xfrm>
            <a:custGeom>
              <a:avLst/>
              <a:gdLst>
                <a:gd name="connsiteX0" fmla="*/ 81 w 20478"/>
                <a:gd name="connsiteY0" fmla="*/ 9680 h 22077"/>
                <a:gd name="connsiteX1" fmla="*/ 940 w 20478"/>
                <a:gd name="connsiteY1" fmla="*/ 949 h 22077"/>
                <a:gd name="connsiteX2" fmla="*/ 9670 w 20478"/>
                <a:gd name="connsiteY2" fmla="*/ 234 h 22077"/>
                <a:gd name="connsiteX3" fmla="*/ 19331 w 20478"/>
                <a:gd name="connsiteY3" fmla="*/ 3239 h 22077"/>
                <a:gd name="connsiteX4" fmla="*/ 19259 w 20478"/>
                <a:gd name="connsiteY4" fmla="*/ 8964 h 22077"/>
                <a:gd name="connsiteX5" fmla="*/ 8668 w 20478"/>
                <a:gd name="connsiteY5" fmla="*/ 13616 h 22077"/>
                <a:gd name="connsiteX6" fmla="*/ 5305 w 20478"/>
                <a:gd name="connsiteY6" fmla="*/ 16621 h 22077"/>
                <a:gd name="connsiteX7" fmla="*/ 5376 w 20478"/>
                <a:gd name="connsiteY7" fmla="*/ 19985 h 22077"/>
                <a:gd name="connsiteX8" fmla="*/ 4446 w 20478"/>
                <a:gd name="connsiteY8" fmla="*/ 21988 h 22077"/>
                <a:gd name="connsiteX9" fmla="*/ 1584 w 20478"/>
                <a:gd name="connsiteY9" fmla="*/ 20843 h 22077"/>
                <a:gd name="connsiteX10" fmla="*/ 295 w 20478"/>
                <a:gd name="connsiteY10" fmla="*/ 17122 h 22077"/>
                <a:gd name="connsiteX11" fmla="*/ 295 w 20478"/>
                <a:gd name="connsiteY11" fmla="*/ 9608 h 22077"/>
                <a:gd name="connsiteX12" fmla="*/ 81 w 20478"/>
                <a:gd name="connsiteY12" fmla="*/ 9680 h 2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78" h="22077">
                  <a:moveTo>
                    <a:pt x="81" y="9680"/>
                  </a:moveTo>
                  <a:cubicBezTo>
                    <a:pt x="295" y="6674"/>
                    <a:pt x="-635" y="2595"/>
                    <a:pt x="940" y="949"/>
                  </a:cubicBezTo>
                  <a:cubicBezTo>
                    <a:pt x="2514" y="-625"/>
                    <a:pt x="6664" y="234"/>
                    <a:pt x="9670" y="234"/>
                  </a:cubicBezTo>
                  <a:cubicBezTo>
                    <a:pt x="13176" y="234"/>
                    <a:pt x="16898" y="-625"/>
                    <a:pt x="19331" y="3239"/>
                  </a:cubicBezTo>
                  <a:cubicBezTo>
                    <a:pt x="20690" y="5386"/>
                    <a:pt x="21048" y="7103"/>
                    <a:pt x="19259" y="8964"/>
                  </a:cubicBezTo>
                  <a:cubicBezTo>
                    <a:pt x="16397" y="11970"/>
                    <a:pt x="13105" y="14188"/>
                    <a:pt x="8668" y="13616"/>
                  </a:cubicBezTo>
                  <a:cubicBezTo>
                    <a:pt x="6378" y="13329"/>
                    <a:pt x="4875" y="13830"/>
                    <a:pt x="5305" y="16621"/>
                  </a:cubicBezTo>
                  <a:cubicBezTo>
                    <a:pt x="5448" y="17695"/>
                    <a:pt x="5305" y="18840"/>
                    <a:pt x="5376" y="19985"/>
                  </a:cubicBezTo>
                  <a:cubicBezTo>
                    <a:pt x="5448" y="20843"/>
                    <a:pt x="5233" y="21702"/>
                    <a:pt x="4446" y="21988"/>
                  </a:cubicBezTo>
                  <a:cubicBezTo>
                    <a:pt x="3301" y="22346"/>
                    <a:pt x="2514" y="21559"/>
                    <a:pt x="1584" y="20843"/>
                  </a:cubicBezTo>
                  <a:cubicBezTo>
                    <a:pt x="295" y="19770"/>
                    <a:pt x="295" y="18553"/>
                    <a:pt x="295" y="17122"/>
                  </a:cubicBezTo>
                  <a:cubicBezTo>
                    <a:pt x="367" y="14617"/>
                    <a:pt x="295" y="12113"/>
                    <a:pt x="295" y="9608"/>
                  </a:cubicBezTo>
                  <a:cubicBezTo>
                    <a:pt x="224" y="9680"/>
                    <a:pt x="152" y="9680"/>
                    <a:pt x="81" y="9680"/>
                  </a:cubicBezTo>
                  <a:close/>
                </a:path>
              </a:pathLst>
            </a:custGeom>
            <a:solidFill>
              <a:srgbClr val="305D94"/>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54771A-DA39-45E1-AAA8-9233B8F12F77}"/>
                </a:ext>
              </a:extLst>
            </p:cNvPr>
            <p:cNvSpPr/>
            <p:nvPr/>
          </p:nvSpPr>
          <p:spPr>
            <a:xfrm>
              <a:off x="8858944" y="3919024"/>
              <a:ext cx="18890" cy="22131"/>
            </a:xfrm>
            <a:custGeom>
              <a:avLst/>
              <a:gdLst>
                <a:gd name="connsiteX0" fmla="*/ 72 w 18890"/>
                <a:gd name="connsiteY0" fmla="*/ 9630 h 22131"/>
                <a:gd name="connsiteX1" fmla="*/ 1002 w 18890"/>
                <a:gd name="connsiteY1" fmla="*/ 899 h 22131"/>
                <a:gd name="connsiteX2" fmla="*/ 9732 w 18890"/>
                <a:gd name="connsiteY2" fmla="*/ 184 h 22131"/>
                <a:gd name="connsiteX3" fmla="*/ 11378 w 18890"/>
                <a:gd name="connsiteY3" fmla="*/ 184 h 22131"/>
                <a:gd name="connsiteX4" fmla="*/ 18677 w 18890"/>
                <a:gd name="connsiteY4" fmla="*/ 3547 h 22131"/>
                <a:gd name="connsiteX5" fmla="*/ 12809 w 18890"/>
                <a:gd name="connsiteY5" fmla="*/ 13566 h 22131"/>
                <a:gd name="connsiteX6" fmla="*/ 11163 w 18890"/>
                <a:gd name="connsiteY6" fmla="*/ 13637 h 22131"/>
                <a:gd name="connsiteX7" fmla="*/ 5653 w 18890"/>
                <a:gd name="connsiteY7" fmla="*/ 14281 h 22131"/>
                <a:gd name="connsiteX8" fmla="*/ 5152 w 18890"/>
                <a:gd name="connsiteY8" fmla="*/ 19935 h 22131"/>
                <a:gd name="connsiteX9" fmla="*/ 4222 w 18890"/>
                <a:gd name="connsiteY9" fmla="*/ 22010 h 22131"/>
                <a:gd name="connsiteX10" fmla="*/ 1360 w 18890"/>
                <a:gd name="connsiteY10" fmla="*/ 20865 h 22131"/>
                <a:gd name="connsiteX11" fmla="*/ 72 w 18890"/>
                <a:gd name="connsiteY11" fmla="*/ 17144 h 22131"/>
                <a:gd name="connsiteX12" fmla="*/ 72 w 18890"/>
                <a:gd name="connsiteY12" fmla="*/ 9630 h 22131"/>
                <a:gd name="connsiteX13" fmla="*/ 72 w 18890"/>
                <a:gd name="connsiteY13" fmla="*/ 9630 h 2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0" h="22131">
                  <a:moveTo>
                    <a:pt x="72" y="9630"/>
                  </a:moveTo>
                  <a:cubicBezTo>
                    <a:pt x="286" y="6624"/>
                    <a:pt x="-644" y="2474"/>
                    <a:pt x="1002" y="899"/>
                  </a:cubicBezTo>
                  <a:cubicBezTo>
                    <a:pt x="2648" y="-675"/>
                    <a:pt x="6727" y="327"/>
                    <a:pt x="9732" y="184"/>
                  </a:cubicBezTo>
                  <a:cubicBezTo>
                    <a:pt x="10305" y="184"/>
                    <a:pt x="10877" y="184"/>
                    <a:pt x="11378" y="184"/>
                  </a:cubicBezTo>
                  <a:cubicBezTo>
                    <a:pt x="16316" y="255"/>
                    <a:pt x="18248" y="1114"/>
                    <a:pt x="18677" y="3547"/>
                  </a:cubicBezTo>
                  <a:cubicBezTo>
                    <a:pt x="19608" y="8556"/>
                    <a:pt x="17461" y="12206"/>
                    <a:pt x="12809" y="13566"/>
                  </a:cubicBezTo>
                  <a:cubicBezTo>
                    <a:pt x="12308" y="13709"/>
                    <a:pt x="11736" y="13566"/>
                    <a:pt x="11163" y="13637"/>
                  </a:cubicBezTo>
                  <a:cubicBezTo>
                    <a:pt x="9303" y="13852"/>
                    <a:pt x="6727" y="12707"/>
                    <a:pt x="5653" y="14281"/>
                  </a:cubicBezTo>
                  <a:cubicBezTo>
                    <a:pt x="4723" y="15641"/>
                    <a:pt x="5224" y="18002"/>
                    <a:pt x="5152" y="19935"/>
                  </a:cubicBezTo>
                  <a:cubicBezTo>
                    <a:pt x="5152" y="20793"/>
                    <a:pt x="5081" y="21724"/>
                    <a:pt x="4222" y="22010"/>
                  </a:cubicBezTo>
                  <a:cubicBezTo>
                    <a:pt x="3077" y="22439"/>
                    <a:pt x="2218" y="21652"/>
                    <a:pt x="1360" y="20865"/>
                  </a:cubicBezTo>
                  <a:cubicBezTo>
                    <a:pt x="143" y="19791"/>
                    <a:pt x="0" y="18575"/>
                    <a:pt x="72" y="17144"/>
                  </a:cubicBezTo>
                  <a:cubicBezTo>
                    <a:pt x="143" y="14639"/>
                    <a:pt x="72" y="12135"/>
                    <a:pt x="72" y="9630"/>
                  </a:cubicBezTo>
                  <a:cubicBezTo>
                    <a:pt x="143" y="9630"/>
                    <a:pt x="143" y="9630"/>
                    <a:pt x="72" y="9630"/>
                  </a:cubicBezTo>
                  <a:close/>
                </a:path>
              </a:pathLst>
            </a:custGeom>
            <a:solidFill>
              <a:srgbClr val="305F95"/>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1E57033-CC1C-4983-9825-19F6319FDD3D}"/>
                </a:ext>
              </a:extLst>
            </p:cNvPr>
            <p:cNvSpPr/>
            <p:nvPr/>
          </p:nvSpPr>
          <p:spPr>
            <a:xfrm>
              <a:off x="8273964" y="3925835"/>
              <a:ext cx="19909" cy="15499"/>
            </a:xfrm>
            <a:custGeom>
              <a:avLst/>
              <a:gdLst>
                <a:gd name="connsiteX0" fmla="*/ 10851 w 19909"/>
                <a:gd name="connsiteY0" fmla="*/ 99 h 15499"/>
                <a:gd name="connsiteX1" fmla="*/ 16289 w 19909"/>
                <a:gd name="connsiteY1" fmla="*/ 99 h 15499"/>
                <a:gd name="connsiteX2" fmla="*/ 18507 w 19909"/>
                <a:gd name="connsiteY2" fmla="*/ 2604 h 15499"/>
                <a:gd name="connsiteX3" fmla="*/ 19581 w 19909"/>
                <a:gd name="connsiteY3" fmla="*/ 13839 h 15499"/>
                <a:gd name="connsiteX4" fmla="*/ 18722 w 19909"/>
                <a:gd name="connsiteY4" fmla="*/ 15198 h 15499"/>
                <a:gd name="connsiteX5" fmla="*/ 15573 w 19909"/>
                <a:gd name="connsiteY5" fmla="*/ 14841 h 15499"/>
                <a:gd name="connsiteX6" fmla="*/ 11423 w 19909"/>
                <a:gd name="connsiteY6" fmla="*/ 14554 h 15499"/>
                <a:gd name="connsiteX7" fmla="*/ 2478 w 19909"/>
                <a:gd name="connsiteY7" fmla="*/ 13481 h 15499"/>
                <a:gd name="connsiteX8" fmla="*/ 45 w 19909"/>
                <a:gd name="connsiteY8" fmla="*/ 10475 h 15499"/>
                <a:gd name="connsiteX9" fmla="*/ 2836 w 19909"/>
                <a:gd name="connsiteY9" fmla="*/ 7040 h 15499"/>
                <a:gd name="connsiteX10" fmla="*/ 12210 w 19909"/>
                <a:gd name="connsiteY10" fmla="*/ 5180 h 15499"/>
                <a:gd name="connsiteX11" fmla="*/ 13355 w 19909"/>
                <a:gd name="connsiteY11" fmla="*/ 4321 h 15499"/>
                <a:gd name="connsiteX12" fmla="*/ 12139 w 19909"/>
                <a:gd name="connsiteY12" fmla="*/ 3176 h 15499"/>
                <a:gd name="connsiteX13" fmla="*/ 5269 w 19909"/>
                <a:gd name="connsiteY13" fmla="*/ 4178 h 15499"/>
                <a:gd name="connsiteX14" fmla="*/ 2335 w 19909"/>
                <a:gd name="connsiteY14" fmla="*/ 3391 h 15499"/>
                <a:gd name="connsiteX15" fmla="*/ 3337 w 19909"/>
                <a:gd name="connsiteY15" fmla="*/ 1101 h 15499"/>
                <a:gd name="connsiteX16" fmla="*/ 10851 w 19909"/>
                <a:gd name="connsiteY16" fmla="*/ 99 h 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09" h="15499">
                  <a:moveTo>
                    <a:pt x="10851" y="99"/>
                  </a:moveTo>
                  <a:cubicBezTo>
                    <a:pt x="12926" y="99"/>
                    <a:pt x="14643" y="171"/>
                    <a:pt x="16289" y="99"/>
                  </a:cubicBezTo>
                  <a:cubicBezTo>
                    <a:pt x="18221" y="-44"/>
                    <a:pt x="18364" y="1029"/>
                    <a:pt x="18507" y="2604"/>
                  </a:cubicBezTo>
                  <a:cubicBezTo>
                    <a:pt x="18865" y="6325"/>
                    <a:pt x="17148" y="10332"/>
                    <a:pt x="19581" y="13839"/>
                  </a:cubicBezTo>
                  <a:cubicBezTo>
                    <a:pt x="20511" y="15198"/>
                    <a:pt x="19223" y="15198"/>
                    <a:pt x="18722" y="15198"/>
                  </a:cubicBezTo>
                  <a:cubicBezTo>
                    <a:pt x="17649" y="15270"/>
                    <a:pt x="16289" y="15413"/>
                    <a:pt x="15573" y="14841"/>
                  </a:cubicBezTo>
                  <a:cubicBezTo>
                    <a:pt x="14142" y="13553"/>
                    <a:pt x="13212" y="13195"/>
                    <a:pt x="11423" y="14554"/>
                  </a:cubicBezTo>
                  <a:cubicBezTo>
                    <a:pt x="8274" y="16916"/>
                    <a:pt x="5340" y="14197"/>
                    <a:pt x="2478" y="13481"/>
                  </a:cubicBezTo>
                  <a:cubicBezTo>
                    <a:pt x="1404" y="13195"/>
                    <a:pt x="260" y="11620"/>
                    <a:pt x="45" y="10475"/>
                  </a:cubicBezTo>
                  <a:cubicBezTo>
                    <a:pt x="-313" y="8615"/>
                    <a:pt x="1548" y="7040"/>
                    <a:pt x="2836" y="7040"/>
                  </a:cubicBezTo>
                  <a:cubicBezTo>
                    <a:pt x="6128" y="7040"/>
                    <a:pt x="8704" y="3963"/>
                    <a:pt x="12210" y="5180"/>
                  </a:cubicBezTo>
                  <a:cubicBezTo>
                    <a:pt x="12496" y="5251"/>
                    <a:pt x="12997" y="4607"/>
                    <a:pt x="13355" y="4321"/>
                  </a:cubicBezTo>
                  <a:cubicBezTo>
                    <a:pt x="12926" y="3963"/>
                    <a:pt x="12568" y="3534"/>
                    <a:pt x="12139" y="3176"/>
                  </a:cubicBezTo>
                  <a:cubicBezTo>
                    <a:pt x="9419" y="600"/>
                    <a:pt x="7201" y="1816"/>
                    <a:pt x="5269" y="4178"/>
                  </a:cubicBezTo>
                  <a:cubicBezTo>
                    <a:pt x="3551" y="6253"/>
                    <a:pt x="3050" y="4106"/>
                    <a:pt x="2335" y="3391"/>
                  </a:cubicBezTo>
                  <a:cubicBezTo>
                    <a:pt x="832" y="2031"/>
                    <a:pt x="2836" y="1530"/>
                    <a:pt x="3337" y="1101"/>
                  </a:cubicBezTo>
                  <a:cubicBezTo>
                    <a:pt x="5698" y="-903"/>
                    <a:pt x="8632" y="528"/>
                    <a:pt x="10851" y="99"/>
                  </a:cubicBezTo>
                  <a:close/>
                </a:path>
              </a:pathLst>
            </a:custGeom>
            <a:solidFill>
              <a:srgbClr val="33659B"/>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66DAA2D-C66E-4DC9-8E9C-D29A0EBA12A4}"/>
                </a:ext>
              </a:extLst>
            </p:cNvPr>
            <p:cNvSpPr/>
            <p:nvPr/>
          </p:nvSpPr>
          <p:spPr>
            <a:xfrm>
              <a:off x="8660579" y="3919048"/>
              <a:ext cx="18324" cy="21993"/>
            </a:xfrm>
            <a:custGeom>
              <a:avLst/>
              <a:gdLst>
                <a:gd name="connsiteX0" fmla="*/ 358 w 18324"/>
                <a:gd name="connsiteY0" fmla="*/ 10751 h 21993"/>
                <a:gd name="connsiteX1" fmla="*/ 358 w 18324"/>
                <a:gd name="connsiteY1" fmla="*/ 804 h 21993"/>
                <a:gd name="connsiteX2" fmla="*/ 11020 w 18324"/>
                <a:gd name="connsiteY2" fmla="*/ 232 h 21993"/>
                <a:gd name="connsiteX3" fmla="*/ 17031 w 18324"/>
                <a:gd name="connsiteY3" fmla="*/ 10322 h 21993"/>
                <a:gd name="connsiteX4" fmla="*/ 15600 w 18324"/>
                <a:gd name="connsiteY4" fmla="*/ 11896 h 21993"/>
                <a:gd name="connsiteX5" fmla="*/ 10376 w 18324"/>
                <a:gd name="connsiteY5" fmla="*/ 13542 h 21993"/>
                <a:gd name="connsiteX6" fmla="*/ 4079 w 18324"/>
                <a:gd name="connsiteY6" fmla="*/ 14186 h 21993"/>
                <a:gd name="connsiteX7" fmla="*/ 3435 w 18324"/>
                <a:gd name="connsiteY7" fmla="*/ 20555 h 21993"/>
                <a:gd name="connsiteX8" fmla="*/ 1861 w 18324"/>
                <a:gd name="connsiteY8" fmla="*/ 21986 h 21993"/>
                <a:gd name="connsiteX9" fmla="*/ 72 w 18324"/>
                <a:gd name="connsiteY9" fmla="*/ 20769 h 21993"/>
                <a:gd name="connsiteX10" fmla="*/ 0 w 18324"/>
                <a:gd name="connsiteY10" fmla="*/ 10679 h 21993"/>
                <a:gd name="connsiteX11" fmla="*/ 358 w 18324"/>
                <a:gd name="connsiteY11" fmla="*/ 10751 h 2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4" h="21993">
                  <a:moveTo>
                    <a:pt x="358" y="10751"/>
                  </a:moveTo>
                  <a:cubicBezTo>
                    <a:pt x="358" y="7459"/>
                    <a:pt x="358" y="4096"/>
                    <a:pt x="358" y="804"/>
                  </a:cubicBezTo>
                  <a:cubicBezTo>
                    <a:pt x="3864" y="-627"/>
                    <a:pt x="7442" y="303"/>
                    <a:pt x="11020" y="232"/>
                  </a:cubicBezTo>
                  <a:cubicBezTo>
                    <a:pt x="17532" y="160"/>
                    <a:pt x="20108" y="4740"/>
                    <a:pt x="17031" y="10322"/>
                  </a:cubicBezTo>
                  <a:cubicBezTo>
                    <a:pt x="16602" y="11037"/>
                    <a:pt x="16459" y="12039"/>
                    <a:pt x="15600" y="11896"/>
                  </a:cubicBezTo>
                  <a:cubicBezTo>
                    <a:pt x="13453" y="11467"/>
                    <a:pt x="12165" y="13112"/>
                    <a:pt x="10376" y="13542"/>
                  </a:cubicBezTo>
                  <a:cubicBezTo>
                    <a:pt x="8301" y="14114"/>
                    <a:pt x="5296" y="12540"/>
                    <a:pt x="4079" y="14186"/>
                  </a:cubicBezTo>
                  <a:cubicBezTo>
                    <a:pt x="3006" y="15617"/>
                    <a:pt x="3650" y="18408"/>
                    <a:pt x="3435" y="20555"/>
                  </a:cubicBezTo>
                  <a:cubicBezTo>
                    <a:pt x="3363" y="21485"/>
                    <a:pt x="2862" y="21986"/>
                    <a:pt x="1861" y="21986"/>
                  </a:cubicBezTo>
                  <a:cubicBezTo>
                    <a:pt x="859" y="22058"/>
                    <a:pt x="143" y="21628"/>
                    <a:pt x="72" y="20769"/>
                  </a:cubicBezTo>
                  <a:cubicBezTo>
                    <a:pt x="0" y="17406"/>
                    <a:pt x="0" y="14043"/>
                    <a:pt x="0" y="10679"/>
                  </a:cubicBezTo>
                  <a:cubicBezTo>
                    <a:pt x="215" y="10751"/>
                    <a:pt x="286" y="10751"/>
                    <a:pt x="358" y="10751"/>
                  </a:cubicBezTo>
                  <a:close/>
                </a:path>
              </a:pathLst>
            </a:custGeom>
            <a:solidFill>
              <a:srgbClr val="2E5F96"/>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CBE097E-3EBC-4149-8607-09236D9A4F64}"/>
                </a:ext>
              </a:extLst>
            </p:cNvPr>
            <p:cNvSpPr/>
            <p:nvPr/>
          </p:nvSpPr>
          <p:spPr>
            <a:xfrm>
              <a:off x="8711172" y="3919176"/>
              <a:ext cx="18433" cy="21912"/>
            </a:xfrm>
            <a:custGeom>
              <a:avLst/>
              <a:gdLst>
                <a:gd name="connsiteX0" fmla="*/ 7156 w 18433"/>
                <a:gd name="connsiteY0" fmla="*/ 31 h 21912"/>
                <a:gd name="connsiteX1" fmla="*/ 17604 w 18433"/>
                <a:gd name="connsiteY1" fmla="*/ 3252 h 21912"/>
                <a:gd name="connsiteX2" fmla="*/ 15028 w 18433"/>
                <a:gd name="connsiteY2" fmla="*/ 11624 h 21912"/>
                <a:gd name="connsiteX3" fmla="*/ 10734 w 18433"/>
                <a:gd name="connsiteY3" fmla="*/ 13270 h 21912"/>
                <a:gd name="connsiteX4" fmla="*/ 3292 w 18433"/>
                <a:gd name="connsiteY4" fmla="*/ 20927 h 21912"/>
                <a:gd name="connsiteX5" fmla="*/ 1360 w 18433"/>
                <a:gd name="connsiteY5" fmla="*/ 21858 h 21912"/>
                <a:gd name="connsiteX6" fmla="*/ 0 w 18433"/>
                <a:gd name="connsiteY6" fmla="*/ 20212 h 21912"/>
                <a:gd name="connsiteX7" fmla="*/ 0 w 18433"/>
                <a:gd name="connsiteY7" fmla="*/ 1749 h 21912"/>
                <a:gd name="connsiteX8" fmla="*/ 2147 w 18433"/>
                <a:gd name="connsiteY8" fmla="*/ 31 h 21912"/>
                <a:gd name="connsiteX9" fmla="*/ 7156 w 18433"/>
                <a:gd name="connsiteY9" fmla="*/ 31 h 2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3" h="21912">
                  <a:moveTo>
                    <a:pt x="7156" y="31"/>
                  </a:moveTo>
                  <a:cubicBezTo>
                    <a:pt x="10949" y="103"/>
                    <a:pt x="14956" y="-756"/>
                    <a:pt x="17604" y="3252"/>
                  </a:cubicBezTo>
                  <a:cubicBezTo>
                    <a:pt x="19393" y="5971"/>
                    <a:pt x="18176" y="10909"/>
                    <a:pt x="15028" y="11624"/>
                  </a:cubicBezTo>
                  <a:cubicBezTo>
                    <a:pt x="13382" y="11982"/>
                    <a:pt x="11736" y="13413"/>
                    <a:pt x="10734" y="13270"/>
                  </a:cubicBezTo>
                  <a:cubicBezTo>
                    <a:pt x="4365" y="12268"/>
                    <a:pt x="2218" y="14845"/>
                    <a:pt x="3292" y="20927"/>
                  </a:cubicBezTo>
                  <a:cubicBezTo>
                    <a:pt x="3435" y="21643"/>
                    <a:pt x="2218" y="22072"/>
                    <a:pt x="1360" y="21858"/>
                  </a:cubicBezTo>
                  <a:cubicBezTo>
                    <a:pt x="501" y="21714"/>
                    <a:pt x="0" y="21285"/>
                    <a:pt x="0" y="20212"/>
                  </a:cubicBezTo>
                  <a:cubicBezTo>
                    <a:pt x="72" y="14057"/>
                    <a:pt x="72" y="7903"/>
                    <a:pt x="0" y="1749"/>
                  </a:cubicBezTo>
                  <a:cubicBezTo>
                    <a:pt x="0" y="175"/>
                    <a:pt x="930" y="31"/>
                    <a:pt x="2147" y="31"/>
                  </a:cubicBezTo>
                  <a:cubicBezTo>
                    <a:pt x="3793" y="31"/>
                    <a:pt x="5510" y="31"/>
                    <a:pt x="7156" y="31"/>
                  </a:cubicBezTo>
                  <a:close/>
                </a:path>
              </a:pathLst>
            </a:custGeom>
            <a:solidFill>
              <a:srgbClr val="265891"/>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EA06774-61FD-45EB-B7EE-4F02505579EB}"/>
                </a:ext>
              </a:extLst>
            </p:cNvPr>
            <p:cNvSpPr/>
            <p:nvPr/>
          </p:nvSpPr>
          <p:spPr>
            <a:xfrm>
              <a:off x="8346260" y="3925731"/>
              <a:ext cx="20145" cy="15419"/>
            </a:xfrm>
            <a:custGeom>
              <a:avLst/>
              <a:gdLst>
                <a:gd name="connsiteX0" fmla="*/ 12262 w 20145"/>
                <a:gd name="connsiteY0" fmla="*/ 203 h 15419"/>
                <a:gd name="connsiteX1" fmla="*/ 16484 w 20145"/>
                <a:gd name="connsiteY1" fmla="*/ 203 h 15419"/>
                <a:gd name="connsiteX2" fmla="*/ 20134 w 20145"/>
                <a:gd name="connsiteY2" fmla="*/ 4711 h 15419"/>
                <a:gd name="connsiteX3" fmla="*/ 18488 w 20145"/>
                <a:gd name="connsiteY3" fmla="*/ 6930 h 15419"/>
                <a:gd name="connsiteX4" fmla="*/ 9257 w 20145"/>
                <a:gd name="connsiteY4" fmla="*/ 6930 h 15419"/>
                <a:gd name="connsiteX5" fmla="*/ 6680 w 20145"/>
                <a:gd name="connsiteY5" fmla="*/ 8218 h 15419"/>
                <a:gd name="connsiteX6" fmla="*/ 8183 w 20145"/>
                <a:gd name="connsiteY6" fmla="*/ 10937 h 15419"/>
                <a:gd name="connsiteX7" fmla="*/ 13264 w 20145"/>
                <a:gd name="connsiteY7" fmla="*/ 11152 h 15419"/>
                <a:gd name="connsiteX8" fmla="*/ 17128 w 20145"/>
                <a:gd name="connsiteY8" fmla="*/ 10293 h 15419"/>
                <a:gd name="connsiteX9" fmla="*/ 18416 w 20145"/>
                <a:gd name="connsiteY9" fmla="*/ 11152 h 15419"/>
                <a:gd name="connsiteX10" fmla="*/ 18416 w 20145"/>
                <a:gd name="connsiteY10" fmla="*/ 12798 h 15419"/>
                <a:gd name="connsiteX11" fmla="*/ 7110 w 20145"/>
                <a:gd name="connsiteY11" fmla="*/ 14873 h 15419"/>
                <a:gd name="connsiteX12" fmla="*/ 2458 w 20145"/>
                <a:gd name="connsiteY12" fmla="*/ 11939 h 15419"/>
                <a:gd name="connsiteX13" fmla="*/ 383 w 20145"/>
                <a:gd name="connsiteY13" fmla="*/ 5570 h 15419"/>
                <a:gd name="connsiteX14" fmla="*/ 6466 w 20145"/>
                <a:gd name="connsiteY14" fmla="*/ 274 h 15419"/>
                <a:gd name="connsiteX15" fmla="*/ 12262 w 20145"/>
                <a:gd name="connsiteY15" fmla="*/ 203 h 1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 h="15419">
                  <a:moveTo>
                    <a:pt x="12262" y="203"/>
                  </a:moveTo>
                  <a:cubicBezTo>
                    <a:pt x="13693" y="203"/>
                    <a:pt x="15053" y="60"/>
                    <a:pt x="16484" y="203"/>
                  </a:cubicBezTo>
                  <a:cubicBezTo>
                    <a:pt x="19132" y="489"/>
                    <a:pt x="20277" y="2135"/>
                    <a:pt x="20134" y="4711"/>
                  </a:cubicBezTo>
                  <a:cubicBezTo>
                    <a:pt x="20062" y="5856"/>
                    <a:pt x="20134" y="6930"/>
                    <a:pt x="18488" y="6930"/>
                  </a:cubicBezTo>
                  <a:cubicBezTo>
                    <a:pt x="15411" y="6858"/>
                    <a:pt x="12334" y="6930"/>
                    <a:pt x="9257" y="6930"/>
                  </a:cubicBezTo>
                  <a:cubicBezTo>
                    <a:pt x="8183" y="6930"/>
                    <a:pt x="6967" y="6715"/>
                    <a:pt x="6680" y="8218"/>
                  </a:cubicBezTo>
                  <a:cubicBezTo>
                    <a:pt x="6394" y="9506"/>
                    <a:pt x="7396" y="10221"/>
                    <a:pt x="8183" y="10937"/>
                  </a:cubicBezTo>
                  <a:cubicBezTo>
                    <a:pt x="9829" y="12583"/>
                    <a:pt x="11690" y="12654"/>
                    <a:pt x="13264" y="11152"/>
                  </a:cubicBezTo>
                  <a:cubicBezTo>
                    <a:pt x="14480" y="10007"/>
                    <a:pt x="15840" y="10293"/>
                    <a:pt x="17128" y="10293"/>
                  </a:cubicBezTo>
                  <a:cubicBezTo>
                    <a:pt x="17558" y="10293"/>
                    <a:pt x="18202" y="10722"/>
                    <a:pt x="18416" y="11152"/>
                  </a:cubicBezTo>
                  <a:cubicBezTo>
                    <a:pt x="18631" y="11581"/>
                    <a:pt x="18703" y="12440"/>
                    <a:pt x="18416" y="12798"/>
                  </a:cubicBezTo>
                  <a:cubicBezTo>
                    <a:pt x="16627" y="14873"/>
                    <a:pt x="9543" y="16232"/>
                    <a:pt x="7110" y="14873"/>
                  </a:cubicBezTo>
                  <a:cubicBezTo>
                    <a:pt x="5535" y="13943"/>
                    <a:pt x="4820" y="11653"/>
                    <a:pt x="2458" y="11939"/>
                  </a:cubicBezTo>
                  <a:cubicBezTo>
                    <a:pt x="2959" y="9434"/>
                    <a:pt x="-1263" y="8647"/>
                    <a:pt x="383" y="5570"/>
                  </a:cubicBezTo>
                  <a:cubicBezTo>
                    <a:pt x="1743" y="2922"/>
                    <a:pt x="3961" y="1205"/>
                    <a:pt x="6466" y="274"/>
                  </a:cubicBezTo>
                  <a:cubicBezTo>
                    <a:pt x="8183" y="-298"/>
                    <a:pt x="10330" y="203"/>
                    <a:pt x="12262" y="203"/>
                  </a:cubicBezTo>
                  <a:close/>
                </a:path>
              </a:pathLst>
            </a:custGeom>
            <a:solidFill>
              <a:srgbClr val="275C93"/>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3FEEAA9-A619-4726-A450-BB85C71F12C7}"/>
                </a:ext>
              </a:extLst>
            </p:cNvPr>
            <p:cNvSpPr/>
            <p:nvPr/>
          </p:nvSpPr>
          <p:spPr>
            <a:xfrm>
              <a:off x="8478758" y="3925720"/>
              <a:ext cx="20471" cy="21496"/>
            </a:xfrm>
            <a:custGeom>
              <a:avLst/>
              <a:gdLst>
                <a:gd name="connsiteX0" fmla="*/ 7284 w 20471"/>
                <a:gd name="connsiteY0" fmla="*/ 20967 h 21496"/>
                <a:gd name="connsiteX1" fmla="*/ 486 w 20471"/>
                <a:gd name="connsiteY1" fmla="*/ 19106 h 21496"/>
                <a:gd name="connsiteX2" fmla="*/ 5352 w 20471"/>
                <a:gd name="connsiteY2" fmla="*/ 17031 h 21496"/>
                <a:gd name="connsiteX3" fmla="*/ 6640 w 20471"/>
                <a:gd name="connsiteY3" fmla="*/ 14169 h 21496"/>
                <a:gd name="connsiteX4" fmla="*/ 844 w 20471"/>
                <a:gd name="connsiteY4" fmla="*/ 4723 h 21496"/>
                <a:gd name="connsiteX5" fmla="*/ 987 w 20471"/>
                <a:gd name="connsiteY5" fmla="*/ 286 h 21496"/>
                <a:gd name="connsiteX6" fmla="*/ 5352 w 20471"/>
                <a:gd name="connsiteY6" fmla="*/ 2075 h 21496"/>
                <a:gd name="connsiteX7" fmla="*/ 9646 w 20471"/>
                <a:gd name="connsiteY7" fmla="*/ 8086 h 21496"/>
                <a:gd name="connsiteX8" fmla="*/ 15371 w 20471"/>
                <a:gd name="connsiteY8" fmla="*/ 2433 h 21496"/>
                <a:gd name="connsiteX9" fmla="*/ 16158 w 20471"/>
                <a:gd name="connsiteY9" fmla="*/ 357 h 21496"/>
                <a:gd name="connsiteX10" fmla="*/ 20022 w 20471"/>
                <a:gd name="connsiteY10" fmla="*/ 715 h 21496"/>
                <a:gd name="connsiteX11" fmla="*/ 19593 w 20471"/>
                <a:gd name="connsiteY11" fmla="*/ 3578 h 21496"/>
                <a:gd name="connsiteX12" fmla="*/ 11793 w 20471"/>
                <a:gd name="connsiteY12" fmla="*/ 16172 h 21496"/>
                <a:gd name="connsiteX13" fmla="*/ 7284 w 20471"/>
                <a:gd name="connsiteY13" fmla="*/ 20967 h 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71" h="21496">
                  <a:moveTo>
                    <a:pt x="7284" y="20967"/>
                  </a:moveTo>
                  <a:cubicBezTo>
                    <a:pt x="3778" y="19822"/>
                    <a:pt x="772" y="21682"/>
                    <a:pt x="486" y="19106"/>
                  </a:cubicBezTo>
                  <a:cubicBezTo>
                    <a:pt x="57" y="15027"/>
                    <a:pt x="3635" y="17460"/>
                    <a:pt x="5352" y="17031"/>
                  </a:cubicBezTo>
                  <a:cubicBezTo>
                    <a:pt x="7428" y="16602"/>
                    <a:pt x="7499" y="15242"/>
                    <a:pt x="6640" y="14169"/>
                  </a:cubicBezTo>
                  <a:cubicBezTo>
                    <a:pt x="4350" y="11235"/>
                    <a:pt x="3921" y="7299"/>
                    <a:pt x="844" y="4723"/>
                  </a:cubicBezTo>
                  <a:cubicBezTo>
                    <a:pt x="-373" y="3721"/>
                    <a:pt x="-229" y="1645"/>
                    <a:pt x="987" y="286"/>
                  </a:cubicBezTo>
                  <a:cubicBezTo>
                    <a:pt x="1846" y="-573"/>
                    <a:pt x="4350" y="644"/>
                    <a:pt x="5352" y="2075"/>
                  </a:cubicBezTo>
                  <a:cubicBezTo>
                    <a:pt x="6855" y="4150"/>
                    <a:pt x="7141" y="8301"/>
                    <a:pt x="9646" y="8086"/>
                  </a:cubicBezTo>
                  <a:cubicBezTo>
                    <a:pt x="11793" y="7871"/>
                    <a:pt x="13582" y="4508"/>
                    <a:pt x="15371" y="2433"/>
                  </a:cubicBezTo>
                  <a:cubicBezTo>
                    <a:pt x="15800" y="1932"/>
                    <a:pt x="15299" y="500"/>
                    <a:pt x="16158" y="357"/>
                  </a:cubicBezTo>
                  <a:cubicBezTo>
                    <a:pt x="17446" y="143"/>
                    <a:pt x="19020" y="-430"/>
                    <a:pt x="20022" y="715"/>
                  </a:cubicBezTo>
                  <a:cubicBezTo>
                    <a:pt x="20881" y="1645"/>
                    <a:pt x="20380" y="2576"/>
                    <a:pt x="19593" y="3578"/>
                  </a:cubicBezTo>
                  <a:cubicBezTo>
                    <a:pt x="16373" y="7370"/>
                    <a:pt x="14512" y="12093"/>
                    <a:pt x="11793" y="16172"/>
                  </a:cubicBezTo>
                  <a:cubicBezTo>
                    <a:pt x="10505" y="18176"/>
                    <a:pt x="10218" y="23114"/>
                    <a:pt x="7284" y="20967"/>
                  </a:cubicBezTo>
                  <a:close/>
                </a:path>
              </a:pathLst>
            </a:custGeom>
            <a:solidFill>
              <a:srgbClr val="F5972A"/>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CE7C62C-9C86-4C19-8294-C80B96A5A08C}"/>
                </a:ext>
              </a:extLst>
            </p:cNvPr>
            <p:cNvSpPr/>
            <p:nvPr/>
          </p:nvSpPr>
          <p:spPr>
            <a:xfrm>
              <a:off x="8793454" y="3925847"/>
              <a:ext cx="15255" cy="15349"/>
            </a:xfrm>
            <a:custGeom>
              <a:avLst/>
              <a:gdLst>
                <a:gd name="connsiteX0" fmla="*/ 15255 w 15255"/>
                <a:gd name="connsiteY0" fmla="*/ 7959 h 15349"/>
                <a:gd name="connsiteX1" fmla="*/ 15255 w 15255"/>
                <a:gd name="connsiteY1" fmla="*/ 12968 h 15349"/>
                <a:gd name="connsiteX2" fmla="*/ 12250 w 15255"/>
                <a:gd name="connsiteY2" fmla="*/ 14614 h 15349"/>
                <a:gd name="connsiteX3" fmla="*/ 8099 w 15255"/>
                <a:gd name="connsiteY3" fmla="*/ 14542 h 15349"/>
                <a:gd name="connsiteX4" fmla="*/ 84 w 15255"/>
                <a:gd name="connsiteY4" fmla="*/ 8603 h 15349"/>
                <a:gd name="connsiteX5" fmla="*/ 2088 w 15255"/>
                <a:gd name="connsiteY5" fmla="*/ 6814 h 15349"/>
                <a:gd name="connsiteX6" fmla="*/ 8958 w 15255"/>
                <a:gd name="connsiteY6" fmla="*/ 5025 h 15349"/>
                <a:gd name="connsiteX7" fmla="*/ 10246 w 15255"/>
                <a:gd name="connsiteY7" fmla="*/ 3379 h 15349"/>
                <a:gd name="connsiteX8" fmla="*/ 8028 w 15255"/>
                <a:gd name="connsiteY8" fmla="*/ 1733 h 15349"/>
                <a:gd name="connsiteX9" fmla="*/ 2017 w 15255"/>
                <a:gd name="connsiteY9" fmla="*/ 3450 h 15349"/>
                <a:gd name="connsiteX10" fmla="*/ 585 w 15255"/>
                <a:gd name="connsiteY10" fmla="*/ 3021 h 15349"/>
                <a:gd name="connsiteX11" fmla="*/ 1444 w 15255"/>
                <a:gd name="connsiteY11" fmla="*/ 1304 h 15349"/>
                <a:gd name="connsiteX12" fmla="*/ 6811 w 15255"/>
                <a:gd name="connsiteY12" fmla="*/ 159 h 15349"/>
                <a:gd name="connsiteX13" fmla="*/ 15255 w 15255"/>
                <a:gd name="connsiteY13" fmla="*/ 7959 h 1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55" h="15349">
                  <a:moveTo>
                    <a:pt x="15255" y="7959"/>
                  </a:moveTo>
                  <a:cubicBezTo>
                    <a:pt x="15255" y="9605"/>
                    <a:pt x="15255" y="11322"/>
                    <a:pt x="15255" y="12968"/>
                  </a:cubicBezTo>
                  <a:cubicBezTo>
                    <a:pt x="15255" y="15330"/>
                    <a:pt x="13967" y="16045"/>
                    <a:pt x="12250" y="14614"/>
                  </a:cubicBezTo>
                  <a:cubicBezTo>
                    <a:pt x="10604" y="13254"/>
                    <a:pt x="9817" y="13970"/>
                    <a:pt x="8099" y="14542"/>
                  </a:cubicBezTo>
                  <a:cubicBezTo>
                    <a:pt x="2517" y="16618"/>
                    <a:pt x="-560" y="14041"/>
                    <a:pt x="84" y="8603"/>
                  </a:cubicBezTo>
                  <a:cubicBezTo>
                    <a:pt x="228" y="7172"/>
                    <a:pt x="872" y="6599"/>
                    <a:pt x="2088" y="6814"/>
                  </a:cubicBezTo>
                  <a:cubicBezTo>
                    <a:pt x="4664" y="7315"/>
                    <a:pt x="6167" y="4094"/>
                    <a:pt x="8958" y="5025"/>
                  </a:cubicBezTo>
                  <a:cubicBezTo>
                    <a:pt x="9602" y="5239"/>
                    <a:pt x="10246" y="4381"/>
                    <a:pt x="10246" y="3379"/>
                  </a:cubicBezTo>
                  <a:cubicBezTo>
                    <a:pt x="10246" y="1733"/>
                    <a:pt x="9101" y="1948"/>
                    <a:pt x="8028" y="1733"/>
                  </a:cubicBezTo>
                  <a:cubicBezTo>
                    <a:pt x="5666" y="1232"/>
                    <a:pt x="4450" y="4309"/>
                    <a:pt x="2017" y="3450"/>
                  </a:cubicBezTo>
                  <a:cubicBezTo>
                    <a:pt x="1516" y="3307"/>
                    <a:pt x="800" y="3307"/>
                    <a:pt x="585" y="3021"/>
                  </a:cubicBezTo>
                  <a:cubicBezTo>
                    <a:pt x="-130" y="2019"/>
                    <a:pt x="1086" y="1804"/>
                    <a:pt x="1444" y="1304"/>
                  </a:cubicBezTo>
                  <a:cubicBezTo>
                    <a:pt x="2875" y="-629"/>
                    <a:pt x="4950" y="159"/>
                    <a:pt x="6811" y="159"/>
                  </a:cubicBezTo>
                  <a:cubicBezTo>
                    <a:pt x="15255" y="-56"/>
                    <a:pt x="15255" y="-56"/>
                    <a:pt x="15255" y="7959"/>
                  </a:cubicBezTo>
                  <a:close/>
                </a:path>
              </a:pathLst>
            </a:custGeom>
            <a:solidFill>
              <a:srgbClr val="356799"/>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ED5D32D-D974-4F8F-A556-0AFB379E9777}"/>
                </a:ext>
              </a:extLst>
            </p:cNvPr>
            <p:cNvSpPr/>
            <p:nvPr/>
          </p:nvSpPr>
          <p:spPr>
            <a:xfrm>
              <a:off x="8115949" y="3925740"/>
              <a:ext cx="20003" cy="15757"/>
            </a:xfrm>
            <a:custGeom>
              <a:avLst/>
              <a:gdLst>
                <a:gd name="connsiteX0" fmla="*/ 3131 w 20003"/>
                <a:gd name="connsiteY0" fmla="*/ 15580 h 15757"/>
                <a:gd name="connsiteX1" fmla="*/ 340 w 20003"/>
                <a:gd name="connsiteY1" fmla="*/ 14936 h 15757"/>
                <a:gd name="connsiteX2" fmla="*/ 1127 w 20003"/>
                <a:gd name="connsiteY2" fmla="*/ 13219 h 15757"/>
                <a:gd name="connsiteX3" fmla="*/ 2272 w 20003"/>
                <a:gd name="connsiteY3" fmla="*/ 12002 h 15757"/>
                <a:gd name="connsiteX4" fmla="*/ 6423 w 20003"/>
                <a:gd name="connsiteY4" fmla="*/ 7064 h 15757"/>
                <a:gd name="connsiteX5" fmla="*/ 2487 w 20003"/>
                <a:gd name="connsiteY5" fmla="*/ 2055 h 15757"/>
                <a:gd name="connsiteX6" fmla="*/ 1628 w 20003"/>
                <a:gd name="connsiteY6" fmla="*/ 839 h 15757"/>
                <a:gd name="connsiteX7" fmla="*/ 2988 w 20003"/>
                <a:gd name="connsiteY7" fmla="*/ 195 h 15757"/>
                <a:gd name="connsiteX8" fmla="*/ 8355 w 20003"/>
                <a:gd name="connsiteY8" fmla="*/ 1268 h 15757"/>
                <a:gd name="connsiteX9" fmla="*/ 13149 w 20003"/>
                <a:gd name="connsiteY9" fmla="*/ 1053 h 15757"/>
                <a:gd name="connsiteX10" fmla="*/ 18660 w 20003"/>
                <a:gd name="connsiteY10" fmla="*/ 195 h 15757"/>
                <a:gd name="connsiteX11" fmla="*/ 19304 w 20003"/>
                <a:gd name="connsiteY11" fmla="*/ 1626 h 15757"/>
                <a:gd name="connsiteX12" fmla="*/ 15082 w 20003"/>
                <a:gd name="connsiteY12" fmla="*/ 7279 h 15757"/>
                <a:gd name="connsiteX13" fmla="*/ 19375 w 20003"/>
                <a:gd name="connsiteY13" fmla="*/ 12145 h 15757"/>
                <a:gd name="connsiteX14" fmla="*/ 19805 w 20003"/>
                <a:gd name="connsiteY14" fmla="*/ 14435 h 15757"/>
                <a:gd name="connsiteX15" fmla="*/ 16871 w 20003"/>
                <a:gd name="connsiteY15" fmla="*/ 15294 h 15757"/>
                <a:gd name="connsiteX16" fmla="*/ 11861 w 20003"/>
                <a:gd name="connsiteY16" fmla="*/ 11358 h 15757"/>
                <a:gd name="connsiteX17" fmla="*/ 9428 w 20003"/>
                <a:gd name="connsiteY17" fmla="*/ 11501 h 15757"/>
                <a:gd name="connsiteX18" fmla="*/ 3131 w 20003"/>
                <a:gd name="connsiteY18" fmla="*/ 15580 h 1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3" h="15757">
                  <a:moveTo>
                    <a:pt x="3131" y="15580"/>
                  </a:moveTo>
                  <a:cubicBezTo>
                    <a:pt x="1342" y="15222"/>
                    <a:pt x="698" y="15222"/>
                    <a:pt x="340" y="14936"/>
                  </a:cubicBezTo>
                  <a:cubicBezTo>
                    <a:pt x="-662" y="13934"/>
                    <a:pt x="841" y="13791"/>
                    <a:pt x="1127" y="13219"/>
                  </a:cubicBezTo>
                  <a:cubicBezTo>
                    <a:pt x="1413" y="12718"/>
                    <a:pt x="1914" y="12431"/>
                    <a:pt x="2272" y="12002"/>
                  </a:cubicBezTo>
                  <a:cubicBezTo>
                    <a:pt x="3560" y="10285"/>
                    <a:pt x="6280" y="9354"/>
                    <a:pt x="6423" y="7064"/>
                  </a:cubicBezTo>
                  <a:cubicBezTo>
                    <a:pt x="6637" y="4560"/>
                    <a:pt x="3703" y="3844"/>
                    <a:pt x="2487" y="2055"/>
                  </a:cubicBezTo>
                  <a:cubicBezTo>
                    <a:pt x="2201" y="1626"/>
                    <a:pt x="1914" y="1268"/>
                    <a:pt x="1628" y="839"/>
                  </a:cubicBezTo>
                  <a:cubicBezTo>
                    <a:pt x="2129" y="624"/>
                    <a:pt x="2558" y="195"/>
                    <a:pt x="2988" y="195"/>
                  </a:cubicBezTo>
                  <a:cubicBezTo>
                    <a:pt x="4848" y="409"/>
                    <a:pt x="7067" y="-736"/>
                    <a:pt x="8355" y="1268"/>
                  </a:cubicBezTo>
                  <a:cubicBezTo>
                    <a:pt x="10215" y="4202"/>
                    <a:pt x="11575" y="2985"/>
                    <a:pt x="13149" y="1053"/>
                  </a:cubicBezTo>
                  <a:cubicBezTo>
                    <a:pt x="14652" y="-807"/>
                    <a:pt x="16799" y="409"/>
                    <a:pt x="18660" y="195"/>
                  </a:cubicBezTo>
                  <a:cubicBezTo>
                    <a:pt x="19089" y="123"/>
                    <a:pt x="20449" y="338"/>
                    <a:pt x="19304" y="1626"/>
                  </a:cubicBezTo>
                  <a:cubicBezTo>
                    <a:pt x="17729" y="3486"/>
                    <a:pt x="14509" y="4631"/>
                    <a:pt x="15082" y="7279"/>
                  </a:cubicBezTo>
                  <a:cubicBezTo>
                    <a:pt x="15439" y="9140"/>
                    <a:pt x="17801" y="10642"/>
                    <a:pt x="19375" y="12145"/>
                  </a:cubicBezTo>
                  <a:cubicBezTo>
                    <a:pt x="20162" y="12861"/>
                    <a:pt x="20091" y="13791"/>
                    <a:pt x="19805" y="14435"/>
                  </a:cubicBezTo>
                  <a:cubicBezTo>
                    <a:pt x="19232" y="15652"/>
                    <a:pt x="17944" y="15294"/>
                    <a:pt x="16871" y="15294"/>
                  </a:cubicBezTo>
                  <a:cubicBezTo>
                    <a:pt x="14294" y="15151"/>
                    <a:pt x="13364" y="12789"/>
                    <a:pt x="11861" y="11358"/>
                  </a:cubicBezTo>
                  <a:cubicBezTo>
                    <a:pt x="10716" y="10285"/>
                    <a:pt x="10287" y="10571"/>
                    <a:pt x="9428" y="11501"/>
                  </a:cubicBezTo>
                  <a:cubicBezTo>
                    <a:pt x="7425" y="13576"/>
                    <a:pt x="5636" y="16510"/>
                    <a:pt x="3131" y="15580"/>
                  </a:cubicBezTo>
                  <a:close/>
                </a:path>
              </a:pathLst>
            </a:custGeom>
            <a:solidFill>
              <a:srgbClr val="245B94"/>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ABF6099-C341-4867-A3AF-0CD45C10F36F}"/>
                </a:ext>
              </a:extLst>
            </p:cNvPr>
            <p:cNvSpPr/>
            <p:nvPr/>
          </p:nvSpPr>
          <p:spPr>
            <a:xfrm>
              <a:off x="8092198" y="3925917"/>
              <a:ext cx="18580" cy="14758"/>
            </a:xfrm>
            <a:custGeom>
              <a:avLst/>
              <a:gdLst>
                <a:gd name="connsiteX0" fmla="*/ 18509 w 18580"/>
                <a:gd name="connsiteY0" fmla="*/ 7603 h 14758"/>
                <a:gd name="connsiteX1" fmla="*/ 18509 w 18580"/>
                <a:gd name="connsiteY1" fmla="*/ 10967 h 14758"/>
                <a:gd name="connsiteX2" fmla="*/ 14502 w 18580"/>
                <a:gd name="connsiteY2" fmla="*/ 13686 h 14758"/>
                <a:gd name="connsiteX3" fmla="*/ 10566 w 18580"/>
                <a:gd name="connsiteY3" fmla="*/ 13829 h 14758"/>
                <a:gd name="connsiteX4" fmla="*/ 47 w 18580"/>
                <a:gd name="connsiteY4" fmla="*/ 6243 h 14758"/>
                <a:gd name="connsiteX5" fmla="*/ 118 w 18580"/>
                <a:gd name="connsiteY5" fmla="*/ 1234 h 14758"/>
                <a:gd name="connsiteX6" fmla="*/ 2694 w 18580"/>
                <a:gd name="connsiteY6" fmla="*/ 18 h 14758"/>
                <a:gd name="connsiteX7" fmla="*/ 5056 w 18580"/>
                <a:gd name="connsiteY7" fmla="*/ 1449 h 14758"/>
                <a:gd name="connsiteX8" fmla="*/ 5128 w 18580"/>
                <a:gd name="connsiteY8" fmla="*/ 7317 h 14758"/>
                <a:gd name="connsiteX9" fmla="*/ 9564 w 18580"/>
                <a:gd name="connsiteY9" fmla="*/ 11754 h 14758"/>
                <a:gd name="connsiteX10" fmla="*/ 13500 w 18580"/>
                <a:gd name="connsiteY10" fmla="*/ 7532 h 14758"/>
                <a:gd name="connsiteX11" fmla="*/ 13500 w 18580"/>
                <a:gd name="connsiteY11" fmla="*/ 1664 h 14758"/>
                <a:gd name="connsiteX12" fmla="*/ 15647 w 18580"/>
                <a:gd name="connsiteY12" fmla="*/ 18 h 14758"/>
                <a:gd name="connsiteX13" fmla="*/ 18581 w 18580"/>
                <a:gd name="connsiteY13" fmla="*/ 1807 h 14758"/>
                <a:gd name="connsiteX14" fmla="*/ 18509 w 18580"/>
                <a:gd name="connsiteY14" fmla="*/ 7603 h 1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580" h="14758">
                  <a:moveTo>
                    <a:pt x="18509" y="7603"/>
                  </a:moveTo>
                  <a:cubicBezTo>
                    <a:pt x="18509" y="8748"/>
                    <a:pt x="18509" y="9822"/>
                    <a:pt x="18509" y="10967"/>
                  </a:cubicBezTo>
                  <a:cubicBezTo>
                    <a:pt x="18438" y="14616"/>
                    <a:pt x="18438" y="14616"/>
                    <a:pt x="14502" y="13686"/>
                  </a:cubicBezTo>
                  <a:cubicBezTo>
                    <a:pt x="13214" y="13400"/>
                    <a:pt x="11926" y="13400"/>
                    <a:pt x="10566" y="13829"/>
                  </a:cubicBezTo>
                  <a:cubicBezTo>
                    <a:pt x="2838" y="16191"/>
                    <a:pt x="118" y="14187"/>
                    <a:pt x="47" y="6243"/>
                  </a:cubicBezTo>
                  <a:cubicBezTo>
                    <a:pt x="47" y="4598"/>
                    <a:pt x="-96" y="2880"/>
                    <a:pt x="118" y="1234"/>
                  </a:cubicBezTo>
                  <a:cubicBezTo>
                    <a:pt x="333" y="-197"/>
                    <a:pt x="1621" y="18"/>
                    <a:pt x="2694" y="18"/>
                  </a:cubicBezTo>
                  <a:cubicBezTo>
                    <a:pt x="3768" y="18"/>
                    <a:pt x="5056" y="-125"/>
                    <a:pt x="5056" y="1449"/>
                  </a:cubicBezTo>
                  <a:cubicBezTo>
                    <a:pt x="5128" y="3381"/>
                    <a:pt x="4984" y="5385"/>
                    <a:pt x="5128" y="7317"/>
                  </a:cubicBezTo>
                  <a:cubicBezTo>
                    <a:pt x="5342" y="10394"/>
                    <a:pt x="6988" y="12112"/>
                    <a:pt x="9564" y="11754"/>
                  </a:cubicBezTo>
                  <a:cubicBezTo>
                    <a:pt x="11926" y="11467"/>
                    <a:pt x="13572" y="10251"/>
                    <a:pt x="13500" y="7532"/>
                  </a:cubicBezTo>
                  <a:cubicBezTo>
                    <a:pt x="13500" y="5599"/>
                    <a:pt x="13572" y="3667"/>
                    <a:pt x="13500" y="1664"/>
                  </a:cubicBezTo>
                  <a:cubicBezTo>
                    <a:pt x="13429" y="18"/>
                    <a:pt x="14502" y="-54"/>
                    <a:pt x="15647" y="18"/>
                  </a:cubicBezTo>
                  <a:cubicBezTo>
                    <a:pt x="16935" y="89"/>
                    <a:pt x="18581" y="-483"/>
                    <a:pt x="18581" y="1807"/>
                  </a:cubicBezTo>
                  <a:cubicBezTo>
                    <a:pt x="18509" y="3739"/>
                    <a:pt x="18509" y="5671"/>
                    <a:pt x="18509" y="7603"/>
                  </a:cubicBezTo>
                  <a:close/>
                </a:path>
              </a:pathLst>
            </a:custGeom>
            <a:solidFill>
              <a:srgbClr val="296098"/>
            </a:solidFill>
            <a:ln w="71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56FADDC-110F-411C-A3D0-F6F20844636A}"/>
                </a:ext>
              </a:extLst>
            </p:cNvPr>
            <p:cNvSpPr/>
            <p:nvPr/>
          </p:nvSpPr>
          <p:spPr>
            <a:xfrm>
              <a:off x="8066950" y="3925852"/>
              <a:ext cx="18614" cy="15315"/>
            </a:xfrm>
            <a:custGeom>
              <a:avLst/>
              <a:gdLst>
                <a:gd name="connsiteX0" fmla="*/ 34 w 18614"/>
                <a:gd name="connsiteY0" fmla="*/ 7167 h 15315"/>
                <a:gd name="connsiteX1" fmla="*/ 34 w 18614"/>
                <a:gd name="connsiteY1" fmla="*/ 3016 h 15315"/>
                <a:gd name="connsiteX2" fmla="*/ 2610 w 18614"/>
                <a:gd name="connsiteY2" fmla="*/ 11 h 15315"/>
                <a:gd name="connsiteX3" fmla="*/ 14346 w 18614"/>
                <a:gd name="connsiteY3" fmla="*/ 82 h 15315"/>
                <a:gd name="connsiteX4" fmla="*/ 18496 w 18614"/>
                <a:gd name="connsiteY4" fmla="*/ 4018 h 15315"/>
                <a:gd name="connsiteX5" fmla="*/ 18568 w 18614"/>
                <a:gd name="connsiteY5" fmla="*/ 12391 h 15315"/>
                <a:gd name="connsiteX6" fmla="*/ 17566 w 18614"/>
                <a:gd name="connsiteY6" fmla="*/ 15253 h 15315"/>
                <a:gd name="connsiteX7" fmla="*/ 13630 w 18614"/>
                <a:gd name="connsiteY7" fmla="*/ 12749 h 15315"/>
                <a:gd name="connsiteX8" fmla="*/ 13487 w 18614"/>
                <a:gd name="connsiteY8" fmla="*/ 5235 h 15315"/>
                <a:gd name="connsiteX9" fmla="*/ 10482 w 18614"/>
                <a:gd name="connsiteY9" fmla="*/ 1800 h 15315"/>
                <a:gd name="connsiteX10" fmla="*/ 5115 w 18614"/>
                <a:gd name="connsiteY10" fmla="*/ 5378 h 15315"/>
                <a:gd name="connsiteX11" fmla="*/ 5115 w 18614"/>
                <a:gd name="connsiteY11" fmla="*/ 11246 h 15315"/>
                <a:gd name="connsiteX12" fmla="*/ 3182 w 18614"/>
                <a:gd name="connsiteY12" fmla="*/ 14681 h 15315"/>
                <a:gd name="connsiteX13" fmla="*/ 893 w 18614"/>
                <a:gd name="connsiteY13" fmla="*/ 15182 h 15315"/>
                <a:gd name="connsiteX14" fmla="*/ 105 w 18614"/>
                <a:gd name="connsiteY14" fmla="*/ 13965 h 15315"/>
                <a:gd name="connsiteX15" fmla="*/ 34 w 18614"/>
                <a:gd name="connsiteY15" fmla="*/ 7167 h 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14" h="15315">
                  <a:moveTo>
                    <a:pt x="34" y="7167"/>
                  </a:moveTo>
                  <a:cubicBezTo>
                    <a:pt x="34" y="5807"/>
                    <a:pt x="105" y="4376"/>
                    <a:pt x="34" y="3016"/>
                  </a:cubicBezTo>
                  <a:cubicBezTo>
                    <a:pt x="-109" y="1156"/>
                    <a:pt x="105" y="-132"/>
                    <a:pt x="2610" y="11"/>
                  </a:cubicBezTo>
                  <a:cubicBezTo>
                    <a:pt x="6474" y="226"/>
                    <a:pt x="10410" y="82"/>
                    <a:pt x="14346" y="82"/>
                  </a:cubicBezTo>
                  <a:cubicBezTo>
                    <a:pt x="17065" y="82"/>
                    <a:pt x="18353" y="1657"/>
                    <a:pt x="18496" y="4018"/>
                  </a:cubicBezTo>
                  <a:cubicBezTo>
                    <a:pt x="18711" y="6809"/>
                    <a:pt x="18568" y="9600"/>
                    <a:pt x="18568" y="12391"/>
                  </a:cubicBezTo>
                  <a:cubicBezTo>
                    <a:pt x="18568" y="13464"/>
                    <a:pt x="18854" y="14609"/>
                    <a:pt x="17566" y="15253"/>
                  </a:cubicBezTo>
                  <a:cubicBezTo>
                    <a:pt x="16779" y="15611"/>
                    <a:pt x="13702" y="13894"/>
                    <a:pt x="13630" y="12749"/>
                  </a:cubicBezTo>
                  <a:cubicBezTo>
                    <a:pt x="13487" y="10244"/>
                    <a:pt x="13630" y="7739"/>
                    <a:pt x="13487" y="5235"/>
                  </a:cubicBezTo>
                  <a:cubicBezTo>
                    <a:pt x="13416" y="3374"/>
                    <a:pt x="11984" y="2372"/>
                    <a:pt x="10482" y="1800"/>
                  </a:cubicBezTo>
                  <a:cubicBezTo>
                    <a:pt x="9408" y="1370"/>
                    <a:pt x="5186" y="4376"/>
                    <a:pt x="5115" y="5378"/>
                  </a:cubicBezTo>
                  <a:cubicBezTo>
                    <a:pt x="5043" y="7310"/>
                    <a:pt x="4971" y="9314"/>
                    <a:pt x="5115" y="11246"/>
                  </a:cubicBezTo>
                  <a:cubicBezTo>
                    <a:pt x="5258" y="12963"/>
                    <a:pt x="3970" y="13608"/>
                    <a:pt x="3182" y="14681"/>
                  </a:cubicBezTo>
                  <a:cubicBezTo>
                    <a:pt x="2538" y="15540"/>
                    <a:pt x="1680" y="15325"/>
                    <a:pt x="893" y="15182"/>
                  </a:cubicBezTo>
                  <a:cubicBezTo>
                    <a:pt x="535" y="15110"/>
                    <a:pt x="105" y="14395"/>
                    <a:pt x="105" y="13965"/>
                  </a:cubicBezTo>
                  <a:cubicBezTo>
                    <a:pt x="-38" y="11675"/>
                    <a:pt x="34" y="9457"/>
                    <a:pt x="34" y="7167"/>
                  </a:cubicBezTo>
                  <a:close/>
                </a:path>
              </a:pathLst>
            </a:custGeom>
            <a:solidFill>
              <a:srgbClr val="2A5C95"/>
            </a:solidFill>
            <a:ln w="71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0748F1E-7303-4A6C-8F79-D31C1C3965E4}"/>
                </a:ext>
              </a:extLst>
            </p:cNvPr>
            <p:cNvSpPr/>
            <p:nvPr/>
          </p:nvSpPr>
          <p:spPr>
            <a:xfrm>
              <a:off x="8297121" y="3925841"/>
              <a:ext cx="20219" cy="15415"/>
            </a:xfrm>
            <a:custGeom>
              <a:avLst/>
              <a:gdLst>
                <a:gd name="connsiteX0" fmla="*/ 11737 w 20219"/>
                <a:gd name="connsiteY0" fmla="*/ 94 h 15415"/>
                <a:gd name="connsiteX1" fmla="*/ 17534 w 20219"/>
                <a:gd name="connsiteY1" fmla="*/ 237 h 15415"/>
                <a:gd name="connsiteX2" fmla="*/ 20182 w 20219"/>
                <a:gd name="connsiteY2" fmla="*/ 2884 h 15415"/>
                <a:gd name="connsiteX3" fmla="*/ 16246 w 20219"/>
                <a:gd name="connsiteY3" fmla="*/ 5103 h 15415"/>
                <a:gd name="connsiteX4" fmla="*/ 12882 w 20219"/>
                <a:gd name="connsiteY4" fmla="*/ 3242 h 15415"/>
                <a:gd name="connsiteX5" fmla="*/ 9090 w 20219"/>
                <a:gd name="connsiteY5" fmla="*/ 3457 h 15415"/>
                <a:gd name="connsiteX6" fmla="*/ 5512 w 20219"/>
                <a:gd name="connsiteY6" fmla="*/ 7751 h 15415"/>
                <a:gd name="connsiteX7" fmla="*/ 14027 w 20219"/>
                <a:gd name="connsiteY7" fmla="*/ 10685 h 15415"/>
                <a:gd name="connsiteX8" fmla="*/ 15816 w 20219"/>
                <a:gd name="connsiteY8" fmla="*/ 8967 h 15415"/>
                <a:gd name="connsiteX9" fmla="*/ 19824 w 20219"/>
                <a:gd name="connsiteY9" fmla="*/ 10541 h 15415"/>
                <a:gd name="connsiteX10" fmla="*/ 18607 w 20219"/>
                <a:gd name="connsiteY10" fmla="*/ 12831 h 15415"/>
                <a:gd name="connsiteX11" fmla="*/ 2077 w 20219"/>
                <a:gd name="connsiteY11" fmla="*/ 11329 h 15415"/>
                <a:gd name="connsiteX12" fmla="*/ 502 w 20219"/>
                <a:gd name="connsiteY12" fmla="*/ 4602 h 15415"/>
                <a:gd name="connsiteX13" fmla="*/ 5941 w 20219"/>
                <a:gd name="connsiteY13" fmla="*/ 165 h 15415"/>
                <a:gd name="connsiteX14" fmla="*/ 11737 w 20219"/>
                <a:gd name="connsiteY14" fmla="*/ 94 h 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219" h="15415">
                  <a:moveTo>
                    <a:pt x="11737" y="94"/>
                  </a:moveTo>
                  <a:cubicBezTo>
                    <a:pt x="13670" y="94"/>
                    <a:pt x="15673" y="-193"/>
                    <a:pt x="17534" y="237"/>
                  </a:cubicBezTo>
                  <a:cubicBezTo>
                    <a:pt x="18607" y="451"/>
                    <a:pt x="19537" y="1811"/>
                    <a:pt x="20182" y="2884"/>
                  </a:cubicBezTo>
                  <a:cubicBezTo>
                    <a:pt x="20539" y="3457"/>
                    <a:pt x="16890" y="5675"/>
                    <a:pt x="16246" y="5103"/>
                  </a:cubicBezTo>
                  <a:cubicBezTo>
                    <a:pt x="15172" y="4173"/>
                    <a:pt x="13455" y="3886"/>
                    <a:pt x="12882" y="3242"/>
                  </a:cubicBezTo>
                  <a:cubicBezTo>
                    <a:pt x="11165" y="1167"/>
                    <a:pt x="10306" y="3028"/>
                    <a:pt x="9090" y="3457"/>
                  </a:cubicBezTo>
                  <a:cubicBezTo>
                    <a:pt x="6871" y="4173"/>
                    <a:pt x="4581" y="5246"/>
                    <a:pt x="5512" y="7751"/>
                  </a:cubicBezTo>
                  <a:cubicBezTo>
                    <a:pt x="7014" y="11686"/>
                    <a:pt x="11022" y="12831"/>
                    <a:pt x="14027" y="10685"/>
                  </a:cubicBezTo>
                  <a:cubicBezTo>
                    <a:pt x="14671" y="10184"/>
                    <a:pt x="15172" y="9396"/>
                    <a:pt x="15816" y="8967"/>
                  </a:cubicBezTo>
                  <a:cubicBezTo>
                    <a:pt x="17820" y="7607"/>
                    <a:pt x="18822" y="9396"/>
                    <a:pt x="19824" y="10541"/>
                  </a:cubicBezTo>
                  <a:cubicBezTo>
                    <a:pt x="21040" y="11973"/>
                    <a:pt x="19108" y="12474"/>
                    <a:pt x="18607" y="12831"/>
                  </a:cubicBezTo>
                  <a:cubicBezTo>
                    <a:pt x="11666" y="17268"/>
                    <a:pt x="6943" y="15479"/>
                    <a:pt x="2077" y="11329"/>
                  </a:cubicBezTo>
                  <a:cubicBezTo>
                    <a:pt x="-285" y="9325"/>
                    <a:pt x="-356" y="6534"/>
                    <a:pt x="502" y="4602"/>
                  </a:cubicBezTo>
                  <a:cubicBezTo>
                    <a:pt x="1290" y="2670"/>
                    <a:pt x="3079" y="308"/>
                    <a:pt x="5941" y="165"/>
                  </a:cubicBezTo>
                  <a:cubicBezTo>
                    <a:pt x="7873" y="22"/>
                    <a:pt x="9805" y="94"/>
                    <a:pt x="11737" y="94"/>
                  </a:cubicBezTo>
                  <a:close/>
                </a:path>
              </a:pathLst>
            </a:custGeom>
            <a:solidFill>
              <a:srgbClr val="3A669B"/>
            </a:solidFill>
            <a:ln w="71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434B769-DDD5-44FB-9DF7-D0AAAE18E46D}"/>
                </a:ext>
              </a:extLst>
            </p:cNvPr>
            <p:cNvSpPr/>
            <p:nvPr/>
          </p:nvSpPr>
          <p:spPr>
            <a:xfrm>
              <a:off x="8028243" y="3919208"/>
              <a:ext cx="21985" cy="21843"/>
            </a:xfrm>
            <a:custGeom>
              <a:avLst/>
              <a:gdLst>
                <a:gd name="connsiteX0" fmla="*/ 11834 w 21985"/>
                <a:gd name="connsiteY0" fmla="*/ 21826 h 21843"/>
                <a:gd name="connsiteX1" fmla="*/ 4249 w 21985"/>
                <a:gd name="connsiteY1" fmla="*/ 21826 h 21843"/>
                <a:gd name="connsiteX2" fmla="*/ 98 w 21985"/>
                <a:gd name="connsiteY2" fmla="*/ 17818 h 21843"/>
                <a:gd name="connsiteX3" fmla="*/ 27 w 21985"/>
                <a:gd name="connsiteY3" fmla="*/ 3506 h 21843"/>
                <a:gd name="connsiteX4" fmla="*/ 1744 w 21985"/>
                <a:gd name="connsiteY4" fmla="*/ 859 h 21843"/>
                <a:gd name="connsiteX5" fmla="*/ 3891 w 21985"/>
                <a:gd name="connsiteY5" fmla="*/ 0 h 21843"/>
                <a:gd name="connsiteX6" fmla="*/ 5179 w 21985"/>
                <a:gd name="connsiteY6" fmla="*/ 1717 h 21843"/>
                <a:gd name="connsiteX7" fmla="*/ 5179 w 21985"/>
                <a:gd name="connsiteY7" fmla="*/ 12666 h 21843"/>
                <a:gd name="connsiteX8" fmla="*/ 10904 w 21985"/>
                <a:gd name="connsiteY8" fmla="*/ 18463 h 21843"/>
                <a:gd name="connsiteX9" fmla="*/ 20994 w 21985"/>
                <a:gd name="connsiteY9" fmla="*/ 18534 h 21843"/>
                <a:gd name="connsiteX10" fmla="*/ 21924 w 21985"/>
                <a:gd name="connsiteY10" fmla="*/ 20466 h 21843"/>
                <a:gd name="connsiteX11" fmla="*/ 21137 w 21985"/>
                <a:gd name="connsiteY11" fmla="*/ 21754 h 21843"/>
                <a:gd name="connsiteX12" fmla="*/ 11834 w 21985"/>
                <a:gd name="connsiteY12" fmla="*/ 21826 h 2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85" h="21843">
                  <a:moveTo>
                    <a:pt x="11834" y="21826"/>
                  </a:moveTo>
                  <a:cubicBezTo>
                    <a:pt x="9330" y="21826"/>
                    <a:pt x="6825" y="21826"/>
                    <a:pt x="4249" y="21826"/>
                  </a:cubicBezTo>
                  <a:cubicBezTo>
                    <a:pt x="1530" y="21826"/>
                    <a:pt x="170" y="20180"/>
                    <a:pt x="98" y="17818"/>
                  </a:cubicBezTo>
                  <a:cubicBezTo>
                    <a:pt x="-116" y="13096"/>
                    <a:pt x="98" y="8301"/>
                    <a:pt x="27" y="3506"/>
                  </a:cubicBezTo>
                  <a:cubicBezTo>
                    <a:pt x="27" y="2147"/>
                    <a:pt x="957" y="1503"/>
                    <a:pt x="1744" y="859"/>
                  </a:cubicBezTo>
                  <a:cubicBezTo>
                    <a:pt x="2317" y="358"/>
                    <a:pt x="3175" y="0"/>
                    <a:pt x="3891" y="0"/>
                  </a:cubicBezTo>
                  <a:cubicBezTo>
                    <a:pt x="4750" y="0"/>
                    <a:pt x="5179" y="644"/>
                    <a:pt x="5179" y="1717"/>
                  </a:cubicBezTo>
                  <a:cubicBezTo>
                    <a:pt x="5108" y="5367"/>
                    <a:pt x="5108" y="9017"/>
                    <a:pt x="5179" y="12666"/>
                  </a:cubicBezTo>
                  <a:cubicBezTo>
                    <a:pt x="5251" y="17389"/>
                    <a:pt x="6181" y="18391"/>
                    <a:pt x="10904" y="18463"/>
                  </a:cubicBezTo>
                  <a:cubicBezTo>
                    <a:pt x="14267" y="18534"/>
                    <a:pt x="17631" y="18391"/>
                    <a:pt x="20994" y="18534"/>
                  </a:cubicBezTo>
                  <a:cubicBezTo>
                    <a:pt x="21781" y="18606"/>
                    <a:pt x="22139" y="19608"/>
                    <a:pt x="21924" y="20466"/>
                  </a:cubicBezTo>
                  <a:cubicBezTo>
                    <a:pt x="21781" y="20967"/>
                    <a:pt x="21423" y="21754"/>
                    <a:pt x="21137" y="21754"/>
                  </a:cubicBezTo>
                  <a:cubicBezTo>
                    <a:pt x="17988" y="21897"/>
                    <a:pt x="14911" y="21826"/>
                    <a:pt x="11834" y="21826"/>
                  </a:cubicBezTo>
                  <a:close/>
                </a:path>
              </a:pathLst>
            </a:custGeom>
            <a:solidFill>
              <a:srgbClr val="2C639B"/>
            </a:solidFill>
            <a:ln w="71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1E27905-2128-4EE0-BE49-B63E032AE080}"/>
                </a:ext>
              </a:extLst>
            </p:cNvPr>
            <p:cNvSpPr/>
            <p:nvPr/>
          </p:nvSpPr>
          <p:spPr>
            <a:xfrm>
              <a:off x="8772794" y="3925878"/>
              <a:ext cx="17402" cy="15185"/>
            </a:xfrm>
            <a:custGeom>
              <a:avLst/>
              <a:gdLst>
                <a:gd name="connsiteX0" fmla="*/ 8722 w 17402"/>
                <a:gd name="connsiteY0" fmla="*/ 56 h 15185"/>
                <a:gd name="connsiteX1" fmla="*/ 14804 w 17402"/>
                <a:gd name="connsiteY1" fmla="*/ 1631 h 15185"/>
                <a:gd name="connsiteX2" fmla="*/ 17309 w 17402"/>
                <a:gd name="connsiteY2" fmla="*/ 5566 h 15185"/>
                <a:gd name="connsiteX3" fmla="*/ 13015 w 17402"/>
                <a:gd name="connsiteY3" fmla="*/ 6711 h 15185"/>
                <a:gd name="connsiteX4" fmla="*/ 8793 w 17402"/>
                <a:gd name="connsiteY4" fmla="*/ 6783 h 15185"/>
                <a:gd name="connsiteX5" fmla="*/ 5716 w 17402"/>
                <a:gd name="connsiteY5" fmla="*/ 7427 h 15185"/>
                <a:gd name="connsiteX6" fmla="*/ 6503 w 17402"/>
                <a:gd name="connsiteY6" fmla="*/ 10289 h 15185"/>
                <a:gd name="connsiteX7" fmla="*/ 9938 w 17402"/>
                <a:gd name="connsiteY7" fmla="*/ 11506 h 15185"/>
                <a:gd name="connsiteX8" fmla="*/ 12729 w 17402"/>
                <a:gd name="connsiteY8" fmla="*/ 10075 h 15185"/>
                <a:gd name="connsiteX9" fmla="*/ 15520 w 17402"/>
                <a:gd name="connsiteY9" fmla="*/ 11077 h 15185"/>
                <a:gd name="connsiteX10" fmla="*/ 14160 w 17402"/>
                <a:gd name="connsiteY10" fmla="*/ 13510 h 15185"/>
                <a:gd name="connsiteX11" fmla="*/ 7290 w 17402"/>
                <a:gd name="connsiteY11" fmla="*/ 15156 h 15185"/>
                <a:gd name="connsiteX12" fmla="*/ 1279 w 17402"/>
                <a:gd name="connsiteY12" fmla="*/ 11291 h 15185"/>
                <a:gd name="connsiteX13" fmla="*/ 707 w 17402"/>
                <a:gd name="connsiteY13" fmla="*/ 4493 h 15185"/>
                <a:gd name="connsiteX14" fmla="*/ 6074 w 17402"/>
                <a:gd name="connsiteY14" fmla="*/ 56 h 15185"/>
                <a:gd name="connsiteX15" fmla="*/ 8722 w 17402"/>
                <a:gd name="connsiteY15" fmla="*/ 56 h 1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 h="15185">
                  <a:moveTo>
                    <a:pt x="8722" y="56"/>
                  </a:moveTo>
                  <a:cubicBezTo>
                    <a:pt x="10797" y="271"/>
                    <a:pt x="13230" y="-802"/>
                    <a:pt x="14804" y="1631"/>
                  </a:cubicBezTo>
                  <a:cubicBezTo>
                    <a:pt x="15663" y="2919"/>
                    <a:pt x="17881" y="3634"/>
                    <a:pt x="17309" y="5566"/>
                  </a:cubicBezTo>
                  <a:cubicBezTo>
                    <a:pt x="16665" y="7856"/>
                    <a:pt x="14518" y="6568"/>
                    <a:pt x="13015" y="6711"/>
                  </a:cubicBezTo>
                  <a:cubicBezTo>
                    <a:pt x="11656" y="6926"/>
                    <a:pt x="10224" y="6711"/>
                    <a:pt x="8793" y="6783"/>
                  </a:cubicBezTo>
                  <a:cubicBezTo>
                    <a:pt x="7720" y="6855"/>
                    <a:pt x="6432" y="6211"/>
                    <a:pt x="5716" y="7427"/>
                  </a:cubicBezTo>
                  <a:cubicBezTo>
                    <a:pt x="5144" y="8500"/>
                    <a:pt x="5573" y="9431"/>
                    <a:pt x="6503" y="10289"/>
                  </a:cubicBezTo>
                  <a:cubicBezTo>
                    <a:pt x="7505" y="11220"/>
                    <a:pt x="8435" y="12508"/>
                    <a:pt x="9938" y="11506"/>
                  </a:cubicBezTo>
                  <a:cubicBezTo>
                    <a:pt x="10868" y="10934"/>
                    <a:pt x="11441" y="9932"/>
                    <a:pt x="12729" y="10075"/>
                  </a:cubicBezTo>
                  <a:cubicBezTo>
                    <a:pt x="13802" y="10218"/>
                    <a:pt x="15162" y="9789"/>
                    <a:pt x="15520" y="11077"/>
                  </a:cubicBezTo>
                  <a:cubicBezTo>
                    <a:pt x="15806" y="12079"/>
                    <a:pt x="15591" y="12937"/>
                    <a:pt x="14160" y="13510"/>
                  </a:cubicBezTo>
                  <a:cubicBezTo>
                    <a:pt x="11942" y="14368"/>
                    <a:pt x="9795" y="15370"/>
                    <a:pt x="7290" y="15156"/>
                  </a:cubicBezTo>
                  <a:cubicBezTo>
                    <a:pt x="4643" y="14869"/>
                    <a:pt x="3856" y="12079"/>
                    <a:pt x="1279" y="11291"/>
                  </a:cubicBezTo>
                  <a:cubicBezTo>
                    <a:pt x="-581" y="10719"/>
                    <a:pt x="-80" y="6497"/>
                    <a:pt x="707" y="4493"/>
                  </a:cubicBezTo>
                  <a:cubicBezTo>
                    <a:pt x="1422" y="2561"/>
                    <a:pt x="3211" y="199"/>
                    <a:pt x="6074" y="56"/>
                  </a:cubicBezTo>
                  <a:cubicBezTo>
                    <a:pt x="7076" y="-15"/>
                    <a:pt x="7935" y="56"/>
                    <a:pt x="8722" y="56"/>
                  </a:cubicBezTo>
                  <a:close/>
                </a:path>
              </a:pathLst>
            </a:custGeom>
            <a:solidFill>
              <a:srgbClr val="2A5E95"/>
            </a:solidFill>
            <a:ln w="71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F03A1CA-4A79-42DF-82BE-D055EADEF358}"/>
                </a:ext>
              </a:extLst>
            </p:cNvPr>
            <p:cNvSpPr/>
            <p:nvPr/>
          </p:nvSpPr>
          <p:spPr>
            <a:xfrm>
              <a:off x="8566476" y="3919136"/>
              <a:ext cx="20241" cy="21915"/>
            </a:xfrm>
            <a:custGeom>
              <a:avLst/>
              <a:gdLst>
                <a:gd name="connsiteX0" fmla="*/ 72 w 20241"/>
                <a:gd name="connsiteY0" fmla="*/ 10591 h 21915"/>
                <a:gd name="connsiteX1" fmla="*/ 72 w 20241"/>
                <a:gd name="connsiteY1" fmla="*/ 2219 h 21915"/>
                <a:gd name="connsiteX2" fmla="*/ 2648 w 20241"/>
                <a:gd name="connsiteY2" fmla="*/ 0 h 21915"/>
                <a:gd name="connsiteX3" fmla="*/ 5152 w 20241"/>
                <a:gd name="connsiteY3" fmla="*/ 2219 h 21915"/>
                <a:gd name="connsiteX4" fmla="*/ 5152 w 20241"/>
                <a:gd name="connsiteY4" fmla="*/ 8086 h 21915"/>
                <a:gd name="connsiteX5" fmla="*/ 5725 w 20241"/>
                <a:gd name="connsiteY5" fmla="*/ 17747 h 21915"/>
                <a:gd name="connsiteX6" fmla="*/ 15171 w 20241"/>
                <a:gd name="connsiteY6" fmla="*/ 18534 h 21915"/>
                <a:gd name="connsiteX7" fmla="*/ 19321 w 20241"/>
                <a:gd name="connsiteY7" fmla="*/ 18606 h 21915"/>
                <a:gd name="connsiteX8" fmla="*/ 20180 w 20241"/>
                <a:gd name="connsiteY8" fmla="*/ 19822 h 21915"/>
                <a:gd name="connsiteX9" fmla="*/ 19250 w 20241"/>
                <a:gd name="connsiteY9" fmla="*/ 21826 h 21915"/>
                <a:gd name="connsiteX10" fmla="*/ 1717 w 20241"/>
                <a:gd name="connsiteY10" fmla="*/ 21898 h 21915"/>
                <a:gd name="connsiteX11" fmla="*/ 0 w 20241"/>
                <a:gd name="connsiteY11" fmla="*/ 19751 h 21915"/>
                <a:gd name="connsiteX12" fmla="*/ 72 w 20241"/>
                <a:gd name="connsiteY12" fmla="*/ 10591 h 2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1" h="21915">
                  <a:moveTo>
                    <a:pt x="72" y="10591"/>
                  </a:moveTo>
                  <a:cubicBezTo>
                    <a:pt x="72" y="7800"/>
                    <a:pt x="143" y="5009"/>
                    <a:pt x="72" y="2219"/>
                  </a:cubicBezTo>
                  <a:cubicBezTo>
                    <a:pt x="0" y="286"/>
                    <a:pt x="1002" y="0"/>
                    <a:pt x="2648" y="0"/>
                  </a:cubicBezTo>
                  <a:cubicBezTo>
                    <a:pt x="4294" y="0"/>
                    <a:pt x="5296" y="286"/>
                    <a:pt x="5152" y="2219"/>
                  </a:cubicBezTo>
                  <a:cubicBezTo>
                    <a:pt x="5081" y="4151"/>
                    <a:pt x="5081" y="6154"/>
                    <a:pt x="5152" y="8086"/>
                  </a:cubicBezTo>
                  <a:cubicBezTo>
                    <a:pt x="5224" y="11378"/>
                    <a:pt x="4151" y="15600"/>
                    <a:pt x="5725" y="17747"/>
                  </a:cubicBezTo>
                  <a:cubicBezTo>
                    <a:pt x="7514" y="20109"/>
                    <a:pt x="11951" y="18248"/>
                    <a:pt x="15171" y="18534"/>
                  </a:cubicBezTo>
                  <a:cubicBezTo>
                    <a:pt x="16531" y="18677"/>
                    <a:pt x="17962" y="18463"/>
                    <a:pt x="19321" y="18606"/>
                  </a:cubicBezTo>
                  <a:cubicBezTo>
                    <a:pt x="19679" y="18606"/>
                    <a:pt x="20037" y="19393"/>
                    <a:pt x="20180" y="19822"/>
                  </a:cubicBezTo>
                  <a:cubicBezTo>
                    <a:pt x="20395" y="20681"/>
                    <a:pt x="20037" y="21826"/>
                    <a:pt x="19250" y="21826"/>
                  </a:cubicBezTo>
                  <a:cubicBezTo>
                    <a:pt x="13382" y="21969"/>
                    <a:pt x="7514" y="21898"/>
                    <a:pt x="1717" y="21898"/>
                  </a:cubicBezTo>
                  <a:cubicBezTo>
                    <a:pt x="72" y="21898"/>
                    <a:pt x="0" y="20896"/>
                    <a:pt x="0" y="19751"/>
                  </a:cubicBezTo>
                  <a:cubicBezTo>
                    <a:pt x="72" y="16674"/>
                    <a:pt x="72" y="13597"/>
                    <a:pt x="72" y="10591"/>
                  </a:cubicBezTo>
                  <a:close/>
                </a:path>
              </a:pathLst>
            </a:custGeom>
            <a:solidFill>
              <a:srgbClr val="F79726"/>
            </a:solidFill>
            <a:ln w="71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A22B1DE-CB8A-4646-9686-6EF528FA586C}"/>
                </a:ext>
              </a:extLst>
            </p:cNvPr>
            <p:cNvSpPr/>
            <p:nvPr/>
          </p:nvSpPr>
          <p:spPr>
            <a:xfrm>
              <a:off x="8916181" y="3919253"/>
              <a:ext cx="15379" cy="21930"/>
            </a:xfrm>
            <a:custGeom>
              <a:avLst/>
              <a:gdLst>
                <a:gd name="connsiteX0" fmla="*/ 155 w 15379"/>
                <a:gd name="connsiteY0" fmla="*/ 10044 h 21930"/>
                <a:gd name="connsiteX1" fmla="*/ 155 w 15379"/>
                <a:gd name="connsiteY1" fmla="*/ 1672 h 21930"/>
                <a:gd name="connsiteX2" fmla="*/ 1515 w 15379"/>
                <a:gd name="connsiteY2" fmla="*/ 26 h 21930"/>
                <a:gd name="connsiteX3" fmla="*/ 3519 w 15379"/>
                <a:gd name="connsiteY3" fmla="*/ 1815 h 21930"/>
                <a:gd name="connsiteX4" fmla="*/ 3519 w 15379"/>
                <a:gd name="connsiteY4" fmla="*/ 4320 h 21930"/>
                <a:gd name="connsiteX5" fmla="*/ 5880 w 15379"/>
                <a:gd name="connsiteY5" fmla="*/ 6753 h 21930"/>
                <a:gd name="connsiteX6" fmla="*/ 14968 w 15379"/>
                <a:gd name="connsiteY6" fmla="*/ 7182 h 21930"/>
                <a:gd name="connsiteX7" fmla="*/ 15326 w 15379"/>
                <a:gd name="connsiteY7" fmla="*/ 17129 h 21930"/>
                <a:gd name="connsiteX8" fmla="*/ 15326 w 15379"/>
                <a:gd name="connsiteY8" fmla="*/ 20492 h 21930"/>
                <a:gd name="connsiteX9" fmla="*/ 13752 w 15379"/>
                <a:gd name="connsiteY9" fmla="*/ 21923 h 21930"/>
                <a:gd name="connsiteX10" fmla="*/ 12034 w 15379"/>
                <a:gd name="connsiteY10" fmla="*/ 20635 h 21930"/>
                <a:gd name="connsiteX11" fmla="*/ 11963 w 15379"/>
                <a:gd name="connsiteY11" fmla="*/ 13909 h 21930"/>
                <a:gd name="connsiteX12" fmla="*/ 10245 w 15379"/>
                <a:gd name="connsiteY12" fmla="*/ 10116 h 21930"/>
                <a:gd name="connsiteX13" fmla="*/ 3590 w 15379"/>
                <a:gd name="connsiteY13" fmla="*/ 13336 h 21930"/>
                <a:gd name="connsiteX14" fmla="*/ 3519 w 15379"/>
                <a:gd name="connsiteY14" fmla="*/ 14982 h 21930"/>
                <a:gd name="connsiteX15" fmla="*/ 1515 w 15379"/>
                <a:gd name="connsiteY15" fmla="*/ 21494 h 21930"/>
                <a:gd name="connsiteX16" fmla="*/ 227 w 15379"/>
                <a:gd name="connsiteY16" fmla="*/ 15125 h 21930"/>
                <a:gd name="connsiteX17" fmla="*/ 155 w 15379"/>
                <a:gd name="connsiteY17" fmla="*/ 10044 h 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9" h="21930">
                  <a:moveTo>
                    <a:pt x="155" y="10044"/>
                  </a:moveTo>
                  <a:cubicBezTo>
                    <a:pt x="155" y="7254"/>
                    <a:pt x="227" y="4463"/>
                    <a:pt x="155" y="1672"/>
                  </a:cubicBezTo>
                  <a:cubicBezTo>
                    <a:pt x="155" y="598"/>
                    <a:pt x="656" y="98"/>
                    <a:pt x="1515" y="26"/>
                  </a:cubicBezTo>
                  <a:cubicBezTo>
                    <a:pt x="2803" y="-117"/>
                    <a:pt x="3662" y="312"/>
                    <a:pt x="3519" y="1815"/>
                  </a:cubicBezTo>
                  <a:cubicBezTo>
                    <a:pt x="3447" y="2674"/>
                    <a:pt x="3590" y="3532"/>
                    <a:pt x="3519" y="4320"/>
                  </a:cubicBezTo>
                  <a:cubicBezTo>
                    <a:pt x="3304" y="6109"/>
                    <a:pt x="4019" y="6753"/>
                    <a:pt x="5880" y="6753"/>
                  </a:cubicBezTo>
                  <a:cubicBezTo>
                    <a:pt x="8886" y="6753"/>
                    <a:pt x="11891" y="7039"/>
                    <a:pt x="14968" y="7182"/>
                  </a:cubicBezTo>
                  <a:cubicBezTo>
                    <a:pt x="15111" y="10474"/>
                    <a:pt x="15255" y="13765"/>
                    <a:pt x="15326" y="17129"/>
                  </a:cubicBezTo>
                  <a:cubicBezTo>
                    <a:pt x="15398" y="18274"/>
                    <a:pt x="15398" y="19347"/>
                    <a:pt x="15326" y="20492"/>
                  </a:cubicBezTo>
                  <a:cubicBezTo>
                    <a:pt x="15255" y="21422"/>
                    <a:pt x="14754" y="21852"/>
                    <a:pt x="13752" y="21923"/>
                  </a:cubicBezTo>
                  <a:cubicBezTo>
                    <a:pt x="12750" y="21995"/>
                    <a:pt x="12106" y="21494"/>
                    <a:pt x="12034" y="20635"/>
                  </a:cubicBezTo>
                  <a:cubicBezTo>
                    <a:pt x="11891" y="18417"/>
                    <a:pt x="12106" y="16127"/>
                    <a:pt x="11963" y="13909"/>
                  </a:cubicBezTo>
                  <a:cubicBezTo>
                    <a:pt x="11820" y="12549"/>
                    <a:pt x="13108" y="10402"/>
                    <a:pt x="10245" y="10116"/>
                  </a:cubicBezTo>
                  <a:cubicBezTo>
                    <a:pt x="6953" y="9758"/>
                    <a:pt x="4019" y="11046"/>
                    <a:pt x="3590" y="13336"/>
                  </a:cubicBezTo>
                  <a:cubicBezTo>
                    <a:pt x="3519" y="13909"/>
                    <a:pt x="3733" y="14481"/>
                    <a:pt x="3519" y="14982"/>
                  </a:cubicBezTo>
                  <a:cubicBezTo>
                    <a:pt x="2874" y="17272"/>
                    <a:pt x="5308" y="21494"/>
                    <a:pt x="1515" y="21494"/>
                  </a:cubicBezTo>
                  <a:cubicBezTo>
                    <a:pt x="-1204" y="21494"/>
                    <a:pt x="656" y="17343"/>
                    <a:pt x="227" y="15125"/>
                  </a:cubicBezTo>
                  <a:cubicBezTo>
                    <a:pt x="-59" y="13408"/>
                    <a:pt x="155" y="11690"/>
                    <a:pt x="155" y="10044"/>
                  </a:cubicBezTo>
                  <a:close/>
                </a:path>
              </a:pathLst>
            </a:custGeom>
            <a:solidFill>
              <a:srgbClr val="22548E"/>
            </a:solidFill>
            <a:ln w="71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B4FCB13-9727-4E70-9C63-479F2C5102FF}"/>
                </a:ext>
              </a:extLst>
            </p:cNvPr>
            <p:cNvSpPr/>
            <p:nvPr/>
          </p:nvSpPr>
          <p:spPr>
            <a:xfrm>
              <a:off x="8936522" y="3925786"/>
              <a:ext cx="18549" cy="15161"/>
            </a:xfrm>
            <a:custGeom>
              <a:avLst/>
              <a:gdLst>
                <a:gd name="connsiteX0" fmla="*/ 18528 w 18549"/>
                <a:gd name="connsiteY0" fmla="*/ 6588 h 15161"/>
                <a:gd name="connsiteX1" fmla="*/ 7221 w 18549"/>
                <a:gd name="connsiteY1" fmla="*/ 14675 h 15161"/>
                <a:gd name="connsiteX2" fmla="*/ 3643 w 18549"/>
                <a:gd name="connsiteY2" fmla="*/ 13100 h 15161"/>
                <a:gd name="connsiteX3" fmla="*/ 2284 w 18549"/>
                <a:gd name="connsiteY3" fmla="*/ 2080 h 15161"/>
                <a:gd name="connsiteX4" fmla="*/ 3500 w 18549"/>
                <a:gd name="connsiteY4" fmla="*/ 935 h 15161"/>
                <a:gd name="connsiteX5" fmla="*/ 13304 w 18549"/>
                <a:gd name="connsiteY5" fmla="*/ 220 h 15161"/>
                <a:gd name="connsiteX6" fmla="*/ 17741 w 18549"/>
                <a:gd name="connsiteY6" fmla="*/ 3583 h 15161"/>
                <a:gd name="connsiteX7" fmla="*/ 18528 w 18549"/>
                <a:gd name="connsiteY7" fmla="*/ 6588 h 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49" h="15161">
                  <a:moveTo>
                    <a:pt x="18528" y="6588"/>
                  </a:moveTo>
                  <a:cubicBezTo>
                    <a:pt x="18671" y="11455"/>
                    <a:pt x="11515" y="16822"/>
                    <a:pt x="7221" y="14675"/>
                  </a:cubicBezTo>
                  <a:cubicBezTo>
                    <a:pt x="6076" y="14102"/>
                    <a:pt x="4717" y="13888"/>
                    <a:pt x="3643" y="13100"/>
                  </a:cubicBezTo>
                  <a:cubicBezTo>
                    <a:pt x="-722" y="9809"/>
                    <a:pt x="-1151" y="6517"/>
                    <a:pt x="2284" y="2080"/>
                  </a:cubicBezTo>
                  <a:cubicBezTo>
                    <a:pt x="2641" y="1651"/>
                    <a:pt x="2999" y="1150"/>
                    <a:pt x="3500" y="935"/>
                  </a:cubicBezTo>
                  <a:cubicBezTo>
                    <a:pt x="6649" y="-782"/>
                    <a:pt x="10012" y="434"/>
                    <a:pt x="13304" y="220"/>
                  </a:cubicBezTo>
                  <a:cubicBezTo>
                    <a:pt x="15594" y="76"/>
                    <a:pt x="16238" y="2510"/>
                    <a:pt x="17741" y="3583"/>
                  </a:cubicBezTo>
                  <a:cubicBezTo>
                    <a:pt x="18886" y="4299"/>
                    <a:pt x="18456" y="5515"/>
                    <a:pt x="18528" y="6588"/>
                  </a:cubicBezTo>
                  <a:close/>
                </a:path>
              </a:pathLst>
            </a:custGeom>
            <a:solidFill>
              <a:srgbClr val="2A5A91"/>
            </a:solidFill>
            <a:ln w="71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8262112-35DC-48BC-9932-7CBB03EBF1A9}"/>
                </a:ext>
              </a:extLst>
            </p:cNvPr>
            <p:cNvSpPr/>
            <p:nvPr/>
          </p:nvSpPr>
          <p:spPr>
            <a:xfrm>
              <a:off x="8881253" y="3925588"/>
              <a:ext cx="17880" cy="20535"/>
            </a:xfrm>
            <a:custGeom>
              <a:avLst/>
              <a:gdLst>
                <a:gd name="connsiteX0" fmla="*/ 4025 w 17880"/>
                <a:gd name="connsiteY0" fmla="*/ 20526 h 20535"/>
                <a:gd name="connsiteX1" fmla="*/ 1879 w 17880"/>
                <a:gd name="connsiteY1" fmla="*/ 19953 h 20535"/>
                <a:gd name="connsiteX2" fmla="*/ 3668 w 17880"/>
                <a:gd name="connsiteY2" fmla="*/ 17664 h 20535"/>
                <a:gd name="connsiteX3" fmla="*/ 6101 w 17880"/>
                <a:gd name="connsiteY3" fmla="*/ 12440 h 20535"/>
                <a:gd name="connsiteX4" fmla="*/ 1664 w 17880"/>
                <a:gd name="connsiteY4" fmla="*/ 3352 h 20535"/>
                <a:gd name="connsiteX5" fmla="*/ 877 w 17880"/>
                <a:gd name="connsiteY5" fmla="*/ 489 h 20535"/>
                <a:gd name="connsiteX6" fmla="*/ 4813 w 17880"/>
                <a:gd name="connsiteY6" fmla="*/ 1777 h 20535"/>
                <a:gd name="connsiteX7" fmla="*/ 6745 w 17880"/>
                <a:gd name="connsiteY7" fmla="*/ 6142 h 20535"/>
                <a:gd name="connsiteX8" fmla="*/ 8892 w 17880"/>
                <a:gd name="connsiteY8" fmla="*/ 8504 h 20535"/>
                <a:gd name="connsiteX9" fmla="*/ 11468 w 17880"/>
                <a:gd name="connsiteY9" fmla="*/ 7860 h 20535"/>
                <a:gd name="connsiteX10" fmla="*/ 13257 w 17880"/>
                <a:gd name="connsiteY10" fmla="*/ 1849 h 20535"/>
                <a:gd name="connsiteX11" fmla="*/ 16549 w 17880"/>
                <a:gd name="connsiteY11" fmla="*/ 489 h 20535"/>
                <a:gd name="connsiteX12" fmla="*/ 17550 w 17880"/>
                <a:gd name="connsiteY12" fmla="*/ 2207 h 20535"/>
                <a:gd name="connsiteX13" fmla="*/ 11468 w 17880"/>
                <a:gd name="connsiteY13" fmla="*/ 15660 h 20535"/>
                <a:gd name="connsiteX14" fmla="*/ 4025 w 17880"/>
                <a:gd name="connsiteY14" fmla="*/ 20526 h 2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80" h="20535">
                  <a:moveTo>
                    <a:pt x="4025" y="20526"/>
                  </a:moveTo>
                  <a:cubicBezTo>
                    <a:pt x="3238" y="20383"/>
                    <a:pt x="1879" y="20884"/>
                    <a:pt x="1879" y="19953"/>
                  </a:cubicBezTo>
                  <a:cubicBezTo>
                    <a:pt x="1879" y="19166"/>
                    <a:pt x="2880" y="17807"/>
                    <a:pt x="3668" y="17664"/>
                  </a:cubicBezTo>
                  <a:cubicBezTo>
                    <a:pt x="7031" y="16948"/>
                    <a:pt x="7103" y="15159"/>
                    <a:pt x="6101" y="12440"/>
                  </a:cubicBezTo>
                  <a:cubicBezTo>
                    <a:pt x="4884" y="9291"/>
                    <a:pt x="3095" y="6429"/>
                    <a:pt x="1664" y="3352"/>
                  </a:cubicBezTo>
                  <a:cubicBezTo>
                    <a:pt x="1306" y="2564"/>
                    <a:pt x="-1342" y="1563"/>
                    <a:pt x="877" y="489"/>
                  </a:cubicBezTo>
                  <a:cubicBezTo>
                    <a:pt x="1807" y="60"/>
                    <a:pt x="4526" y="-799"/>
                    <a:pt x="4813" y="1777"/>
                  </a:cubicBezTo>
                  <a:cubicBezTo>
                    <a:pt x="5027" y="3495"/>
                    <a:pt x="7031" y="4139"/>
                    <a:pt x="6745" y="6142"/>
                  </a:cubicBezTo>
                  <a:cubicBezTo>
                    <a:pt x="6673" y="6786"/>
                    <a:pt x="8033" y="7860"/>
                    <a:pt x="8892" y="8504"/>
                  </a:cubicBezTo>
                  <a:cubicBezTo>
                    <a:pt x="9893" y="9148"/>
                    <a:pt x="11682" y="8790"/>
                    <a:pt x="11468" y="7860"/>
                  </a:cubicBezTo>
                  <a:cubicBezTo>
                    <a:pt x="10967" y="5355"/>
                    <a:pt x="12827" y="3852"/>
                    <a:pt x="13257" y="1849"/>
                  </a:cubicBezTo>
                  <a:cubicBezTo>
                    <a:pt x="13686" y="-298"/>
                    <a:pt x="15332" y="561"/>
                    <a:pt x="16549" y="489"/>
                  </a:cubicBezTo>
                  <a:cubicBezTo>
                    <a:pt x="17765" y="418"/>
                    <a:pt x="18266" y="561"/>
                    <a:pt x="17550" y="2207"/>
                  </a:cubicBezTo>
                  <a:cubicBezTo>
                    <a:pt x="15547" y="6643"/>
                    <a:pt x="12541" y="10651"/>
                    <a:pt x="11468" y="15660"/>
                  </a:cubicBezTo>
                  <a:cubicBezTo>
                    <a:pt x="10752" y="18809"/>
                    <a:pt x="7603" y="20454"/>
                    <a:pt x="4025" y="20526"/>
                  </a:cubicBezTo>
                  <a:close/>
                </a:path>
              </a:pathLst>
            </a:custGeom>
            <a:solidFill>
              <a:srgbClr val="2A5992"/>
            </a:solidFill>
            <a:ln w="71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C146B8D-C73D-427A-8D7F-F77C0D8BC1DF}"/>
                </a:ext>
              </a:extLst>
            </p:cNvPr>
            <p:cNvSpPr/>
            <p:nvPr/>
          </p:nvSpPr>
          <p:spPr>
            <a:xfrm>
              <a:off x="8960062" y="3925873"/>
              <a:ext cx="15167" cy="15238"/>
            </a:xfrm>
            <a:custGeom>
              <a:avLst/>
              <a:gdLst>
                <a:gd name="connsiteX0" fmla="*/ 68 w 15167"/>
                <a:gd name="connsiteY0" fmla="*/ 7217 h 15238"/>
                <a:gd name="connsiteX1" fmla="*/ 68 w 15167"/>
                <a:gd name="connsiteY1" fmla="*/ 2995 h 15238"/>
                <a:gd name="connsiteX2" fmla="*/ 3503 w 15167"/>
                <a:gd name="connsiteY2" fmla="*/ 61 h 15238"/>
                <a:gd name="connsiteX3" fmla="*/ 15025 w 15167"/>
                <a:gd name="connsiteY3" fmla="*/ 705 h 15238"/>
                <a:gd name="connsiteX4" fmla="*/ 15168 w 15167"/>
                <a:gd name="connsiteY4" fmla="*/ 14087 h 15238"/>
                <a:gd name="connsiteX5" fmla="*/ 14237 w 15167"/>
                <a:gd name="connsiteY5" fmla="*/ 15017 h 15238"/>
                <a:gd name="connsiteX6" fmla="*/ 13021 w 15167"/>
                <a:gd name="connsiteY6" fmla="*/ 13872 h 15238"/>
                <a:gd name="connsiteX7" fmla="*/ 11804 w 15167"/>
                <a:gd name="connsiteY7" fmla="*/ 11868 h 15238"/>
                <a:gd name="connsiteX8" fmla="*/ 11804 w 15167"/>
                <a:gd name="connsiteY8" fmla="*/ 7646 h 15238"/>
                <a:gd name="connsiteX9" fmla="*/ 9657 w 15167"/>
                <a:gd name="connsiteY9" fmla="*/ 3424 h 15238"/>
                <a:gd name="connsiteX10" fmla="*/ 3432 w 15167"/>
                <a:gd name="connsiteY10" fmla="*/ 7933 h 15238"/>
                <a:gd name="connsiteX11" fmla="*/ 3360 w 15167"/>
                <a:gd name="connsiteY11" fmla="*/ 13801 h 15238"/>
                <a:gd name="connsiteX12" fmla="*/ 1786 w 15167"/>
                <a:gd name="connsiteY12" fmla="*/ 15232 h 15238"/>
                <a:gd name="connsiteX13" fmla="*/ 68 w 15167"/>
                <a:gd name="connsiteY13" fmla="*/ 13944 h 15238"/>
                <a:gd name="connsiteX14" fmla="*/ 68 w 15167"/>
                <a:gd name="connsiteY14" fmla="*/ 7217 h 1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67" h="15238">
                  <a:moveTo>
                    <a:pt x="68" y="7217"/>
                  </a:moveTo>
                  <a:cubicBezTo>
                    <a:pt x="68" y="5786"/>
                    <a:pt x="212" y="4426"/>
                    <a:pt x="68" y="2995"/>
                  </a:cubicBezTo>
                  <a:cubicBezTo>
                    <a:pt x="-361" y="61"/>
                    <a:pt x="1285" y="-154"/>
                    <a:pt x="3503" y="61"/>
                  </a:cubicBezTo>
                  <a:cubicBezTo>
                    <a:pt x="7296" y="419"/>
                    <a:pt x="11232" y="-583"/>
                    <a:pt x="15025" y="705"/>
                  </a:cubicBezTo>
                  <a:cubicBezTo>
                    <a:pt x="15096" y="5142"/>
                    <a:pt x="15168" y="9650"/>
                    <a:pt x="15168" y="14087"/>
                  </a:cubicBezTo>
                  <a:cubicBezTo>
                    <a:pt x="15168" y="14445"/>
                    <a:pt x="14380" y="15089"/>
                    <a:pt x="14237" y="15017"/>
                  </a:cubicBezTo>
                  <a:cubicBezTo>
                    <a:pt x="13736" y="14731"/>
                    <a:pt x="13379" y="14301"/>
                    <a:pt x="13021" y="13872"/>
                  </a:cubicBezTo>
                  <a:cubicBezTo>
                    <a:pt x="12520" y="13300"/>
                    <a:pt x="11661" y="12942"/>
                    <a:pt x="11804" y="11868"/>
                  </a:cubicBezTo>
                  <a:cubicBezTo>
                    <a:pt x="11947" y="10509"/>
                    <a:pt x="12019" y="9006"/>
                    <a:pt x="11804" y="7646"/>
                  </a:cubicBezTo>
                  <a:cubicBezTo>
                    <a:pt x="11518" y="6072"/>
                    <a:pt x="13379" y="3496"/>
                    <a:pt x="9657" y="3424"/>
                  </a:cubicBezTo>
                  <a:cubicBezTo>
                    <a:pt x="5435" y="3353"/>
                    <a:pt x="3646" y="4498"/>
                    <a:pt x="3432" y="7933"/>
                  </a:cubicBezTo>
                  <a:cubicBezTo>
                    <a:pt x="3289" y="9865"/>
                    <a:pt x="3432" y="11868"/>
                    <a:pt x="3360" y="13801"/>
                  </a:cubicBezTo>
                  <a:cubicBezTo>
                    <a:pt x="3360" y="14731"/>
                    <a:pt x="2788" y="15160"/>
                    <a:pt x="1786" y="15232"/>
                  </a:cubicBezTo>
                  <a:cubicBezTo>
                    <a:pt x="784" y="15303"/>
                    <a:pt x="140" y="14802"/>
                    <a:pt x="68" y="13944"/>
                  </a:cubicBezTo>
                  <a:cubicBezTo>
                    <a:pt x="-3" y="11654"/>
                    <a:pt x="68" y="9435"/>
                    <a:pt x="68" y="7217"/>
                  </a:cubicBezTo>
                  <a:close/>
                </a:path>
              </a:pathLst>
            </a:custGeom>
            <a:solidFill>
              <a:srgbClr val="305B91"/>
            </a:solidFill>
            <a:ln w="71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9601136-4B90-498B-BB5A-B105489E7855}"/>
                </a:ext>
              </a:extLst>
            </p:cNvPr>
            <p:cNvSpPr/>
            <p:nvPr/>
          </p:nvSpPr>
          <p:spPr>
            <a:xfrm>
              <a:off x="8902093" y="3920821"/>
              <a:ext cx="9309" cy="20430"/>
            </a:xfrm>
            <a:custGeom>
              <a:avLst/>
              <a:gdLst>
                <a:gd name="connsiteX0" fmla="*/ 9091 w 9309"/>
                <a:gd name="connsiteY0" fmla="*/ 6115 h 20430"/>
                <a:gd name="connsiteX1" fmla="*/ 7302 w 9309"/>
                <a:gd name="connsiteY1" fmla="*/ 7904 h 20430"/>
                <a:gd name="connsiteX2" fmla="*/ 6228 w 9309"/>
                <a:gd name="connsiteY2" fmla="*/ 16420 h 20430"/>
                <a:gd name="connsiteX3" fmla="*/ 6873 w 9309"/>
                <a:gd name="connsiteY3" fmla="*/ 16921 h 20430"/>
                <a:gd name="connsiteX4" fmla="*/ 9234 w 9309"/>
                <a:gd name="connsiteY4" fmla="*/ 19282 h 20430"/>
                <a:gd name="connsiteX5" fmla="*/ 7302 w 9309"/>
                <a:gd name="connsiteY5" fmla="*/ 20356 h 20430"/>
                <a:gd name="connsiteX6" fmla="*/ 2650 w 9309"/>
                <a:gd name="connsiteY6" fmla="*/ 17636 h 20430"/>
                <a:gd name="connsiteX7" fmla="*/ 2507 w 9309"/>
                <a:gd name="connsiteY7" fmla="*/ 13486 h 20430"/>
                <a:gd name="connsiteX8" fmla="*/ 2364 w 9309"/>
                <a:gd name="connsiteY8" fmla="*/ 9479 h 20430"/>
                <a:gd name="connsiteX9" fmla="*/ 2507 w 9309"/>
                <a:gd name="connsiteY9" fmla="*/ 1178 h 20430"/>
                <a:gd name="connsiteX10" fmla="*/ 4368 w 9309"/>
                <a:gd name="connsiteY10" fmla="*/ 176 h 20430"/>
                <a:gd name="connsiteX11" fmla="*/ 9091 w 9309"/>
                <a:gd name="connsiteY11" fmla="*/ 6115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9" h="20430">
                  <a:moveTo>
                    <a:pt x="9091" y="6115"/>
                  </a:moveTo>
                  <a:cubicBezTo>
                    <a:pt x="8518" y="6688"/>
                    <a:pt x="7874" y="7260"/>
                    <a:pt x="7302" y="7904"/>
                  </a:cubicBezTo>
                  <a:cubicBezTo>
                    <a:pt x="4869" y="10480"/>
                    <a:pt x="5871" y="13486"/>
                    <a:pt x="6228" y="16420"/>
                  </a:cubicBezTo>
                  <a:cubicBezTo>
                    <a:pt x="6228" y="16635"/>
                    <a:pt x="6658" y="16921"/>
                    <a:pt x="6873" y="16921"/>
                  </a:cubicBezTo>
                  <a:cubicBezTo>
                    <a:pt x="8662" y="16706"/>
                    <a:pt x="9592" y="17493"/>
                    <a:pt x="9234" y="19282"/>
                  </a:cubicBezTo>
                  <a:cubicBezTo>
                    <a:pt x="9091" y="20141"/>
                    <a:pt x="8161" y="20213"/>
                    <a:pt x="7302" y="20356"/>
                  </a:cubicBezTo>
                  <a:cubicBezTo>
                    <a:pt x="4940" y="20785"/>
                    <a:pt x="3509" y="19282"/>
                    <a:pt x="2650" y="17636"/>
                  </a:cubicBezTo>
                  <a:cubicBezTo>
                    <a:pt x="2078" y="16563"/>
                    <a:pt x="2579" y="14917"/>
                    <a:pt x="2507" y="13486"/>
                  </a:cubicBezTo>
                  <a:cubicBezTo>
                    <a:pt x="2507" y="12126"/>
                    <a:pt x="3008" y="9765"/>
                    <a:pt x="2364" y="9479"/>
                  </a:cubicBezTo>
                  <a:cubicBezTo>
                    <a:pt x="-2931" y="6473"/>
                    <a:pt x="2293" y="3897"/>
                    <a:pt x="2507" y="1178"/>
                  </a:cubicBezTo>
                  <a:cubicBezTo>
                    <a:pt x="2579" y="319"/>
                    <a:pt x="3867" y="-325"/>
                    <a:pt x="4368" y="176"/>
                  </a:cubicBezTo>
                  <a:cubicBezTo>
                    <a:pt x="6085" y="1965"/>
                    <a:pt x="7517" y="4112"/>
                    <a:pt x="9091" y="6115"/>
                  </a:cubicBezTo>
                  <a:close/>
                </a:path>
              </a:pathLst>
            </a:custGeom>
            <a:solidFill>
              <a:srgbClr val="255C95"/>
            </a:solidFill>
            <a:ln w="71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D5B2A1C-10E0-45FC-ABAF-BB4A837FF7DD}"/>
                </a:ext>
              </a:extLst>
            </p:cNvPr>
            <p:cNvSpPr/>
            <p:nvPr/>
          </p:nvSpPr>
          <p:spPr>
            <a:xfrm>
              <a:off x="8813861" y="3924217"/>
              <a:ext cx="11514" cy="16676"/>
            </a:xfrm>
            <a:custGeom>
              <a:avLst/>
              <a:gdLst>
                <a:gd name="connsiteX0" fmla="*/ 9088 w 11514"/>
                <a:gd name="connsiteY0" fmla="*/ 0 h 16676"/>
                <a:gd name="connsiteX1" fmla="*/ 11020 w 11514"/>
                <a:gd name="connsiteY1" fmla="*/ 1932 h 16676"/>
                <a:gd name="connsiteX2" fmla="*/ 10448 w 11514"/>
                <a:gd name="connsiteY2" fmla="*/ 3363 h 16676"/>
                <a:gd name="connsiteX3" fmla="*/ 6941 w 11514"/>
                <a:gd name="connsiteY3" fmla="*/ 5081 h 16676"/>
                <a:gd name="connsiteX4" fmla="*/ 4938 w 11514"/>
                <a:gd name="connsiteY4" fmla="*/ 7800 h 16676"/>
                <a:gd name="connsiteX5" fmla="*/ 4795 w 11514"/>
                <a:gd name="connsiteY5" fmla="*/ 14455 h 16676"/>
                <a:gd name="connsiteX6" fmla="*/ 2505 w 11514"/>
                <a:gd name="connsiteY6" fmla="*/ 16674 h 16676"/>
                <a:gd name="connsiteX7" fmla="*/ 286 w 11514"/>
                <a:gd name="connsiteY7" fmla="*/ 14670 h 16676"/>
                <a:gd name="connsiteX8" fmla="*/ 0 w 11514"/>
                <a:gd name="connsiteY8" fmla="*/ 3077 h 16676"/>
                <a:gd name="connsiteX9" fmla="*/ 1717 w 11514"/>
                <a:gd name="connsiteY9" fmla="*/ 1789 h 16676"/>
                <a:gd name="connsiteX10" fmla="*/ 9088 w 11514"/>
                <a:gd name="connsiteY10" fmla="*/ 0 h 1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4" h="16676">
                  <a:moveTo>
                    <a:pt x="9088" y="0"/>
                  </a:moveTo>
                  <a:cubicBezTo>
                    <a:pt x="9804" y="716"/>
                    <a:pt x="10376" y="1360"/>
                    <a:pt x="11020" y="1932"/>
                  </a:cubicBezTo>
                  <a:cubicBezTo>
                    <a:pt x="12237" y="3005"/>
                    <a:pt x="10877" y="3435"/>
                    <a:pt x="10448" y="3363"/>
                  </a:cubicBezTo>
                  <a:cubicBezTo>
                    <a:pt x="8802" y="3077"/>
                    <a:pt x="8301" y="5081"/>
                    <a:pt x="6941" y="5081"/>
                  </a:cubicBezTo>
                  <a:cubicBezTo>
                    <a:pt x="4866" y="5081"/>
                    <a:pt x="4866" y="6297"/>
                    <a:pt x="4938" y="7800"/>
                  </a:cubicBezTo>
                  <a:cubicBezTo>
                    <a:pt x="4938" y="10018"/>
                    <a:pt x="5152" y="12237"/>
                    <a:pt x="4795" y="14455"/>
                  </a:cubicBezTo>
                  <a:cubicBezTo>
                    <a:pt x="4651" y="15314"/>
                    <a:pt x="3363" y="16530"/>
                    <a:pt x="2505" y="16674"/>
                  </a:cubicBezTo>
                  <a:cubicBezTo>
                    <a:pt x="1861" y="16745"/>
                    <a:pt x="358" y="15457"/>
                    <a:pt x="286" y="14670"/>
                  </a:cubicBezTo>
                  <a:cubicBezTo>
                    <a:pt x="0" y="10805"/>
                    <a:pt x="0" y="6941"/>
                    <a:pt x="0" y="3077"/>
                  </a:cubicBezTo>
                  <a:cubicBezTo>
                    <a:pt x="0" y="2218"/>
                    <a:pt x="716" y="1860"/>
                    <a:pt x="1717" y="1789"/>
                  </a:cubicBezTo>
                  <a:cubicBezTo>
                    <a:pt x="4222" y="1288"/>
                    <a:pt x="7228" y="3077"/>
                    <a:pt x="9088" y="0"/>
                  </a:cubicBezTo>
                  <a:close/>
                </a:path>
              </a:pathLst>
            </a:custGeom>
            <a:solidFill>
              <a:srgbClr val="336294"/>
            </a:solidFill>
            <a:ln w="71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427A961-E6C3-42F6-A64B-16DE6951F502}"/>
                </a:ext>
              </a:extLst>
            </p:cNvPr>
            <p:cNvSpPr/>
            <p:nvPr/>
          </p:nvSpPr>
          <p:spPr>
            <a:xfrm>
              <a:off x="8055130" y="3925973"/>
              <a:ext cx="5127" cy="15233"/>
            </a:xfrm>
            <a:custGeom>
              <a:avLst/>
              <a:gdLst>
                <a:gd name="connsiteX0" fmla="*/ 47 w 5127"/>
                <a:gd name="connsiteY0" fmla="*/ 7404 h 15233"/>
                <a:gd name="connsiteX1" fmla="*/ 47 w 5127"/>
                <a:gd name="connsiteY1" fmla="*/ 1608 h 15233"/>
                <a:gd name="connsiteX2" fmla="*/ 2265 w 5127"/>
                <a:gd name="connsiteY2" fmla="*/ 33 h 15233"/>
                <a:gd name="connsiteX3" fmla="*/ 5128 w 5127"/>
                <a:gd name="connsiteY3" fmla="*/ 1822 h 15233"/>
                <a:gd name="connsiteX4" fmla="*/ 5128 w 5127"/>
                <a:gd name="connsiteY4" fmla="*/ 11769 h 15233"/>
                <a:gd name="connsiteX5" fmla="*/ 2694 w 5127"/>
                <a:gd name="connsiteY5" fmla="*/ 14847 h 15233"/>
                <a:gd name="connsiteX6" fmla="*/ 118 w 5127"/>
                <a:gd name="connsiteY6" fmla="*/ 14059 h 15233"/>
                <a:gd name="connsiteX7" fmla="*/ 47 w 5127"/>
                <a:gd name="connsiteY7" fmla="*/ 7404 h 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7" h="15233">
                  <a:moveTo>
                    <a:pt x="47" y="7404"/>
                  </a:moveTo>
                  <a:cubicBezTo>
                    <a:pt x="47" y="5472"/>
                    <a:pt x="47" y="3540"/>
                    <a:pt x="47" y="1608"/>
                  </a:cubicBezTo>
                  <a:cubicBezTo>
                    <a:pt x="47" y="-38"/>
                    <a:pt x="1120" y="-38"/>
                    <a:pt x="2265" y="33"/>
                  </a:cubicBezTo>
                  <a:cubicBezTo>
                    <a:pt x="3553" y="33"/>
                    <a:pt x="5128" y="-396"/>
                    <a:pt x="5128" y="1822"/>
                  </a:cubicBezTo>
                  <a:cubicBezTo>
                    <a:pt x="5128" y="5114"/>
                    <a:pt x="5128" y="8478"/>
                    <a:pt x="5128" y="11769"/>
                  </a:cubicBezTo>
                  <a:cubicBezTo>
                    <a:pt x="5128" y="13487"/>
                    <a:pt x="3696" y="14059"/>
                    <a:pt x="2694" y="14847"/>
                  </a:cubicBezTo>
                  <a:cubicBezTo>
                    <a:pt x="1907" y="15562"/>
                    <a:pt x="333" y="15276"/>
                    <a:pt x="118" y="14059"/>
                  </a:cubicBezTo>
                  <a:cubicBezTo>
                    <a:pt x="-96" y="11841"/>
                    <a:pt x="47" y="9623"/>
                    <a:pt x="47" y="7404"/>
                  </a:cubicBezTo>
                  <a:close/>
                </a:path>
              </a:pathLst>
            </a:custGeom>
            <a:solidFill>
              <a:srgbClr val="195092"/>
            </a:solidFill>
            <a:ln w="71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082D19B-B003-4EBA-9E8A-D4CA90CC3C72}"/>
                </a:ext>
              </a:extLst>
            </p:cNvPr>
            <p:cNvSpPr/>
            <p:nvPr/>
          </p:nvSpPr>
          <p:spPr>
            <a:xfrm>
              <a:off x="8830553" y="3919208"/>
              <a:ext cx="1717" cy="21754"/>
            </a:xfrm>
            <a:custGeom>
              <a:avLst/>
              <a:gdLst>
                <a:gd name="connsiteX0" fmla="*/ 1700 w 1717"/>
                <a:gd name="connsiteY0" fmla="*/ 11307 h 21754"/>
                <a:gd name="connsiteX1" fmla="*/ 1628 w 1717"/>
                <a:gd name="connsiteY1" fmla="*/ 20466 h 21754"/>
                <a:gd name="connsiteX2" fmla="*/ 841 w 1717"/>
                <a:gd name="connsiteY2" fmla="*/ 21754 h 21754"/>
                <a:gd name="connsiteX3" fmla="*/ 54 w 1717"/>
                <a:gd name="connsiteY3" fmla="*/ 20466 h 21754"/>
                <a:gd name="connsiteX4" fmla="*/ 54 w 1717"/>
                <a:gd name="connsiteY4" fmla="*/ 1288 h 21754"/>
                <a:gd name="connsiteX5" fmla="*/ 841 w 1717"/>
                <a:gd name="connsiteY5" fmla="*/ 0 h 21754"/>
                <a:gd name="connsiteX6" fmla="*/ 1628 w 1717"/>
                <a:gd name="connsiteY6" fmla="*/ 1288 h 21754"/>
                <a:gd name="connsiteX7" fmla="*/ 1700 w 1717"/>
                <a:gd name="connsiteY7" fmla="*/ 11307 h 2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 h="21754">
                  <a:moveTo>
                    <a:pt x="1700" y="11307"/>
                  </a:moveTo>
                  <a:cubicBezTo>
                    <a:pt x="1700" y="14384"/>
                    <a:pt x="1700" y="17461"/>
                    <a:pt x="1628" y="20466"/>
                  </a:cubicBezTo>
                  <a:cubicBezTo>
                    <a:pt x="1628" y="20896"/>
                    <a:pt x="1127" y="21325"/>
                    <a:pt x="841" y="21754"/>
                  </a:cubicBezTo>
                  <a:cubicBezTo>
                    <a:pt x="555" y="21325"/>
                    <a:pt x="54" y="20896"/>
                    <a:pt x="54" y="20466"/>
                  </a:cubicBezTo>
                  <a:cubicBezTo>
                    <a:pt x="-18" y="14097"/>
                    <a:pt x="-18" y="7657"/>
                    <a:pt x="54" y="1288"/>
                  </a:cubicBezTo>
                  <a:cubicBezTo>
                    <a:pt x="54" y="859"/>
                    <a:pt x="555" y="429"/>
                    <a:pt x="841" y="0"/>
                  </a:cubicBezTo>
                  <a:cubicBezTo>
                    <a:pt x="1127" y="429"/>
                    <a:pt x="1628" y="859"/>
                    <a:pt x="1628" y="1288"/>
                  </a:cubicBezTo>
                  <a:cubicBezTo>
                    <a:pt x="1771" y="4651"/>
                    <a:pt x="1700" y="8015"/>
                    <a:pt x="1700" y="11307"/>
                  </a:cubicBezTo>
                  <a:close/>
                </a:path>
              </a:pathLst>
            </a:custGeom>
            <a:solidFill>
              <a:srgbClr val="243C7A"/>
            </a:solidFill>
            <a:ln w="71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EA8BC545-6C52-494E-B90D-CDB9D671CAFA}"/>
                </a:ext>
              </a:extLst>
            </p:cNvPr>
            <p:cNvSpPr/>
            <p:nvPr/>
          </p:nvSpPr>
          <p:spPr>
            <a:xfrm>
              <a:off x="8838942" y="3936155"/>
              <a:ext cx="4901" cy="9991"/>
            </a:xfrm>
            <a:custGeom>
              <a:avLst/>
              <a:gdLst>
                <a:gd name="connsiteX0" fmla="*/ 1253 w 4901"/>
                <a:gd name="connsiteY0" fmla="*/ 9959 h 9991"/>
                <a:gd name="connsiteX1" fmla="*/ 108 w 4901"/>
                <a:gd name="connsiteY1" fmla="*/ 8957 h 9991"/>
                <a:gd name="connsiteX2" fmla="*/ 681 w 4901"/>
                <a:gd name="connsiteY2" fmla="*/ 6739 h 9991"/>
                <a:gd name="connsiteX3" fmla="*/ 394 w 4901"/>
                <a:gd name="connsiteY3" fmla="*/ 4378 h 9991"/>
                <a:gd name="connsiteX4" fmla="*/ 323 w 4901"/>
                <a:gd name="connsiteY4" fmla="*/ 2159 h 9991"/>
                <a:gd name="connsiteX5" fmla="*/ 2684 w 4901"/>
                <a:gd name="connsiteY5" fmla="*/ 12 h 9991"/>
                <a:gd name="connsiteX6" fmla="*/ 4402 w 4901"/>
                <a:gd name="connsiteY6" fmla="*/ 1730 h 9991"/>
                <a:gd name="connsiteX7" fmla="*/ 2112 w 4901"/>
                <a:gd name="connsiteY7" fmla="*/ 9959 h 9991"/>
                <a:gd name="connsiteX8" fmla="*/ 1253 w 4901"/>
                <a:gd name="connsiteY8" fmla="*/ 9959 h 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1" h="9991">
                  <a:moveTo>
                    <a:pt x="1253" y="9959"/>
                  </a:moveTo>
                  <a:cubicBezTo>
                    <a:pt x="824" y="9673"/>
                    <a:pt x="180" y="9387"/>
                    <a:pt x="108" y="8957"/>
                  </a:cubicBezTo>
                  <a:cubicBezTo>
                    <a:pt x="-35" y="8170"/>
                    <a:pt x="-178" y="7312"/>
                    <a:pt x="681" y="6739"/>
                  </a:cubicBezTo>
                  <a:cubicBezTo>
                    <a:pt x="2183" y="5737"/>
                    <a:pt x="895" y="5165"/>
                    <a:pt x="394" y="4378"/>
                  </a:cubicBezTo>
                  <a:cubicBezTo>
                    <a:pt x="37" y="3805"/>
                    <a:pt x="-35" y="2732"/>
                    <a:pt x="323" y="2159"/>
                  </a:cubicBezTo>
                  <a:cubicBezTo>
                    <a:pt x="895" y="1300"/>
                    <a:pt x="1754" y="513"/>
                    <a:pt x="2684" y="12"/>
                  </a:cubicBezTo>
                  <a:cubicBezTo>
                    <a:pt x="2899" y="-131"/>
                    <a:pt x="3972" y="1014"/>
                    <a:pt x="4402" y="1730"/>
                  </a:cubicBezTo>
                  <a:cubicBezTo>
                    <a:pt x="5690" y="4020"/>
                    <a:pt x="4330" y="8814"/>
                    <a:pt x="2112" y="9959"/>
                  </a:cubicBezTo>
                  <a:cubicBezTo>
                    <a:pt x="1897" y="10031"/>
                    <a:pt x="1539" y="9959"/>
                    <a:pt x="1253" y="9959"/>
                  </a:cubicBezTo>
                  <a:close/>
                </a:path>
              </a:pathLst>
            </a:custGeom>
            <a:solidFill>
              <a:srgbClr val="7D98B7"/>
            </a:solidFill>
            <a:ln w="71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9DAD231-307C-4E91-A799-C312B2E3B446}"/>
                </a:ext>
              </a:extLst>
            </p:cNvPr>
            <p:cNvSpPr/>
            <p:nvPr/>
          </p:nvSpPr>
          <p:spPr>
            <a:xfrm>
              <a:off x="8246977" y="3764440"/>
              <a:ext cx="80827" cy="58908"/>
            </a:xfrm>
            <a:custGeom>
              <a:avLst/>
              <a:gdLst>
                <a:gd name="connsiteX0" fmla="*/ 39841 w 80827"/>
                <a:gd name="connsiteY0" fmla="*/ 58876 h 58908"/>
                <a:gd name="connsiteX1" fmla="*/ 6279 w 80827"/>
                <a:gd name="connsiteY1" fmla="*/ 58876 h 58908"/>
                <a:gd name="connsiteX2" fmla="*/ 54 w 80827"/>
                <a:gd name="connsiteY2" fmla="*/ 52794 h 58908"/>
                <a:gd name="connsiteX3" fmla="*/ 54 w 80827"/>
                <a:gd name="connsiteY3" fmla="*/ 5778 h 58908"/>
                <a:gd name="connsiteX4" fmla="*/ 5850 w 80827"/>
                <a:gd name="connsiteY4" fmla="*/ 54 h 58908"/>
                <a:gd name="connsiteX5" fmla="*/ 66319 w 80827"/>
                <a:gd name="connsiteY5" fmla="*/ 54 h 58908"/>
                <a:gd name="connsiteX6" fmla="*/ 80273 w 80827"/>
                <a:gd name="connsiteY6" fmla="*/ 8712 h 58908"/>
                <a:gd name="connsiteX7" fmla="*/ 80774 w 80827"/>
                <a:gd name="connsiteY7" fmla="*/ 12720 h 58908"/>
                <a:gd name="connsiteX8" fmla="*/ 80774 w 80827"/>
                <a:gd name="connsiteY8" fmla="*/ 53008 h 58908"/>
                <a:gd name="connsiteX9" fmla="*/ 75121 w 80827"/>
                <a:gd name="connsiteY9" fmla="*/ 58876 h 58908"/>
                <a:gd name="connsiteX10" fmla="*/ 39841 w 80827"/>
                <a:gd name="connsiteY10" fmla="*/ 58876 h 5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27" h="58908">
                  <a:moveTo>
                    <a:pt x="39841" y="58876"/>
                  </a:moveTo>
                  <a:cubicBezTo>
                    <a:pt x="28678" y="58876"/>
                    <a:pt x="17443" y="58948"/>
                    <a:pt x="6279" y="58876"/>
                  </a:cubicBezTo>
                  <a:cubicBezTo>
                    <a:pt x="698" y="58876"/>
                    <a:pt x="54" y="58232"/>
                    <a:pt x="54" y="52794"/>
                  </a:cubicBezTo>
                  <a:cubicBezTo>
                    <a:pt x="-18" y="37122"/>
                    <a:pt x="-18" y="21450"/>
                    <a:pt x="54" y="5778"/>
                  </a:cubicBezTo>
                  <a:cubicBezTo>
                    <a:pt x="54" y="1127"/>
                    <a:pt x="1127" y="54"/>
                    <a:pt x="5850" y="54"/>
                  </a:cubicBezTo>
                  <a:cubicBezTo>
                    <a:pt x="26030" y="-18"/>
                    <a:pt x="46139" y="-18"/>
                    <a:pt x="66319" y="54"/>
                  </a:cubicBezTo>
                  <a:cubicBezTo>
                    <a:pt x="72473" y="54"/>
                    <a:pt x="77196" y="3202"/>
                    <a:pt x="80273" y="8712"/>
                  </a:cubicBezTo>
                  <a:cubicBezTo>
                    <a:pt x="81060" y="10144"/>
                    <a:pt x="80702" y="11432"/>
                    <a:pt x="80774" y="12720"/>
                  </a:cubicBezTo>
                  <a:cubicBezTo>
                    <a:pt x="80845" y="26173"/>
                    <a:pt x="80845" y="39555"/>
                    <a:pt x="80774" y="53008"/>
                  </a:cubicBezTo>
                  <a:cubicBezTo>
                    <a:pt x="80774" y="57875"/>
                    <a:pt x="79772" y="58876"/>
                    <a:pt x="75121" y="58876"/>
                  </a:cubicBezTo>
                  <a:cubicBezTo>
                    <a:pt x="63313" y="58948"/>
                    <a:pt x="51577" y="58876"/>
                    <a:pt x="39841" y="58876"/>
                  </a:cubicBezTo>
                  <a:close/>
                </a:path>
              </a:pathLst>
            </a:custGeom>
            <a:solidFill>
              <a:srgbClr val="FDFEFE"/>
            </a:solidFill>
            <a:ln w="71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19A2A94-7629-48CF-8270-2C9B055F381E}"/>
                </a:ext>
              </a:extLst>
            </p:cNvPr>
            <p:cNvSpPr/>
            <p:nvPr/>
          </p:nvSpPr>
          <p:spPr>
            <a:xfrm>
              <a:off x="8697718" y="3764422"/>
              <a:ext cx="72307" cy="47150"/>
            </a:xfrm>
            <a:custGeom>
              <a:avLst/>
              <a:gdLst>
                <a:gd name="connsiteX0" fmla="*/ 30270 w 72307"/>
                <a:gd name="connsiteY0" fmla="*/ 72 h 47150"/>
                <a:gd name="connsiteX1" fmla="*/ 56318 w 72307"/>
                <a:gd name="connsiteY1" fmla="*/ 72 h 47150"/>
                <a:gd name="connsiteX2" fmla="*/ 72276 w 72307"/>
                <a:gd name="connsiteY2" fmla="*/ 16387 h 47150"/>
                <a:gd name="connsiteX3" fmla="*/ 72276 w 72307"/>
                <a:gd name="connsiteY3" fmla="*/ 31487 h 47150"/>
                <a:gd name="connsiteX4" fmla="*/ 57248 w 72307"/>
                <a:gd name="connsiteY4" fmla="*/ 47087 h 47150"/>
                <a:gd name="connsiteX5" fmla="*/ 51380 w 72307"/>
                <a:gd name="connsiteY5" fmla="*/ 47087 h 47150"/>
                <a:gd name="connsiteX6" fmla="*/ 4294 w 72307"/>
                <a:gd name="connsiteY6" fmla="*/ 47087 h 47150"/>
                <a:gd name="connsiteX7" fmla="*/ 0 w 72307"/>
                <a:gd name="connsiteY7" fmla="*/ 42507 h 47150"/>
                <a:gd name="connsiteX8" fmla="*/ 0 w 72307"/>
                <a:gd name="connsiteY8" fmla="*/ 3864 h 47150"/>
                <a:gd name="connsiteX9" fmla="*/ 4222 w 72307"/>
                <a:gd name="connsiteY9" fmla="*/ 0 h 47150"/>
                <a:gd name="connsiteX10" fmla="*/ 30270 w 72307"/>
                <a:gd name="connsiteY10" fmla="*/ 72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07" h="47150">
                  <a:moveTo>
                    <a:pt x="30270" y="72"/>
                  </a:moveTo>
                  <a:cubicBezTo>
                    <a:pt x="38929" y="72"/>
                    <a:pt x="47659" y="72"/>
                    <a:pt x="56318" y="72"/>
                  </a:cubicBezTo>
                  <a:cubicBezTo>
                    <a:pt x="65836" y="72"/>
                    <a:pt x="72276" y="6727"/>
                    <a:pt x="72276" y="16387"/>
                  </a:cubicBezTo>
                  <a:cubicBezTo>
                    <a:pt x="72276" y="21397"/>
                    <a:pt x="72348" y="26477"/>
                    <a:pt x="72276" y="31487"/>
                  </a:cubicBezTo>
                  <a:cubicBezTo>
                    <a:pt x="72205" y="40002"/>
                    <a:pt x="65907" y="46586"/>
                    <a:pt x="57248" y="47087"/>
                  </a:cubicBezTo>
                  <a:cubicBezTo>
                    <a:pt x="55316" y="47230"/>
                    <a:pt x="53313" y="47087"/>
                    <a:pt x="51380" y="47087"/>
                  </a:cubicBezTo>
                  <a:cubicBezTo>
                    <a:pt x="35709" y="47087"/>
                    <a:pt x="19965" y="47087"/>
                    <a:pt x="4294" y="47087"/>
                  </a:cubicBezTo>
                  <a:cubicBezTo>
                    <a:pt x="0" y="47087"/>
                    <a:pt x="0" y="47015"/>
                    <a:pt x="0" y="42507"/>
                  </a:cubicBezTo>
                  <a:cubicBezTo>
                    <a:pt x="0" y="29626"/>
                    <a:pt x="0" y="16745"/>
                    <a:pt x="0" y="3864"/>
                  </a:cubicBezTo>
                  <a:cubicBezTo>
                    <a:pt x="0" y="72"/>
                    <a:pt x="72" y="0"/>
                    <a:pt x="4222" y="0"/>
                  </a:cubicBezTo>
                  <a:cubicBezTo>
                    <a:pt x="12881" y="72"/>
                    <a:pt x="21611" y="72"/>
                    <a:pt x="30270" y="72"/>
                  </a:cubicBezTo>
                  <a:close/>
                </a:path>
              </a:pathLst>
            </a:custGeom>
            <a:solidFill>
              <a:srgbClr val="FDFEFE"/>
            </a:solidFill>
            <a:ln w="71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3AEC3D5-3170-4AD3-8D3F-42D71205B540}"/>
                </a:ext>
              </a:extLst>
            </p:cNvPr>
            <p:cNvSpPr/>
            <p:nvPr/>
          </p:nvSpPr>
          <p:spPr>
            <a:xfrm>
              <a:off x="8537796" y="3922407"/>
              <a:ext cx="15298" cy="14750"/>
            </a:xfrm>
            <a:custGeom>
              <a:avLst/>
              <a:gdLst>
                <a:gd name="connsiteX0" fmla="*/ 15298 w 15298"/>
                <a:gd name="connsiteY0" fmla="*/ 8465 h 14750"/>
                <a:gd name="connsiteX1" fmla="*/ 11720 w 15298"/>
                <a:gd name="connsiteY1" fmla="*/ 11686 h 14750"/>
                <a:gd name="connsiteX2" fmla="*/ 7069 w 15298"/>
                <a:gd name="connsiteY2" fmla="*/ 12902 h 14750"/>
                <a:gd name="connsiteX3" fmla="*/ 4350 w 15298"/>
                <a:gd name="connsiteY3" fmla="*/ 13761 h 14750"/>
                <a:gd name="connsiteX4" fmla="*/ 557 w 15298"/>
                <a:gd name="connsiteY4" fmla="*/ 11185 h 14750"/>
                <a:gd name="connsiteX5" fmla="*/ 271 w 15298"/>
                <a:gd name="connsiteY5" fmla="*/ 4744 h 14750"/>
                <a:gd name="connsiteX6" fmla="*/ 9573 w 15298"/>
                <a:gd name="connsiteY6" fmla="*/ 93 h 14750"/>
                <a:gd name="connsiteX7" fmla="*/ 15298 w 15298"/>
                <a:gd name="connsiteY7" fmla="*/ 7607 h 14750"/>
                <a:gd name="connsiteX8" fmla="*/ 15298 w 15298"/>
                <a:gd name="connsiteY8" fmla="*/ 8465 h 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8" h="14750">
                  <a:moveTo>
                    <a:pt x="15298" y="8465"/>
                  </a:moveTo>
                  <a:cubicBezTo>
                    <a:pt x="15298" y="11757"/>
                    <a:pt x="14297" y="13045"/>
                    <a:pt x="11720" y="11686"/>
                  </a:cubicBezTo>
                  <a:cubicBezTo>
                    <a:pt x="9144" y="10397"/>
                    <a:pt x="7427" y="10898"/>
                    <a:pt x="7069" y="12902"/>
                  </a:cubicBezTo>
                  <a:cubicBezTo>
                    <a:pt x="6496" y="16122"/>
                    <a:pt x="5995" y="14262"/>
                    <a:pt x="4350" y="13761"/>
                  </a:cubicBezTo>
                  <a:cubicBezTo>
                    <a:pt x="2561" y="13260"/>
                    <a:pt x="986" y="12473"/>
                    <a:pt x="557" y="11185"/>
                  </a:cubicBezTo>
                  <a:cubicBezTo>
                    <a:pt x="-87" y="9181"/>
                    <a:pt x="-159" y="6819"/>
                    <a:pt x="271" y="4744"/>
                  </a:cubicBezTo>
                  <a:cubicBezTo>
                    <a:pt x="843" y="1667"/>
                    <a:pt x="5495" y="-480"/>
                    <a:pt x="9573" y="93"/>
                  </a:cubicBezTo>
                  <a:cubicBezTo>
                    <a:pt x="12722" y="522"/>
                    <a:pt x="15227" y="3742"/>
                    <a:pt x="15298" y="7607"/>
                  </a:cubicBezTo>
                  <a:cubicBezTo>
                    <a:pt x="15298" y="7964"/>
                    <a:pt x="15298" y="8251"/>
                    <a:pt x="15298" y="8465"/>
                  </a:cubicBezTo>
                  <a:close/>
                </a:path>
              </a:pathLst>
            </a:custGeom>
            <a:solidFill>
              <a:srgbClr val="EBF0EB"/>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71D7722-4B81-4D4B-9E9D-52339CDA01A7}"/>
                </a:ext>
              </a:extLst>
            </p:cNvPr>
            <p:cNvSpPr/>
            <p:nvPr/>
          </p:nvSpPr>
          <p:spPr>
            <a:xfrm>
              <a:off x="8226767" y="3924454"/>
              <a:ext cx="8474" cy="8238"/>
            </a:xfrm>
            <a:custGeom>
              <a:avLst/>
              <a:gdLst>
                <a:gd name="connsiteX0" fmla="*/ 4019 w 8474"/>
                <a:gd name="connsiteY0" fmla="*/ 8207 h 8238"/>
                <a:gd name="connsiteX1" fmla="*/ 1514 w 8474"/>
                <a:gd name="connsiteY1" fmla="*/ 8207 h 8238"/>
                <a:gd name="connsiteX2" fmla="*/ 83 w 8474"/>
                <a:gd name="connsiteY2" fmla="*/ 6704 h 8238"/>
                <a:gd name="connsiteX3" fmla="*/ 3518 w 8474"/>
                <a:gd name="connsiteY3" fmla="*/ 550 h 8238"/>
                <a:gd name="connsiteX4" fmla="*/ 4734 w 8474"/>
                <a:gd name="connsiteY4" fmla="*/ 264 h 8238"/>
                <a:gd name="connsiteX5" fmla="*/ 8456 w 8474"/>
                <a:gd name="connsiteY5" fmla="*/ 7133 h 8238"/>
                <a:gd name="connsiteX6" fmla="*/ 7454 w 8474"/>
                <a:gd name="connsiteY6" fmla="*/ 8207 h 8238"/>
                <a:gd name="connsiteX7" fmla="*/ 4019 w 8474"/>
                <a:gd name="connsiteY7" fmla="*/ 8207 h 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4" h="8238">
                  <a:moveTo>
                    <a:pt x="4019" y="8207"/>
                  </a:moveTo>
                  <a:cubicBezTo>
                    <a:pt x="3160" y="8207"/>
                    <a:pt x="2373" y="8207"/>
                    <a:pt x="1514" y="8207"/>
                  </a:cubicBezTo>
                  <a:cubicBezTo>
                    <a:pt x="584" y="8135"/>
                    <a:pt x="-275" y="7563"/>
                    <a:pt x="83" y="6704"/>
                  </a:cubicBezTo>
                  <a:cubicBezTo>
                    <a:pt x="1085" y="4557"/>
                    <a:pt x="2301" y="2625"/>
                    <a:pt x="3518" y="550"/>
                  </a:cubicBezTo>
                  <a:cubicBezTo>
                    <a:pt x="3947" y="-166"/>
                    <a:pt x="4234" y="-94"/>
                    <a:pt x="4734" y="264"/>
                  </a:cubicBezTo>
                  <a:cubicBezTo>
                    <a:pt x="5736" y="908"/>
                    <a:pt x="8742" y="6203"/>
                    <a:pt x="8456" y="7133"/>
                  </a:cubicBezTo>
                  <a:cubicBezTo>
                    <a:pt x="8312" y="7563"/>
                    <a:pt x="7812" y="8135"/>
                    <a:pt x="7454" y="8207"/>
                  </a:cubicBezTo>
                  <a:cubicBezTo>
                    <a:pt x="6237" y="8278"/>
                    <a:pt x="5092" y="8207"/>
                    <a:pt x="4019" y="8207"/>
                  </a:cubicBezTo>
                  <a:close/>
                </a:path>
              </a:pathLst>
            </a:custGeom>
            <a:solidFill>
              <a:srgbClr val="C0D5DE"/>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4DD89B25-11F7-4179-8CEC-BB6066B87E56}"/>
                </a:ext>
              </a:extLst>
            </p:cNvPr>
            <p:cNvSpPr/>
            <p:nvPr/>
          </p:nvSpPr>
          <p:spPr>
            <a:xfrm>
              <a:off x="8253585" y="3929178"/>
              <a:ext cx="10310" cy="8744"/>
            </a:xfrm>
            <a:custGeom>
              <a:avLst/>
              <a:gdLst>
                <a:gd name="connsiteX0" fmla="*/ 10190 w 10310"/>
                <a:gd name="connsiteY0" fmla="*/ 3770 h 8744"/>
                <a:gd name="connsiteX1" fmla="*/ 7542 w 10310"/>
                <a:gd name="connsiteY1" fmla="*/ 8421 h 8744"/>
                <a:gd name="connsiteX2" fmla="*/ 2462 w 10310"/>
                <a:gd name="connsiteY2" fmla="*/ 6704 h 8744"/>
                <a:gd name="connsiteX3" fmla="*/ 243 w 10310"/>
                <a:gd name="connsiteY3" fmla="*/ 2696 h 8744"/>
                <a:gd name="connsiteX4" fmla="*/ 4966 w 10310"/>
                <a:gd name="connsiteY4" fmla="*/ 120 h 8744"/>
                <a:gd name="connsiteX5" fmla="*/ 6612 w 10310"/>
                <a:gd name="connsiteY5" fmla="*/ 120 h 8744"/>
                <a:gd name="connsiteX6" fmla="*/ 10190 w 10310"/>
                <a:gd name="connsiteY6" fmla="*/ 3770 h 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0" h="8744">
                  <a:moveTo>
                    <a:pt x="10190" y="3770"/>
                  </a:moveTo>
                  <a:cubicBezTo>
                    <a:pt x="10763" y="6131"/>
                    <a:pt x="9188" y="7706"/>
                    <a:pt x="7542" y="8421"/>
                  </a:cubicBezTo>
                  <a:cubicBezTo>
                    <a:pt x="5825" y="9137"/>
                    <a:pt x="3750" y="8707"/>
                    <a:pt x="2462" y="6704"/>
                  </a:cubicBezTo>
                  <a:cubicBezTo>
                    <a:pt x="1603" y="5416"/>
                    <a:pt x="-759" y="4557"/>
                    <a:pt x="243" y="2696"/>
                  </a:cubicBezTo>
                  <a:cubicBezTo>
                    <a:pt x="1102" y="1122"/>
                    <a:pt x="2605" y="-452"/>
                    <a:pt x="4966" y="120"/>
                  </a:cubicBezTo>
                  <a:cubicBezTo>
                    <a:pt x="5467" y="263"/>
                    <a:pt x="6111" y="120"/>
                    <a:pt x="6612" y="120"/>
                  </a:cubicBezTo>
                  <a:cubicBezTo>
                    <a:pt x="10262" y="120"/>
                    <a:pt x="10405" y="263"/>
                    <a:pt x="10190" y="3770"/>
                  </a:cubicBezTo>
                  <a:close/>
                </a:path>
              </a:pathLst>
            </a:custGeom>
            <a:solidFill>
              <a:srgbClr val="D1DEE5"/>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B139B01-8873-47FD-B1B6-FA2A12D02C14}"/>
                </a:ext>
              </a:extLst>
            </p:cNvPr>
            <p:cNvSpPr/>
            <p:nvPr/>
          </p:nvSpPr>
          <p:spPr>
            <a:xfrm>
              <a:off x="8754947" y="3922386"/>
              <a:ext cx="10075" cy="6888"/>
            </a:xfrm>
            <a:custGeom>
              <a:avLst/>
              <a:gdLst>
                <a:gd name="connsiteX0" fmla="*/ 4027 w 10075"/>
                <a:gd name="connsiteY0" fmla="*/ 113 h 6888"/>
                <a:gd name="connsiteX1" fmla="*/ 7963 w 10075"/>
                <a:gd name="connsiteY1" fmla="*/ 614 h 6888"/>
                <a:gd name="connsiteX2" fmla="*/ 10038 w 10075"/>
                <a:gd name="connsiteY2" fmla="*/ 3835 h 6888"/>
                <a:gd name="connsiteX3" fmla="*/ 7677 w 10075"/>
                <a:gd name="connsiteY3" fmla="*/ 5194 h 6888"/>
                <a:gd name="connsiteX4" fmla="*/ 3312 w 10075"/>
                <a:gd name="connsiteY4" fmla="*/ 6769 h 6888"/>
                <a:gd name="connsiteX5" fmla="*/ 378 w 10075"/>
                <a:gd name="connsiteY5" fmla="*/ 6196 h 6888"/>
                <a:gd name="connsiteX6" fmla="*/ 378 w 10075"/>
                <a:gd name="connsiteY6" fmla="*/ 686 h 6888"/>
                <a:gd name="connsiteX7" fmla="*/ 4027 w 10075"/>
                <a:gd name="connsiteY7" fmla="*/ 113 h 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5" h="6888">
                  <a:moveTo>
                    <a:pt x="4027" y="113"/>
                  </a:moveTo>
                  <a:cubicBezTo>
                    <a:pt x="5315" y="400"/>
                    <a:pt x="6818" y="-459"/>
                    <a:pt x="7963" y="614"/>
                  </a:cubicBezTo>
                  <a:cubicBezTo>
                    <a:pt x="8893" y="1545"/>
                    <a:pt x="10324" y="2189"/>
                    <a:pt x="10038" y="3835"/>
                  </a:cubicBezTo>
                  <a:cubicBezTo>
                    <a:pt x="9824" y="5337"/>
                    <a:pt x="8178" y="4693"/>
                    <a:pt x="7677" y="5194"/>
                  </a:cubicBezTo>
                  <a:cubicBezTo>
                    <a:pt x="6389" y="6482"/>
                    <a:pt x="5029" y="7055"/>
                    <a:pt x="3312" y="6769"/>
                  </a:cubicBezTo>
                  <a:cubicBezTo>
                    <a:pt x="2310" y="6625"/>
                    <a:pt x="664" y="7413"/>
                    <a:pt x="378" y="6196"/>
                  </a:cubicBezTo>
                  <a:cubicBezTo>
                    <a:pt x="-52" y="4479"/>
                    <a:pt x="-195" y="2332"/>
                    <a:pt x="378" y="686"/>
                  </a:cubicBezTo>
                  <a:cubicBezTo>
                    <a:pt x="807" y="-674"/>
                    <a:pt x="2811" y="471"/>
                    <a:pt x="4027" y="113"/>
                  </a:cubicBezTo>
                  <a:close/>
                </a:path>
              </a:pathLst>
            </a:custGeom>
            <a:solidFill>
              <a:srgbClr val="BBCFD9"/>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7E4BBDB-8AEA-4CCA-81D1-EC2D518D6B94}"/>
                </a:ext>
              </a:extLst>
            </p:cNvPr>
            <p:cNvSpPr/>
            <p:nvPr/>
          </p:nvSpPr>
          <p:spPr>
            <a:xfrm>
              <a:off x="8864248" y="3922437"/>
              <a:ext cx="9255" cy="6991"/>
            </a:xfrm>
            <a:custGeom>
              <a:avLst/>
              <a:gdLst>
                <a:gd name="connsiteX0" fmla="*/ 3999 w 9255"/>
                <a:gd name="connsiteY0" fmla="*/ 134 h 6991"/>
                <a:gd name="connsiteX1" fmla="*/ 7434 w 9255"/>
                <a:gd name="connsiteY1" fmla="*/ 206 h 6991"/>
                <a:gd name="connsiteX2" fmla="*/ 8579 w 9255"/>
                <a:gd name="connsiteY2" fmla="*/ 4142 h 6991"/>
                <a:gd name="connsiteX3" fmla="*/ 3140 w 9255"/>
                <a:gd name="connsiteY3" fmla="*/ 6861 h 6991"/>
                <a:gd name="connsiteX4" fmla="*/ 278 w 9255"/>
                <a:gd name="connsiteY4" fmla="*/ 6145 h 6991"/>
                <a:gd name="connsiteX5" fmla="*/ 421 w 9255"/>
                <a:gd name="connsiteY5" fmla="*/ 707 h 6991"/>
                <a:gd name="connsiteX6" fmla="*/ 3999 w 9255"/>
                <a:gd name="connsiteY6" fmla="*/ 134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5" h="6991">
                  <a:moveTo>
                    <a:pt x="3999" y="134"/>
                  </a:moveTo>
                  <a:cubicBezTo>
                    <a:pt x="5216" y="134"/>
                    <a:pt x="6361" y="-9"/>
                    <a:pt x="7434" y="206"/>
                  </a:cubicBezTo>
                  <a:cubicBezTo>
                    <a:pt x="9223" y="564"/>
                    <a:pt x="9867" y="2925"/>
                    <a:pt x="8579" y="4142"/>
                  </a:cubicBezTo>
                  <a:cubicBezTo>
                    <a:pt x="7076" y="5644"/>
                    <a:pt x="5788" y="7505"/>
                    <a:pt x="3140" y="6861"/>
                  </a:cubicBezTo>
                  <a:cubicBezTo>
                    <a:pt x="2138" y="6646"/>
                    <a:pt x="492" y="7362"/>
                    <a:pt x="278" y="6145"/>
                  </a:cubicBezTo>
                  <a:cubicBezTo>
                    <a:pt x="-80" y="4356"/>
                    <a:pt x="-152" y="2281"/>
                    <a:pt x="421" y="707"/>
                  </a:cubicBezTo>
                  <a:cubicBezTo>
                    <a:pt x="922" y="-653"/>
                    <a:pt x="2926" y="421"/>
                    <a:pt x="3999" y="134"/>
                  </a:cubicBezTo>
                  <a:close/>
                </a:path>
              </a:pathLst>
            </a:custGeom>
            <a:solidFill>
              <a:srgbClr val="C4D6E1"/>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B647B85-F4BF-40BA-A691-ABEFCBE88365}"/>
                </a:ext>
              </a:extLst>
            </p:cNvPr>
            <p:cNvSpPr/>
            <p:nvPr/>
          </p:nvSpPr>
          <p:spPr>
            <a:xfrm>
              <a:off x="8665652" y="3922527"/>
              <a:ext cx="8547" cy="6835"/>
            </a:xfrm>
            <a:custGeom>
              <a:avLst/>
              <a:gdLst>
                <a:gd name="connsiteX0" fmla="*/ 2655 w 8547"/>
                <a:gd name="connsiteY0" fmla="*/ 6771 h 6835"/>
                <a:gd name="connsiteX1" fmla="*/ 79 w 8547"/>
                <a:gd name="connsiteY1" fmla="*/ 3050 h 6835"/>
                <a:gd name="connsiteX2" fmla="*/ 3371 w 8547"/>
                <a:gd name="connsiteY2" fmla="*/ 44 h 6835"/>
                <a:gd name="connsiteX3" fmla="*/ 8523 w 8547"/>
                <a:gd name="connsiteY3" fmla="*/ 3837 h 6835"/>
                <a:gd name="connsiteX4" fmla="*/ 2655 w 8547"/>
                <a:gd name="connsiteY4" fmla="*/ 6771 h 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 h="6835">
                  <a:moveTo>
                    <a:pt x="2655" y="6771"/>
                  </a:moveTo>
                  <a:cubicBezTo>
                    <a:pt x="-708" y="7272"/>
                    <a:pt x="365" y="4767"/>
                    <a:pt x="79" y="3050"/>
                  </a:cubicBezTo>
                  <a:cubicBezTo>
                    <a:pt x="-351" y="330"/>
                    <a:pt x="1009" y="-171"/>
                    <a:pt x="3371" y="44"/>
                  </a:cubicBezTo>
                  <a:cubicBezTo>
                    <a:pt x="6519" y="330"/>
                    <a:pt x="8809" y="1905"/>
                    <a:pt x="8523" y="3837"/>
                  </a:cubicBezTo>
                  <a:cubicBezTo>
                    <a:pt x="8237" y="5554"/>
                    <a:pt x="5660" y="6842"/>
                    <a:pt x="2655" y="6771"/>
                  </a:cubicBezTo>
                  <a:close/>
                </a:path>
              </a:pathLst>
            </a:custGeom>
            <a:solidFill>
              <a:srgbClr val="D7E3EA"/>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9A67B0A-6F1A-4C4A-BA47-3F209E6B41EC}"/>
                </a:ext>
              </a:extLst>
            </p:cNvPr>
            <p:cNvSpPr/>
            <p:nvPr/>
          </p:nvSpPr>
          <p:spPr>
            <a:xfrm>
              <a:off x="8714486" y="3922463"/>
              <a:ext cx="10154" cy="6909"/>
            </a:xfrm>
            <a:custGeom>
              <a:avLst/>
              <a:gdLst>
                <a:gd name="connsiteX0" fmla="*/ 3770 w 10154"/>
                <a:gd name="connsiteY0" fmla="*/ 108 h 6909"/>
                <a:gd name="connsiteX1" fmla="*/ 7062 w 10154"/>
                <a:gd name="connsiteY1" fmla="*/ 180 h 6909"/>
                <a:gd name="connsiteX2" fmla="*/ 10139 w 10154"/>
                <a:gd name="connsiteY2" fmla="*/ 3472 h 6909"/>
                <a:gd name="connsiteX3" fmla="*/ 7419 w 10154"/>
                <a:gd name="connsiteY3" fmla="*/ 5475 h 6909"/>
                <a:gd name="connsiteX4" fmla="*/ 4700 w 10154"/>
                <a:gd name="connsiteY4" fmla="*/ 6907 h 6909"/>
                <a:gd name="connsiteX5" fmla="*/ 49 w 10154"/>
                <a:gd name="connsiteY5" fmla="*/ 2613 h 6909"/>
                <a:gd name="connsiteX6" fmla="*/ 3770 w 10154"/>
                <a:gd name="connsiteY6" fmla="*/ 108 h 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4" h="6909">
                  <a:moveTo>
                    <a:pt x="3770" y="108"/>
                  </a:moveTo>
                  <a:cubicBezTo>
                    <a:pt x="4843" y="108"/>
                    <a:pt x="6060" y="-178"/>
                    <a:pt x="7062" y="180"/>
                  </a:cubicBezTo>
                  <a:cubicBezTo>
                    <a:pt x="8564" y="681"/>
                    <a:pt x="9924" y="1683"/>
                    <a:pt x="10139" y="3472"/>
                  </a:cubicBezTo>
                  <a:cubicBezTo>
                    <a:pt x="10353" y="5690"/>
                    <a:pt x="8278" y="4760"/>
                    <a:pt x="7419" y="5475"/>
                  </a:cubicBezTo>
                  <a:cubicBezTo>
                    <a:pt x="6561" y="6119"/>
                    <a:pt x="5988" y="6907"/>
                    <a:pt x="4700" y="6907"/>
                  </a:cubicBezTo>
                  <a:cubicBezTo>
                    <a:pt x="2267" y="6978"/>
                    <a:pt x="406" y="5404"/>
                    <a:pt x="49" y="2613"/>
                  </a:cubicBezTo>
                  <a:cubicBezTo>
                    <a:pt x="-381" y="-822"/>
                    <a:pt x="2124" y="251"/>
                    <a:pt x="3770" y="108"/>
                  </a:cubicBezTo>
                  <a:close/>
                </a:path>
              </a:pathLst>
            </a:custGeom>
            <a:solidFill>
              <a:srgbClr val="DDE6EB"/>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7AF5209-9C52-4710-B974-9A579C64896B}"/>
                </a:ext>
              </a:extLst>
            </p:cNvPr>
            <p:cNvSpPr/>
            <p:nvPr/>
          </p:nvSpPr>
          <p:spPr>
            <a:xfrm>
              <a:off x="8941594" y="3929290"/>
              <a:ext cx="10123" cy="8380"/>
            </a:xfrm>
            <a:custGeom>
              <a:avLst/>
              <a:gdLst>
                <a:gd name="connsiteX0" fmla="*/ 4081 w 10123"/>
                <a:gd name="connsiteY0" fmla="*/ 8380 h 8380"/>
                <a:gd name="connsiteX1" fmla="*/ 2 w 10123"/>
                <a:gd name="connsiteY1" fmla="*/ 4301 h 8380"/>
                <a:gd name="connsiteX2" fmla="*/ 4654 w 10123"/>
                <a:gd name="connsiteY2" fmla="*/ 8 h 8380"/>
                <a:gd name="connsiteX3" fmla="*/ 10092 w 10123"/>
                <a:gd name="connsiteY3" fmla="*/ 3586 h 8380"/>
                <a:gd name="connsiteX4" fmla="*/ 4081 w 10123"/>
                <a:gd name="connsiteY4" fmla="*/ 8380 h 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8380">
                  <a:moveTo>
                    <a:pt x="4081" y="8380"/>
                  </a:moveTo>
                  <a:cubicBezTo>
                    <a:pt x="1863" y="8380"/>
                    <a:pt x="74" y="6591"/>
                    <a:pt x="2" y="4301"/>
                  </a:cubicBezTo>
                  <a:cubicBezTo>
                    <a:pt x="-69" y="1654"/>
                    <a:pt x="1648" y="79"/>
                    <a:pt x="4654" y="8"/>
                  </a:cubicBezTo>
                  <a:cubicBezTo>
                    <a:pt x="7659" y="-135"/>
                    <a:pt x="10450" y="1725"/>
                    <a:pt x="10092" y="3586"/>
                  </a:cubicBezTo>
                  <a:cubicBezTo>
                    <a:pt x="9734" y="5303"/>
                    <a:pt x="5870" y="8380"/>
                    <a:pt x="4081" y="8380"/>
                  </a:cubicBezTo>
                  <a:close/>
                </a:path>
              </a:pathLst>
            </a:custGeom>
            <a:solidFill>
              <a:srgbClr val="C2D4E1"/>
            </a:solidFill>
            <a:ln w="7144" cap="flat">
              <a:noFill/>
              <a:prstDash val="solid"/>
              <a:miter/>
            </a:ln>
          </p:spPr>
          <p:txBody>
            <a:bodyPr rtlCol="0" anchor="ctr"/>
            <a:lstStyle/>
            <a:p>
              <a:endParaRPr lang="en-US"/>
            </a:p>
          </p:txBody>
        </p:sp>
      </p:grpSp>
      <p:pic>
        <p:nvPicPr>
          <p:cNvPr id="228" name="Picture 4" descr="Resources : Node-RED">
            <a:extLst>
              <a:ext uri="{FF2B5EF4-FFF2-40B4-BE49-F238E27FC236}">
                <a16:creationId xmlns:a16="http://schemas.microsoft.com/office/drawing/2014/main" id="{FD8E02E2-B2B9-4D71-8365-0BFB970A5E07}"/>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78255"/>
          <a:stretch/>
        </p:blipFill>
        <p:spPr bwMode="auto">
          <a:xfrm>
            <a:off x="7758115" y="4855233"/>
            <a:ext cx="674958" cy="146770"/>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49B20013-8BEA-4B68-A290-FE7DBED6F8BC}"/>
              </a:ext>
            </a:extLst>
          </p:cNvPr>
          <p:cNvSpPr txBox="1"/>
          <p:nvPr/>
        </p:nvSpPr>
        <p:spPr>
          <a:xfrm rot="16200000">
            <a:off x="6131843" y="1180702"/>
            <a:ext cx="723276" cy="253916"/>
          </a:xfrm>
          <a:prstGeom prst="rect">
            <a:avLst/>
          </a:prstGeom>
          <a:noFill/>
        </p:spPr>
        <p:txBody>
          <a:bodyPr wrap="none" rtlCol="0">
            <a:spAutoFit/>
          </a:bodyPr>
          <a:lstStyle/>
          <a:p>
            <a:pPr algn="ctr"/>
            <a:r>
              <a:rPr lang="en-US" sz="1050" dirty="0">
                <a:solidFill>
                  <a:srgbClr val="858585"/>
                </a:solidFill>
              </a:rPr>
              <a:t>Hardware</a:t>
            </a:r>
          </a:p>
        </p:txBody>
      </p:sp>
      <p:sp>
        <p:nvSpPr>
          <p:cNvPr id="230" name="TextBox 229">
            <a:extLst>
              <a:ext uri="{FF2B5EF4-FFF2-40B4-BE49-F238E27FC236}">
                <a16:creationId xmlns:a16="http://schemas.microsoft.com/office/drawing/2014/main" id="{55069F82-828F-4C24-B469-425B5810171A}"/>
              </a:ext>
            </a:extLst>
          </p:cNvPr>
          <p:cNvSpPr txBox="1"/>
          <p:nvPr/>
        </p:nvSpPr>
        <p:spPr>
          <a:xfrm rot="16200000">
            <a:off x="6154285" y="3780707"/>
            <a:ext cx="678392" cy="253916"/>
          </a:xfrm>
          <a:prstGeom prst="rect">
            <a:avLst/>
          </a:prstGeom>
          <a:noFill/>
        </p:spPr>
        <p:txBody>
          <a:bodyPr wrap="none" rtlCol="0">
            <a:spAutoFit/>
          </a:bodyPr>
          <a:lstStyle/>
          <a:p>
            <a:pPr algn="ctr"/>
            <a:r>
              <a:rPr lang="en-US" sz="1050" dirty="0">
                <a:solidFill>
                  <a:srgbClr val="858585"/>
                </a:solidFill>
              </a:rPr>
              <a:t>Software</a:t>
            </a:r>
          </a:p>
        </p:txBody>
      </p:sp>
      <p:pic>
        <p:nvPicPr>
          <p:cNvPr id="232" name="Picture 2" descr="Node Js Logo Nodejs - Free vector graphic on Pixabay">
            <a:extLst>
              <a:ext uri="{FF2B5EF4-FFF2-40B4-BE49-F238E27FC236}">
                <a16:creationId xmlns:a16="http://schemas.microsoft.com/office/drawing/2014/main" id="{79FA148B-F366-454E-9208-05EC958F903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12905" y="4966314"/>
            <a:ext cx="846051" cy="423026"/>
          </a:xfrm>
          <a:prstGeom prst="rect">
            <a:avLst/>
          </a:prstGeom>
          <a:noFill/>
          <a:extLst>
            <a:ext uri="{909E8E84-426E-40DD-AFC4-6F175D3DCCD1}">
              <a14:hiddenFill xmlns:a14="http://schemas.microsoft.com/office/drawing/2010/main">
                <a:solidFill>
                  <a:srgbClr val="FFFFFF"/>
                </a:solidFill>
              </a14:hiddenFill>
            </a:ext>
          </a:extLst>
        </p:spPr>
      </p:pic>
      <p:grpSp>
        <p:nvGrpSpPr>
          <p:cNvPr id="233" name="Group 232">
            <a:extLst>
              <a:ext uri="{FF2B5EF4-FFF2-40B4-BE49-F238E27FC236}">
                <a16:creationId xmlns:a16="http://schemas.microsoft.com/office/drawing/2014/main" id="{36F32BA8-A74C-49F3-B722-8F4FB087CE3B}"/>
              </a:ext>
            </a:extLst>
          </p:cNvPr>
          <p:cNvGrpSpPr/>
          <p:nvPr/>
        </p:nvGrpSpPr>
        <p:grpSpPr>
          <a:xfrm>
            <a:off x="1180879" y="1473020"/>
            <a:ext cx="1082093" cy="1207086"/>
            <a:chOff x="1148116" y="1231795"/>
            <a:chExt cx="1082093" cy="1207086"/>
          </a:xfrm>
        </p:grpSpPr>
        <p:pic>
          <p:nvPicPr>
            <p:cNvPr id="234" name="Graphic 233" descr="Quadcopter with solid fill">
              <a:extLst>
                <a:ext uri="{FF2B5EF4-FFF2-40B4-BE49-F238E27FC236}">
                  <a16:creationId xmlns:a16="http://schemas.microsoft.com/office/drawing/2014/main" id="{2D7F90A7-6D72-4418-BEF6-5D509D375A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48116" y="1231795"/>
              <a:ext cx="1082093" cy="1082093"/>
            </a:xfrm>
            <a:prstGeom prst="rect">
              <a:avLst/>
            </a:prstGeom>
          </p:spPr>
        </p:pic>
        <p:sp>
          <p:nvSpPr>
            <p:cNvPr id="235" name="TextBox 234">
              <a:extLst>
                <a:ext uri="{FF2B5EF4-FFF2-40B4-BE49-F238E27FC236}">
                  <a16:creationId xmlns:a16="http://schemas.microsoft.com/office/drawing/2014/main" id="{A958F402-364E-430D-B206-08BF6EC5C0A3}"/>
                </a:ext>
              </a:extLst>
            </p:cNvPr>
            <p:cNvSpPr txBox="1"/>
            <p:nvPr/>
          </p:nvSpPr>
          <p:spPr>
            <a:xfrm>
              <a:off x="1188865" y="2184965"/>
              <a:ext cx="1000595" cy="253916"/>
            </a:xfrm>
            <a:prstGeom prst="rect">
              <a:avLst/>
            </a:prstGeom>
            <a:noFill/>
          </p:spPr>
          <p:txBody>
            <a:bodyPr wrap="none" rtlCol="0">
              <a:spAutoFit/>
            </a:bodyPr>
            <a:lstStyle/>
            <a:p>
              <a:pPr algn="ctr"/>
              <a:r>
                <a:rPr lang="en-US" sz="1050" dirty="0">
                  <a:solidFill>
                    <a:srgbClr val="858585"/>
                  </a:solidFill>
                </a:rPr>
                <a:t>Drone Delivery</a:t>
              </a:r>
            </a:p>
          </p:txBody>
        </p:sp>
      </p:grpSp>
      <p:grpSp>
        <p:nvGrpSpPr>
          <p:cNvPr id="236" name="Group 235">
            <a:extLst>
              <a:ext uri="{FF2B5EF4-FFF2-40B4-BE49-F238E27FC236}">
                <a16:creationId xmlns:a16="http://schemas.microsoft.com/office/drawing/2014/main" id="{FA20C654-E12B-4A10-BC2B-C942511BDF6E}"/>
              </a:ext>
            </a:extLst>
          </p:cNvPr>
          <p:cNvGrpSpPr/>
          <p:nvPr/>
        </p:nvGrpSpPr>
        <p:grpSpPr>
          <a:xfrm>
            <a:off x="1203995" y="3146278"/>
            <a:ext cx="1035861" cy="1600733"/>
            <a:chOff x="1222477" y="3694206"/>
            <a:chExt cx="1035861" cy="1600733"/>
          </a:xfrm>
        </p:grpSpPr>
        <p:pic>
          <p:nvPicPr>
            <p:cNvPr id="237" name="Graphic 236" descr="Fire with solid fill">
              <a:extLst>
                <a:ext uri="{FF2B5EF4-FFF2-40B4-BE49-F238E27FC236}">
                  <a16:creationId xmlns:a16="http://schemas.microsoft.com/office/drawing/2014/main" id="{DDD6C720-E5F9-4FEC-B1E8-F8EBD5A917E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374869" y="3694206"/>
              <a:ext cx="731077" cy="731077"/>
            </a:xfrm>
            <a:prstGeom prst="rect">
              <a:avLst/>
            </a:prstGeom>
          </p:spPr>
        </p:pic>
        <p:pic>
          <p:nvPicPr>
            <p:cNvPr id="238" name="Graphic 237" descr="Processor">
              <a:extLst>
                <a:ext uri="{FF2B5EF4-FFF2-40B4-BE49-F238E27FC236}">
                  <a16:creationId xmlns:a16="http://schemas.microsoft.com/office/drawing/2014/main" id="{FF259DA6-09FC-401D-A4FC-B8A7CDE3818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56705" y="4449451"/>
              <a:ext cx="567404" cy="567404"/>
            </a:xfrm>
            <a:prstGeom prst="rect">
              <a:avLst/>
            </a:prstGeom>
          </p:spPr>
        </p:pic>
        <p:sp>
          <p:nvSpPr>
            <p:cNvPr id="239" name="TextBox 238">
              <a:extLst>
                <a:ext uri="{FF2B5EF4-FFF2-40B4-BE49-F238E27FC236}">
                  <a16:creationId xmlns:a16="http://schemas.microsoft.com/office/drawing/2014/main" id="{74820475-14EA-4AE4-ABC1-A5C157721BBD}"/>
                </a:ext>
              </a:extLst>
            </p:cNvPr>
            <p:cNvSpPr txBox="1"/>
            <p:nvPr/>
          </p:nvSpPr>
          <p:spPr>
            <a:xfrm>
              <a:off x="1222477" y="5041023"/>
              <a:ext cx="1035861" cy="253916"/>
            </a:xfrm>
            <a:prstGeom prst="rect">
              <a:avLst/>
            </a:prstGeom>
            <a:noFill/>
          </p:spPr>
          <p:txBody>
            <a:bodyPr wrap="none" rtlCol="0">
              <a:spAutoFit/>
            </a:bodyPr>
            <a:lstStyle/>
            <a:p>
              <a:pPr algn="ctr"/>
              <a:r>
                <a:rPr lang="en-US" sz="1050" dirty="0">
                  <a:solidFill>
                    <a:srgbClr val="858585"/>
                  </a:solidFill>
                </a:rPr>
                <a:t>Fire Monitoring</a:t>
              </a:r>
            </a:p>
          </p:txBody>
        </p:sp>
      </p:grpSp>
      <p:grpSp>
        <p:nvGrpSpPr>
          <p:cNvPr id="240" name="Group 239">
            <a:extLst>
              <a:ext uri="{FF2B5EF4-FFF2-40B4-BE49-F238E27FC236}">
                <a16:creationId xmlns:a16="http://schemas.microsoft.com/office/drawing/2014/main" id="{32AF8FDB-924D-43E9-B61C-905DB133DDC9}"/>
              </a:ext>
            </a:extLst>
          </p:cNvPr>
          <p:cNvGrpSpPr/>
          <p:nvPr/>
        </p:nvGrpSpPr>
        <p:grpSpPr>
          <a:xfrm>
            <a:off x="6778845" y="780961"/>
            <a:ext cx="1798279" cy="1168252"/>
            <a:chOff x="6824065" y="763874"/>
            <a:chExt cx="1798279" cy="1168252"/>
          </a:xfrm>
        </p:grpSpPr>
        <p:grpSp>
          <p:nvGrpSpPr>
            <p:cNvPr id="241" name="Group 240">
              <a:extLst>
                <a:ext uri="{FF2B5EF4-FFF2-40B4-BE49-F238E27FC236}">
                  <a16:creationId xmlns:a16="http://schemas.microsoft.com/office/drawing/2014/main" id="{3378DBF8-F5A4-4D79-85AB-CD173C19C2FE}"/>
                </a:ext>
              </a:extLst>
            </p:cNvPr>
            <p:cNvGrpSpPr/>
            <p:nvPr/>
          </p:nvGrpSpPr>
          <p:grpSpPr>
            <a:xfrm>
              <a:off x="6824065" y="769262"/>
              <a:ext cx="1667617" cy="1025677"/>
              <a:chOff x="6574931" y="1252133"/>
              <a:chExt cx="2105952" cy="1235994"/>
            </a:xfrm>
          </p:grpSpPr>
          <p:pic>
            <p:nvPicPr>
              <p:cNvPr id="244" name="Picture 243" descr="A picture containing sitting, white, sign&#10;&#10;Description automatically generated">
                <a:extLst>
                  <a:ext uri="{FF2B5EF4-FFF2-40B4-BE49-F238E27FC236}">
                    <a16:creationId xmlns:a16="http://schemas.microsoft.com/office/drawing/2014/main" id="{897A7FDD-2972-4199-A61C-0B370E2B6FA9}"/>
                  </a:ext>
                </a:extLst>
              </p:cNvPr>
              <p:cNvPicPr>
                <a:picLocks noChangeAspect="1"/>
              </p:cNvPicPr>
              <p:nvPr/>
            </p:nvPicPr>
            <p:blipFill rotWithShape="1">
              <a:blip r:embed="rId32"/>
              <a:srcRect b="15412"/>
              <a:stretch/>
            </p:blipFill>
            <p:spPr>
              <a:xfrm>
                <a:off x="6574931" y="1252133"/>
                <a:ext cx="1287584" cy="1235994"/>
              </a:xfrm>
              <a:prstGeom prst="rect">
                <a:avLst/>
              </a:prstGeom>
            </p:spPr>
          </p:pic>
          <p:pic>
            <p:nvPicPr>
              <p:cNvPr id="245" name="Picture 244">
                <a:extLst>
                  <a:ext uri="{FF2B5EF4-FFF2-40B4-BE49-F238E27FC236}">
                    <a16:creationId xmlns:a16="http://schemas.microsoft.com/office/drawing/2014/main" id="{A65CB940-002F-4DA6-A51A-FFBA75953FE9}"/>
                  </a:ext>
                </a:extLst>
              </p:cNvPr>
              <p:cNvPicPr>
                <a:picLocks noChangeAspect="1"/>
              </p:cNvPicPr>
              <p:nvPr/>
            </p:nvPicPr>
            <p:blipFill rotWithShape="1">
              <a:blip r:embed="rId33"/>
              <a:srcRect l="45719" t="10099" r="12555" b="64219"/>
              <a:stretch/>
            </p:blipFill>
            <p:spPr>
              <a:xfrm>
                <a:off x="8022673" y="1884094"/>
                <a:ext cx="658210" cy="443230"/>
              </a:xfrm>
              <a:prstGeom prst="rect">
                <a:avLst/>
              </a:prstGeom>
            </p:spPr>
          </p:pic>
        </p:grpSp>
        <p:sp>
          <p:nvSpPr>
            <p:cNvPr id="242" name="TextBox 241">
              <a:extLst>
                <a:ext uri="{FF2B5EF4-FFF2-40B4-BE49-F238E27FC236}">
                  <a16:creationId xmlns:a16="http://schemas.microsoft.com/office/drawing/2014/main" id="{5F346CB7-80C7-447E-9F8E-498E2CB4E272}"/>
                </a:ext>
              </a:extLst>
            </p:cNvPr>
            <p:cNvSpPr txBox="1"/>
            <p:nvPr/>
          </p:nvSpPr>
          <p:spPr>
            <a:xfrm>
              <a:off x="7632165" y="1678210"/>
              <a:ext cx="887427" cy="253916"/>
            </a:xfrm>
            <a:prstGeom prst="rect">
              <a:avLst/>
            </a:prstGeom>
            <a:noFill/>
          </p:spPr>
          <p:txBody>
            <a:bodyPr wrap="square" rtlCol="0">
              <a:spAutoFit/>
            </a:bodyPr>
            <a:lstStyle/>
            <a:p>
              <a:pPr algn="ctr"/>
              <a:r>
                <a:rPr lang="en-US" sz="1050" dirty="0">
                  <a:solidFill>
                    <a:srgbClr val="858585"/>
                  </a:solidFill>
                </a:rPr>
                <a:t>Cloud Server</a:t>
              </a:r>
            </a:p>
          </p:txBody>
        </p:sp>
        <p:pic>
          <p:nvPicPr>
            <p:cNvPr id="243" name="Graphic 242">
              <a:extLst>
                <a:ext uri="{FF2B5EF4-FFF2-40B4-BE49-F238E27FC236}">
                  <a16:creationId xmlns:a16="http://schemas.microsoft.com/office/drawing/2014/main" id="{D9710C43-B06E-4F95-89C4-B85D188DA01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907668" y="763874"/>
              <a:ext cx="714676" cy="457964"/>
            </a:xfrm>
            <a:prstGeom prst="rect">
              <a:avLst/>
            </a:prstGeom>
          </p:spPr>
        </p:pic>
      </p:grpSp>
    </p:spTree>
    <p:extLst>
      <p:ext uri="{BB962C8B-B14F-4D97-AF65-F5344CB8AC3E}">
        <p14:creationId xmlns:p14="http://schemas.microsoft.com/office/powerpoint/2010/main" val="366196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a:noFill/>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a:grpFill/>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grp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4190890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a:solidFill>
            <a:srgbClr val="FFFF00"/>
          </a:solidFill>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a:grpFill/>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grp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284523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a:solidFill>
            <a:srgbClr val="FFFF00"/>
          </a:solidFill>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grpFill/>
          </p:spPr>
          <p:txBody>
            <a:bodyPr wrap="none" rtlCol="0">
              <a:spAutoFit/>
            </a:bodyPr>
            <a:lstStyle/>
            <a:p>
              <a:r>
                <a:rPr lang="en-US" sz="1600" dirty="0"/>
                <a:t>Message Router &amp;</a:t>
              </a:r>
            </a:p>
            <a:p>
              <a:r>
                <a:rPr lang="en-US" sz="1600" dirty="0"/>
                <a:t>Communication</a:t>
              </a:r>
            </a:p>
            <a:p>
              <a:r>
                <a:rPr lang="en-US" sz="1600" dirty="0"/>
                <a:t>Management</a:t>
              </a:r>
            </a:p>
          </p:txBody>
        </p:sp>
      </p:grpSp>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2347679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75282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no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235887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CBFC53-ACBE-4F70-B845-B7F0957A1217}"/>
              </a:ext>
            </a:extLst>
          </p:cNvPr>
          <p:cNvSpPr/>
          <p:nvPr/>
        </p:nvSpPr>
        <p:spPr>
          <a:xfrm>
            <a:off x="-1267408" y="366071"/>
            <a:ext cx="184731" cy="369332"/>
          </a:xfrm>
          <a:prstGeom prst="rect">
            <a:avLst/>
          </a:prstGeom>
        </p:spPr>
        <p:txBody>
          <a:bodyPr wrap="none">
            <a:spAutoFit/>
          </a:bodyPr>
          <a:lstStyle/>
          <a:p>
            <a:endParaRPr lang="en-US" dirty="0"/>
          </a:p>
        </p:txBody>
      </p:sp>
      <p:sp>
        <p:nvSpPr>
          <p:cNvPr id="29" name="Title 1">
            <a:extLst>
              <a:ext uri="{FF2B5EF4-FFF2-40B4-BE49-F238E27FC236}">
                <a16:creationId xmlns:a16="http://schemas.microsoft.com/office/drawing/2014/main" id="{72D3710B-30ED-45C4-A6D5-F26C6080716A}"/>
              </a:ext>
            </a:extLst>
          </p:cNvPr>
          <p:cNvSpPr>
            <a:spLocks noGrp="1"/>
          </p:cNvSpPr>
          <p:nvPr>
            <p:ph type="title"/>
          </p:nvPr>
        </p:nvSpPr>
        <p:spPr>
          <a:xfrm>
            <a:off x="940591" y="562791"/>
            <a:ext cx="10515600" cy="491618"/>
          </a:xfrm>
        </p:spPr>
        <p:txBody>
          <a:bodyPr>
            <a:normAutofit/>
          </a:bodyPr>
          <a:lstStyle/>
          <a:p>
            <a:r>
              <a:rPr lang="en-US" sz="2800" dirty="0">
                <a:solidFill>
                  <a:schemeClr val="bg2">
                    <a:lumMod val="50000"/>
                  </a:schemeClr>
                </a:solidFill>
              </a:rPr>
              <a:t>Software Downloads</a:t>
            </a:r>
          </a:p>
        </p:txBody>
      </p:sp>
      <p:sp>
        <p:nvSpPr>
          <p:cNvPr id="25" name="TextBox 24">
            <a:extLst>
              <a:ext uri="{FF2B5EF4-FFF2-40B4-BE49-F238E27FC236}">
                <a16:creationId xmlns:a16="http://schemas.microsoft.com/office/drawing/2014/main" id="{0962C44D-DF34-4CFF-9614-198C16DF2CB2}"/>
              </a:ext>
            </a:extLst>
          </p:cNvPr>
          <p:cNvSpPr txBox="1"/>
          <p:nvPr/>
        </p:nvSpPr>
        <p:spPr>
          <a:xfrm>
            <a:off x="263568" y="6429825"/>
            <a:ext cx="10958614" cy="307777"/>
          </a:xfrm>
          <a:prstGeom prst="rect">
            <a:avLst/>
          </a:prstGeom>
          <a:noFill/>
        </p:spPr>
        <p:txBody>
          <a:bodyPr wrap="square">
            <a:spAutoFit/>
          </a:bodyPr>
          <a:lstStyle/>
          <a:p>
            <a:r>
              <a:rPr lang="en-US" sz="1400" dirty="0">
                <a:solidFill>
                  <a:srgbClr val="00B0F0"/>
                </a:solidFill>
              </a:rPr>
              <a:t>Documentation for installing Arduino-esp32</a:t>
            </a:r>
            <a:r>
              <a:rPr lang="en-US" sz="1400" dirty="0"/>
              <a:t>: </a:t>
            </a:r>
            <a:r>
              <a:rPr lang="en-US" sz="1400" dirty="0">
                <a:hlinkClick r:id="rId3"/>
              </a:rPr>
              <a:t>https://docs.espressif.com/projects/arduino-esp32/en/latest/installing.html</a:t>
            </a:r>
            <a:endParaRPr lang="en-US" sz="1400" dirty="0"/>
          </a:p>
        </p:txBody>
      </p:sp>
      <p:grpSp>
        <p:nvGrpSpPr>
          <p:cNvPr id="21" name="Group 20">
            <a:extLst>
              <a:ext uri="{FF2B5EF4-FFF2-40B4-BE49-F238E27FC236}">
                <a16:creationId xmlns:a16="http://schemas.microsoft.com/office/drawing/2014/main" id="{2BB16E81-7102-4D4D-A42D-46CCCF5B3E7F}"/>
              </a:ext>
            </a:extLst>
          </p:cNvPr>
          <p:cNvGrpSpPr/>
          <p:nvPr/>
        </p:nvGrpSpPr>
        <p:grpSpPr>
          <a:xfrm>
            <a:off x="940591" y="2556351"/>
            <a:ext cx="10515600" cy="2854125"/>
            <a:chOff x="838200" y="2447625"/>
            <a:chExt cx="10515600" cy="2854125"/>
          </a:xfrm>
        </p:grpSpPr>
        <p:sp>
          <p:nvSpPr>
            <p:cNvPr id="12" name="Title 1">
              <a:extLst>
                <a:ext uri="{FF2B5EF4-FFF2-40B4-BE49-F238E27FC236}">
                  <a16:creationId xmlns:a16="http://schemas.microsoft.com/office/drawing/2014/main" id="{CAE1194C-B56F-435F-A714-6033D4DD3B27}"/>
                </a:ext>
              </a:extLst>
            </p:cNvPr>
            <p:cNvSpPr txBox="1">
              <a:spLocks/>
            </p:cNvSpPr>
            <p:nvPr/>
          </p:nvSpPr>
          <p:spPr>
            <a:xfrm>
              <a:off x="838200" y="2447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rPr>
                <a:t>Libraries Installed</a:t>
              </a:r>
            </a:p>
          </p:txBody>
        </p:sp>
        <p:grpSp>
          <p:nvGrpSpPr>
            <p:cNvPr id="19" name="Group 18">
              <a:extLst>
                <a:ext uri="{FF2B5EF4-FFF2-40B4-BE49-F238E27FC236}">
                  <a16:creationId xmlns:a16="http://schemas.microsoft.com/office/drawing/2014/main" id="{2B5F479C-62BF-42BB-8273-B48FE8D08613}"/>
                </a:ext>
              </a:extLst>
            </p:cNvPr>
            <p:cNvGrpSpPr/>
            <p:nvPr/>
          </p:nvGrpSpPr>
          <p:grpSpPr>
            <a:xfrm>
              <a:off x="5336933" y="4426449"/>
              <a:ext cx="4793666" cy="875301"/>
              <a:chOff x="6392600" y="5010902"/>
              <a:chExt cx="4793666" cy="875301"/>
            </a:xfrm>
          </p:grpSpPr>
          <p:sp>
            <p:nvSpPr>
              <p:cNvPr id="17" name="TextBox 16">
                <a:extLst>
                  <a:ext uri="{FF2B5EF4-FFF2-40B4-BE49-F238E27FC236}">
                    <a16:creationId xmlns:a16="http://schemas.microsoft.com/office/drawing/2014/main" id="{4ED9B7D5-6A3D-4DAC-B926-FBBEA2941730}"/>
                  </a:ext>
                </a:extLst>
              </p:cNvPr>
              <p:cNvSpPr txBox="1"/>
              <p:nvPr/>
            </p:nvSpPr>
            <p:spPr>
              <a:xfrm>
                <a:off x="7245086" y="5239872"/>
                <a:ext cx="3941180" cy="646331"/>
              </a:xfrm>
              <a:prstGeom prst="rect">
                <a:avLst/>
              </a:prstGeom>
              <a:noFill/>
            </p:spPr>
            <p:txBody>
              <a:bodyPr wrap="square" rtlCol="0">
                <a:spAutoFit/>
              </a:bodyPr>
              <a:lstStyle/>
              <a:p>
                <a:r>
                  <a:rPr lang="en-US" dirty="0">
                    <a:solidFill>
                      <a:schemeClr val="tx1">
                        <a:lumMod val="60000"/>
                        <a:lumOff val="40000"/>
                      </a:schemeClr>
                    </a:solidFill>
                  </a:rPr>
                  <a:t>Download, unzip, and place library folders according to directory on left</a:t>
                </a:r>
              </a:p>
            </p:txBody>
          </p:sp>
          <p:sp>
            <p:nvSpPr>
              <p:cNvPr id="18" name="Arrow: Left 17">
                <a:extLst>
                  <a:ext uri="{FF2B5EF4-FFF2-40B4-BE49-F238E27FC236}">
                    <a16:creationId xmlns:a16="http://schemas.microsoft.com/office/drawing/2014/main" id="{6F3B60CD-B953-41B1-B3C9-E876D7633BBF}"/>
                  </a:ext>
                </a:extLst>
              </p:cNvPr>
              <p:cNvSpPr/>
              <p:nvPr/>
            </p:nvSpPr>
            <p:spPr>
              <a:xfrm>
                <a:off x="6392600" y="5010902"/>
                <a:ext cx="637042" cy="315544"/>
              </a:xfrm>
              <a:prstGeom prst="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0000"/>
                      <a:lumOff val="40000"/>
                    </a:schemeClr>
                  </a:solidFill>
                </a:endParaRPr>
              </a:p>
            </p:txBody>
          </p:sp>
        </p:grpSp>
        <p:grpSp>
          <p:nvGrpSpPr>
            <p:cNvPr id="6" name="Group 5">
              <a:extLst>
                <a:ext uri="{FF2B5EF4-FFF2-40B4-BE49-F238E27FC236}">
                  <a16:creationId xmlns:a16="http://schemas.microsoft.com/office/drawing/2014/main" id="{E09E7D6A-E777-4DD2-AB67-3EF661218B86}"/>
                </a:ext>
              </a:extLst>
            </p:cNvPr>
            <p:cNvGrpSpPr/>
            <p:nvPr/>
          </p:nvGrpSpPr>
          <p:grpSpPr>
            <a:xfrm>
              <a:off x="1647308" y="3526486"/>
              <a:ext cx="2776904" cy="1653839"/>
              <a:chOff x="1492460" y="3847840"/>
              <a:chExt cx="4117700" cy="2452376"/>
            </a:xfrm>
          </p:grpSpPr>
          <p:grpSp>
            <p:nvGrpSpPr>
              <p:cNvPr id="16" name="Group 15">
                <a:extLst>
                  <a:ext uri="{FF2B5EF4-FFF2-40B4-BE49-F238E27FC236}">
                    <a16:creationId xmlns:a16="http://schemas.microsoft.com/office/drawing/2014/main" id="{1B47A3FD-CA03-4DCB-BA67-60AF526EF09F}"/>
                  </a:ext>
                </a:extLst>
              </p:cNvPr>
              <p:cNvGrpSpPr/>
              <p:nvPr/>
            </p:nvGrpSpPr>
            <p:grpSpPr>
              <a:xfrm>
                <a:off x="1492460" y="3847840"/>
                <a:ext cx="4117700" cy="2386002"/>
                <a:chOff x="5341042" y="3899209"/>
                <a:chExt cx="4117700" cy="2386002"/>
              </a:xfrm>
            </p:grpSpPr>
            <p:pic>
              <p:nvPicPr>
                <p:cNvPr id="3" name="Picture 2">
                  <a:extLst>
                    <a:ext uri="{FF2B5EF4-FFF2-40B4-BE49-F238E27FC236}">
                      <a16:creationId xmlns:a16="http://schemas.microsoft.com/office/drawing/2014/main" id="{1373B2FB-B44C-413C-84BD-9C20434640F1}"/>
                    </a:ext>
                  </a:extLst>
                </p:cNvPr>
                <p:cNvPicPr>
                  <a:picLocks noChangeAspect="1"/>
                </p:cNvPicPr>
                <p:nvPr/>
              </p:nvPicPr>
              <p:blipFill rotWithShape="1">
                <a:blip r:embed="rId4"/>
                <a:srcRect l="34250" t="43832" r="57312" b="53566"/>
                <a:stretch/>
              </p:blipFill>
              <p:spPr>
                <a:xfrm>
                  <a:off x="6098524" y="4741560"/>
                  <a:ext cx="3360218" cy="582724"/>
                </a:xfrm>
                <a:prstGeom prst="rect">
                  <a:avLst/>
                </a:prstGeom>
              </p:spPr>
            </p:pic>
            <p:pic>
              <p:nvPicPr>
                <p:cNvPr id="5" name="Picture 4">
                  <a:extLst>
                    <a:ext uri="{FF2B5EF4-FFF2-40B4-BE49-F238E27FC236}">
                      <a16:creationId xmlns:a16="http://schemas.microsoft.com/office/drawing/2014/main" id="{43326482-688C-4748-9C32-3159E77FAD7F}"/>
                    </a:ext>
                  </a:extLst>
                </p:cNvPr>
                <p:cNvPicPr>
                  <a:picLocks noChangeAspect="1"/>
                </p:cNvPicPr>
                <p:nvPr/>
              </p:nvPicPr>
              <p:blipFill rotWithShape="1">
                <a:blip r:embed="rId5"/>
                <a:srcRect l="24322" t="40683" r="68937" b="57223"/>
                <a:stretch/>
              </p:blipFill>
              <p:spPr>
                <a:xfrm>
                  <a:off x="6631778" y="5830932"/>
                  <a:ext cx="2599063" cy="454279"/>
                </a:xfrm>
                <a:prstGeom prst="rect">
                  <a:avLst/>
                </a:prstGeom>
              </p:spPr>
            </p:pic>
            <p:pic>
              <p:nvPicPr>
                <p:cNvPr id="7" name="Picture 6">
                  <a:extLst>
                    <a:ext uri="{FF2B5EF4-FFF2-40B4-BE49-F238E27FC236}">
                      <a16:creationId xmlns:a16="http://schemas.microsoft.com/office/drawing/2014/main" id="{65C6CBBF-BC4D-4AB8-95C4-392885FBB281}"/>
                    </a:ext>
                  </a:extLst>
                </p:cNvPr>
                <p:cNvPicPr>
                  <a:picLocks noChangeAspect="1"/>
                </p:cNvPicPr>
                <p:nvPr/>
              </p:nvPicPr>
              <p:blipFill rotWithShape="1">
                <a:blip r:embed="rId6"/>
                <a:srcRect l="23972" t="18818" r="70617" b="79240"/>
                <a:stretch/>
              </p:blipFill>
              <p:spPr>
                <a:xfrm>
                  <a:off x="5542215" y="4436091"/>
                  <a:ext cx="2028149" cy="409191"/>
                </a:xfrm>
                <a:prstGeom prst="rect">
                  <a:avLst/>
                </a:prstGeom>
              </p:spPr>
            </p:pic>
            <p:pic>
              <p:nvPicPr>
                <p:cNvPr id="13" name="Picture 12">
                  <a:extLst>
                    <a:ext uri="{FF2B5EF4-FFF2-40B4-BE49-F238E27FC236}">
                      <a16:creationId xmlns:a16="http://schemas.microsoft.com/office/drawing/2014/main" id="{BEFA4EB1-B001-462A-BBF7-F784C1B66940}"/>
                    </a:ext>
                  </a:extLst>
                </p:cNvPr>
                <p:cNvPicPr>
                  <a:picLocks noChangeAspect="1"/>
                </p:cNvPicPr>
                <p:nvPr/>
              </p:nvPicPr>
              <p:blipFill rotWithShape="1">
                <a:blip r:embed="rId7"/>
                <a:srcRect l="24322" t="55949" r="70664" b="42026"/>
                <a:stretch/>
              </p:blipFill>
              <p:spPr>
                <a:xfrm>
                  <a:off x="6145094" y="5285017"/>
                  <a:ext cx="2010125" cy="456737"/>
                </a:xfrm>
                <a:prstGeom prst="rect">
                  <a:avLst/>
                </a:prstGeom>
              </p:spPr>
            </p:pic>
            <p:pic>
              <p:nvPicPr>
                <p:cNvPr id="15" name="Picture 14">
                  <a:extLst>
                    <a:ext uri="{FF2B5EF4-FFF2-40B4-BE49-F238E27FC236}">
                      <a16:creationId xmlns:a16="http://schemas.microsoft.com/office/drawing/2014/main" id="{C4906F5D-FC9A-4961-A8CB-2578BDF13BA7}"/>
                    </a:ext>
                  </a:extLst>
                </p:cNvPr>
                <p:cNvPicPr>
                  <a:picLocks noChangeAspect="1"/>
                </p:cNvPicPr>
                <p:nvPr/>
              </p:nvPicPr>
              <p:blipFill rotWithShape="1">
                <a:blip r:embed="rId8"/>
                <a:srcRect l="24684" t="21434" r="69857" b="76625"/>
                <a:stretch/>
              </p:blipFill>
              <p:spPr>
                <a:xfrm>
                  <a:off x="5341042" y="3899209"/>
                  <a:ext cx="2045928" cy="409190"/>
                </a:xfrm>
                <a:prstGeom prst="rect">
                  <a:avLst/>
                </a:prstGeom>
              </p:spPr>
            </p:pic>
          </p:grpSp>
          <p:sp>
            <p:nvSpPr>
              <p:cNvPr id="28" name="Oval 27">
                <a:extLst>
                  <a:ext uri="{FF2B5EF4-FFF2-40B4-BE49-F238E27FC236}">
                    <a16:creationId xmlns:a16="http://schemas.microsoft.com/office/drawing/2014/main" id="{922A4341-AD43-4D08-9260-F627F2F359F5}"/>
                  </a:ext>
                </a:extLst>
              </p:cNvPr>
              <p:cNvSpPr/>
              <p:nvPr/>
            </p:nvSpPr>
            <p:spPr>
              <a:xfrm>
                <a:off x="2809469" y="5804350"/>
                <a:ext cx="2800691" cy="495866"/>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44B3E6-0D9A-46AD-86B5-5119645BF000}"/>
                  </a:ext>
                </a:extLst>
              </p:cNvPr>
              <p:cNvSpPr/>
              <p:nvPr/>
            </p:nvSpPr>
            <p:spPr>
              <a:xfrm>
                <a:off x="2384767" y="4839494"/>
                <a:ext cx="2800691" cy="495866"/>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906DAE33-B53C-40C2-A209-B509E62B0C51}"/>
                </a:ext>
              </a:extLst>
            </p:cNvPr>
            <p:cNvSpPr txBox="1"/>
            <p:nvPr/>
          </p:nvSpPr>
          <p:spPr>
            <a:xfrm>
              <a:off x="6189419" y="3872074"/>
              <a:ext cx="3941180" cy="646331"/>
            </a:xfrm>
            <a:prstGeom prst="rect">
              <a:avLst/>
            </a:prstGeom>
            <a:noFill/>
          </p:spPr>
          <p:txBody>
            <a:bodyPr wrap="square">
              <a:spAutoFit/>
            </a:bodyPr>
            <a:lstStyle/>
            <a:p>
              <a:r>
                <a:rPr lang="en-US" dirty="0">
                  <a:solidFill>
                    <a:schemeClr val="tx1">
                      <a:lumMod val="60000"/>
                      <a:lumOff val="40000"/>
                    </a:schemeClr>
                  </a:solidFill>
                </a:rPr>
                <a:t>Zip folders for these libraries can be found on SLACK in homework channel</a:t>
              </a:r>
              <a:endParaRPr lang="en-US" dirty="0"/>
            </a:p>
          </p:txBody>
        </p:sp>
      </p:grpSp>
      <p:grpSp>
        <p:nvGrpSpPr>
          <p:cNvPr id="4" name="Group 3">
            <a:extLst>
              <a:ext uri="{FF2B5EF4-FFF2-40B4-BE49-F238E27FC236}">
                <a16:creationId xmlns:a16="http://schemas.microsoft.com/office/drawing/2014/main" id="{C5346157-B927-4E8B-83D6-3A5EC39F8640}"/>
              </a:ext>
            </a:extLst>
          </p:cNvPr>
          <p:cNvGrpSpPr/>
          <p:nvPr/>
        </p:nvGrpSpPr>
        <p:grpSpPr>
          <a:xfrm>
            <a:off x="1609996" y="1559411"/>
            <a:ext cx="2359509" cy="673068"/>
            <a:chOff x="1051398" y="2062863"/>
            <a:chExt cx="2489335" cy="673068"/>
          </a:xfrm>
        </p:grpSpPr>
        <p:sp>
          <p:nvSpPr>
            <p:cNvPr id="30" name="Subtitle 2">
              <a:extLst>
                <a:ext uri="{FF2B5EF4-FFF2-40B4-BE49-F238E27FC236}">
                  <a16:creationId xmlns:a16="http://schemas.microsoft.com/office/drawing/2014/main" id="{5FF2B124-439F-404E-BD61-6779AF7367DD}"/>
                </a:ext>
              </a:extLst>
            </p:cNvPr>
            <p:cNvSpPr txBox="1">
              <a:spLocks/>
            </p:cNvSpPr>
            <p:nvPr/>
          </p:nvSpPr>
          <p:spPr>
            <a:xfrm>
              <a:off x="2088334" y="2199531"/>
              <a:ext cx="1452399" cy="4091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a:solidFill>
                    <a:schemeClr val="tx1">
                      <a:lumMod val="60000"/>
                      <a:lumOff val="40000"/>
                    </a:schemeClr>
                  </a:solidFill>
                </a:rPr>
                <a:t>MQTT.fx</a:t>
              </a:r>
              <a:endParaRPr lang="en-US" dirty="0">
                <a:solidFill>
                  <a:schemeClr val="tx1">
                    <a:lumMod val="60000"/>
                    <a:lumOff val="40000"/>
                  </a:schemeClr>
                </a:solidFill>
              </a:endParaRPr>
            </a:p>
          </p:txBody>
        </p:sp>
        <p:pic>
          <p:nvPicPr>
            <p:cNvPr id="1028" name="Picture 4" descr="Home">
              <a:hlinkClick r:id="rId9"/>
              <a:extLst>
                <a:ext uri="{FF2B5EF4-FFF2-40B4-BE49-F238E27FC236}">
                  <a16:creationId xmlns:a16="http://schemas.microsoft.com/office/drawing/2014/main" id="{31C8172E-3E17-4B77-88C4-709F166D54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1398" y="2062863"/>
              <a:ext cx="673068" cy="67306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A6C55639-DE88-468D-AF3A-4A51DA9EB29C}"/>
              </a:ext>
            </a:extLst>
          </p:cNvPr>
          <p:cNvSpPr txBox="1"/>
          <p:nvPr/>
        </p:nvSpPr>
        <p:spPr>
          <a:xfrm>
            <a:off x="4065246" y="1704426"/>
            <a:ext cx="2748153" cy="369332"/>
          </a:xfrm>
          <a:prstGeom prst="rect">
            <a:avLst/>
          </a:prstGeom>
          <a:noFill/>
        </p:spPr>
        <p:txBody>
          <a:bodyPr wrap="square">
            <a:spAutoFit/>
          </a:bodyPr>
          <a:lstStyle/>
          <a:p>
            <a:r>
              <a:rPr lang="en-US" dirty="0">
                <a:solidFill>
                  <a:schemeClr val="tx1">
                    <a:lumMod val="60000"/>
                    <a:lumOff val="40000"/>
                  </a:schemeClr>
                </a:solidFill>
                <a:hlinkClick r:id="rId9"/>
              </a:rPr>
              <a:t>Download </a:t>
            </a:r>
            <a:r>
              <a:rPr lang="en-US" dirty="0" err="1">
                <a:solidFill>
                  <a:schemeClr val="tx1">
                    <a:lumMod val="60000"/>
                    <a:lumOff val="40000"/>
                  </a:schemeClr>
                </a:solidFill>
                <a:hlinkClick r:id="rId9"/>
              </a:rPr>
              <a:t>MQTT.fx</a:t>
            </a:r>
            <a:endParaRPr lang="en-US" dirty="0"/>
          </a:p>
        </p:txBody>
      </p:sp>
    </p:spTree>
    <p:extLst>
      <p:ext uri="{BB962C8B-B14F-4D97-AF65-F5344CB8AC3E}">
        <p14:creationId xmlns:p14="http://schemas.microsoft.com/office/powerpoint/2010/main" val="1481887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145648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389146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352174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D6AFD39A-D4DE-465F-B427-4F9897EA7557}"/>
              </a:ext>
            </a:extLst>
          </p:cNvPr>
          <p:cNvSpPr txBox="1"/>
          <p:nvPr/>
        </p:nvSpPr>
        <p:spPr>
          <a:xfrm>
            <a:off x="3949226" y="6150900"/>
            <a:ext cx="4266716" cy="337453"/>
          </a:xfrm>
          <a:prstGeom prst="rect">
            <a:avLst/>
          </a:prstGeom>
          <a:noFill/>
        </p:spPr>
        <p:txBody>
          <a:bodyPr wrap="square" rtlCol="0">
            <a:spAutoFit/>
          </a:bodyPr>
          <a:lstStyle/>
          <a:p>
            <a:r>
              <a:rPr lang="en-US" sz="1600" dirty="0"/>
              <a:t>Devices / Things – Applications – Other Systems</a:t>
            </a:r>
          </a:p>
        </p:txBody>
      </p:sp>
      <p:sp>
        <p:nvSpPr>
          <p:cNvPr id="12" name="Rectangle: Rounded Corners 11">
            <a:extLst>
              <a:ext uri="{FF2B5EF4-FFF2-40B4-BE49-F238E27FC236}">
                <a16:creationId xmlns:a16="http://schemas.microsoft.com/office/drawing/2014/main" id="{1B5D1FFB-B4A9-4E57-B728-4EB5621AD81E}"/>
              </a:ext>
            </a:extLst>
          </p:cNvPr>
          <p:cNvSpPr/>
          <p:nvPr/>
        </p:nvSpPr>
        <p:spPr>
          <a:xfrm>
            <a:off x="12487050" y="1249015"/>
            <a:ext cx="9164320" cy="3318343"/>
          </a:xfrm>
          <a:prstGeom prst="roundRect">
            <a:avLst>
              <a:gd name="adj" fmla="val 4378"/>
            </a:avLst>
          </a:prstGeom>
          <a:noFill/>
          <a:ln w="571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E67F40-534B-4A61-BAC9-1318E564D09F}"/>
              </a:ext>
            </a:extLst>
          </p:cNvPr>
          <p:cNvGrpSpPr/>
          <p:nvPr/>
        </p:nvGrpSpPr>
        <p:grpSpPr>
          <a:xfrm>
            <a:off x="5872562" y="413679"/>
            <a:ext cx="2486526" cy="1297404"/>
            <a:chOff x="6336632" y="834192"/>
            <a:chExt cx="2486526" cy="1297404"/>
          </a:xfrm>
          <a:solidFill>
            <a:srgbClr val="FFFFFF"/>
          </a:solidFill>
        </p:grpSpPr>
        <p:sp>
          <p:nvSpPr>
            <p:cNvPr id="7" name="Rectangle: Rounded Corners 6">
              <a:extLst>
                <a:ext uri="{FF2B5EF4-FFF2-40B4-BE49-F238E27FC236}">
                  <a16:creationId xmlns:a16="http://schemas.microsoft.com/office/drawing/2014/main" id="{C1A20A96-A097-405B-A457-0833C2044D7B}"/>
                </a:ext>
              </a:extLst>
            </p:cNvPr>
            <p:cNvSpPr/>
            <p:nvPr/>
          </p:nvSpPr>
          <p:spPr>
            <a:xfrm>
              <a:off x="6336632" y="834192"/>
              <a:ext cx="2486526" cy="1297404"/>
            </a:xfrm>
            <a:prstGeom prst="roundRect">
              <a:avLst>
                <a:gd name="adj" fmla="val 7021"/>
              </a:avLst>
            </a:prstGeom>
            <a:grp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Ruler">
              <a:extLst>
                <a:ext uri="{FF2B5EF4-FFF2-40B4-BE49-F238E27FC236}">
                  <a16:creationId xmlns:a16="http://schemas.microsoft.com/office/drawing/2014/main" id="{538D6128-42D7-4F61-840F-B991A6E60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557" y="1254139"/>
              <a:ext cx="375182" cy="375182"/>
            </a:xfrm>
            <a:prstGeom prst="rect">
              <a:avLst/>
            </a:prstGeom>
          </p:spPr>
        </p:pic>
        <p:pic>
          <p:nvPicPr>
            <p:cNvPr id="45" name="Graphic 44" descr="Decision chart">
              <a:extLst>
                <a:ext uri="{FF2B5EF4-FFF2-40B4-BE49-F238E27FC236}">
                  <a16:creationId xmlns:a16="http://schemas.microsoft.com/office/drawing/2014/main" id="{5F4C8BE0-5A93-416E-9AE6-849681E54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377" y="1183744"/>
              <a:ext cx="594360" cy="594360"/>
            </a:xfrm>
            <a:prstGeom prst="rect">
              <a:avLst/>
            </a:prstGeom>
          </p:spPr>
        </p:pic>
      </p:grpSp>
      <p:sp>
        <p:nvSpPr>
          <p:cNvPr id="68" name="TextBox 67">
            <a:extLst>
              <a:ext uri="{FF2B5EF4-FFF2-40B4-BE49-F238E27FC236}">
                <a16:creationId xmlns:a16="http://schemas.microsoft.com/office/drawing/2014/main" id="{6E8B35D1-257C-43D1-9B57-EE6F0851702C}"/>
              </a:ext>
            </a:extLst>
          </p:cNvPr>
          <p:cNvSpPr txBox="1"/>
          <p:nvPr/>
        </p:nvSpPr>
        <p:spPr>
          <a:xfrm>
            <a:off x="7029877" y="913579"/>
            <a:ext cx="1241045" cy="338554"/>
          </a:xfrm>
          <a:prstGeom prst="rect">
            <a:avLst/>
          </a:prstGeom>
          <a:solidFill>
            <a:srgbClr val="FFFFFF"/>
          </a:solidFill>
        </p:spPr>
        <p:txBody>
          <a:bodyPr wrap="none" rtlCol="0">
            <a:spAutoFit/>
          </a:bodyPr>
          <a:lstStyle/>
          <a:p>
            <a:r>
              <a:rPr lang="en-US" sz="1600" dirty="0"/>
              <a:t>Rules Engine</a:t>
            </a:r>
          </a:p>
        </p:txBody>
      </p:sp>
      <p:sp>
        <p:nvSpPr>
          <p:cNvPr id="2" name="Rectangle: Rounded Corners 1">
            <a:extLst>
              <a:ext uri="{FF2B5EF4-FFF2-40B4-BE49-F238E27FC236}">
                <a16:creationId xmlns:a16="http://schemas.microsoft.com/office/drawing/2014/main" id="{4E847632-0550-4658-A5F7-A2CCF2453093}"/>
              </a:ext>
            </a:extLst>
          </p:cNvPr>
          <p:cNvSpPr/>
          <p:nvPr/>
        </p:nvSpPr>
        <p:spPr>
          <a:xfrm>
            <a:off x="121557" y="120321"/>
            <a:ext cx="11922054" cy="5209668"/>
          </a:xfrm>
          <a:prstGeom prst="roundRect">
            <a:avLst>
              <a:gd name="adj" fmla="val 24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atellite dish">
            <a:extLst>
              <a:ext uri="{FF2B5EF4-FFF2-40B4-BE49-F238E27FC236}">
                <a16:creationId xmlns:a16="http://schemas.microsoft.com/office/drawing/2014/main" id="{BD2C5ADE-1F60-4F12-999C-9CF732EBD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8420" y="563605"/>
            <a:ext cx="758952" cy="758952"/>
          </a:xfrm>
          <a:prstGeom prst="rect">
            <a:avLst/>
          </a:prstGeom>
        </p:spPr>
      </p:pic>
      <p:pic>
        <p:nvPicPr>
          <p:cNvPr id="25" name="Graphic 24" descr="Wireless router">
            <a:extLst>
              <a:ext uri="{FF2B5EF4-FFF2-40B4-BE49-F238E27FC236}">
                <a16:creationId xmlns:a16="http://schemas.microsoft.com/office/drawing/2014/main" id="{174470CB-E744-46AD-9914-47A662A2C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2552" y="1353234"/>
            <a:ext cx="758952" cy="758952"/>
          </a:xfrm>
          <a:prstGeom prst="rect">
            <a:avLst/>
          </a:prstGeom>
        </p:spPr>
      </p:pic>
      <p:pic>
        <p:nvPicPr>
          <p:cNvPr id="27" name="Graphic 26" descr="Cloud Computing">
            <a:extLst>
              <a:ext uri="{FF2B5EF4-FFF2-40B4-BE49-F238E27FC236}">
                <a16:creationId xmlns:a16="http://schemas.microsoft.com/office/drawing/2014/main" id="{6A292D1C-40C1-40BD-98AB-6F6252D69D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2174" y="2318895"/>
            <a:ext cx="758952" cy="758952"/>
          </a:xfrm>
          <a:prstGeom prst="rect">
            <a:avLst/>
          </a:prstGeom>
        </p:spPr>
      </p:pic>
      <p:pic>
        <p:nvPicPr>
          <p:cNvPr id="29" name="Graphic 28" descr="Internet">
            <a:extLst>
              <a:ext uri="{FF2B5EF4-FFF2-40B4-BE49-F238E27FC236}">
                <a16:creationId xmlns:a16="http://schemas.microsoft.com/office/drawing/2014/main" id="{0F77687E-3D3D-4B5A-8AE8-7DAAFDEDC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504" y="6069450"/>
            <a:ext cx="758952" cy="758952"/>
          </a:xfrm>
          <a:prstGeom prst="rect">
            <a:avLst/>
          </a:prstGeom>
        </p:spPr>
      </p:pic>
      <p:pic>
        <p:nvPicPr>
          <p:cNvPr id="35" name="Graphic 34" descr="Cell Tower">
            <a:extLst>
              <a:ext uri="{FF2B5EF4-FFF2-40B4-BE49-F238E27FC236}">
                <a16:creationId xmlns:a16="http://schemas.microsoft.com/office/drawing/2014/main" id="{790901DA-37C8-4B76-930B-251CD5F40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2658" y="3805080"/>
            <a:ext cx="758952" cy="758952"/>
          </a:xfrm>
          <a:prstGeom prst="rect">
            <a:avLst/>
          </a:prstGeom>
        </p:spPr>
      </p:pic>
      <p:pic>
        <p:nvPicPr>
          <p:cNvPr id="39" name="Graphic 38" descr="Disconnected">
            <a:extLst>
              <a:ext uri="{FF2B5EF4-FFF2-40B4-BE49-F238E27FC236}">
                <a16:creationId xmlns:a16="http://schemas.microsoft.com/office/drawing/2014/main" id="{C3F9D538-1DC3-40A8-A03D-22CB85666E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83219" y="4242917"/>
            <a:ext cx="758952" cy="758952"/>
          </a:xfrm>
          <a:prstGeom prst="rect">
            <a:avLst/>
          </a:prstGeom>
        </p:spPr>
      </p:pic>
      <p:pic>
        <p:nvPicPr>
          <p:cNvPr id="41" name="Graphic 40" descr="Network diagram">
            <a:extLst>
              <a:ext uri="{FF2B5EF4-FFF2-40B4-BE49-F238E27FC236}">
                <a16:creationId xmlns:a16="http://schemas.microsoft.com/office/drawing/2014/main" id="{AD9593AA-E6A4-454B-A0AD-06F126BE28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3673" y="427576"/>
            <a:ext cx="758952" cy="758952"/>
          </a:xfrm>
          <a:prstGeom prst="rect">
            <a:avLst/>
          </a:prstGeom>
        </p:spPr>
      </p:pic>
      <p:pic>
        <p:nvPicPr>
          <p:cNvPr id="43" name="Graphic 42" descr="Branching diagram">
            <a:extLst>
              <a:ext uri="{FF2B5EF4-FFF2-40B4-BE49-F238E27FC236}">
                <a16:creationId xmlns:a16="http://schemas.microsoft.com/office/drawing/2014/main" id="{D872F839-D03D-42F5-B5F4-3B80A344C6C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88627" y="5774420"/>
            <a:ext cx="758952" cy="758952"/>
          </a:xfrm>
          <a:prstGeom prst="rect">
            <a:avLst/>
          </a:prstGeom>
        </p:spPr>
      </p:pic>
      <p:grpSp>
        <p:nvGrpSpPr>
          <p:cNvPr id="76" name="Group 75">
            <a:extLst>
              <a:ext uri="{FF2B5EF4-FFF2-40B4-BE49-F238E27FC236}">
                <a16:creationId xmlns:a16="http://schemas.microsoft.com/office/drawing/2014/main" id="{CEF24D99-DA1B-471E-B382-F8B888F317F3}"/>
              </a:ext>
            </a:extLst>
          </p:cNvPr>
          <p:cNvGrpSpPr/>
          <p:nvPr/>
        </p:nvGrpSpPr>
        <p:grpSpPr>
          <a:xfrm>
            <a:off x="2452839" y="3699632"/>
            <a:ext cx="2482477" cy="1297404"/>
            <a:chOff x="1880939" y="4842660"/>
            <a:chExt cx="2486526" cy="1297404"/>
          </a:xfrm>
        </p:grpSpPr>
        <p:grpSp>
          <p:nvGrpSpPr>
            <p:cNvPr id="60" name="Group 59">
              <a:extLst>
                <a:ext uri="{FF2B5EF4-FFF2-40B4-BE49-F238E27FC236}">
                  <a16:creationId xmlns:a16="http://schemas.microsoft.com/office/drawing/2014/main" id="{F3B4E625-CFEF-4B85-9A16-B4D1D02D2786}"/>
                </a:ext>
              </a:extLst>
            </p:cNvPr>
            <p:cNvGrpSpPr/>
            <p:nvPr/>
          </p:nvGrpSpPr>
          <p:grpSpPr>
            <a:xfrm>
              <a:off x="1880939" y="4842660"/>
              <a:ext cx="2486526" cy="1297404"/>
              <a:chOff x="2751222" y="4453691"/>
              <a:chExt cx="2486526" cy="1297404"/>
            </a:xfrm>
          </p:grpSpPr>
          <p:sp>
            <p:nvSpPr>
              <p:cNvPr id="6" name="Rectangle: Rounded Corners 5">
                <a:extLst>
                  <a:ext uri="{FF2B5EF4-FFF2-40B4-BE49-F238E27FC236}">
                    <a16:creationId xmlns:a16="http://schemas.microsoft.com/office/drawing/2014/main" id="{871F7410-C7BA-4287-8CBB-408C82FA4ABF}"/>
                  </a:ext>
                </a:extLst>
              </p:cNvPr>
              <p:cNvSpPr/>
              <p:nvPr/>
            </p:nvSpPr>
            <p:spPr>
              <a:xfrm>
                <a:off x="275122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Link">
                <a:extLst>
                  <a:ext uri="{FF2B5EF4-FFF2-40B4-BE49-F238E27FC236}">
                    <a16:creationId xmlns:a16="http://schemas.microsoft.com/office/drawing/2014/main" id="{9A4048AE-55B4-41F5-A089-31AA4F83CF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36113" y="4809231"/>
                <a:ext cx="594360" cy="594360"/>
              </a:xfrm>
              <a:prstGeom prst="rect">
                <a:avLst/>
              </a:prstGeom>
            </p:spPr>
          </p:pic>
        </p:grpSp>
        <p:sp>
          <p:nvSpPr>
            <p:cNvPr id="65" name="TextBox 64">
              <a:extLst>
                <a:ext uri="{FF2B5EF4-FFF2-40B4-BE49-F238E27FC236}">
                  <a16:creationId xmlns:a16="http://schemas.microsoft.com/office/drawing/2014/main" id="{9D765978-1C58-4A05-8CD5-43B63FE09E82}"/>
                </a:ext>
              </a:extLst>
            </p:cNvPr>
            <p:cNvSpPr txBox="1"/>
            <p:nvPr/>
          </p:nvSpPr>
          <p:spPr>
            <a:xfrm>
              <a:off x="2504444" y="5322085"/>
              <a:ext cx="1700787" cy="338554"/>
            </a:xfrm>
            <a:prstGeom prst="rect">
              <a:avLst/>
            </a:prstGeom>
            <a:noFill/>
          </p:spPr>
          <p:txBody>
            <a:bodyPr wrap="none" rtlCol="0">
              <a:spAutoFit/>
            </a:bodyPr>
            <a:lstStyle/>
            <a:p>
              <a:r>
                <a:rPr lang="en-US" sz="1600" dirty="0" err="1"/>
                <a:t>ReST</a:t>
              </a:r>
              <a:r>
                <a:rPr lang="en-US" sz="1600" dirty="0"/>
                <a:t> API Interface</a:t>
              </a:r>
            </a:p>
          </p:txBody>
        </p:sp>
      </p:grpSp>
      <p:grpSp>
        <p:nvGrpSpPr>
          <p:cNvPr id="75" name="Group 74">
            <a:extLst>
              <a:ext uri="{FF2B5EF4-FFF2-40B4-BE49-F238E27FC236}">
                <a16:creationId xmlns:a16="http://schemas.microsoft.com/office/drawing/2014/main" id="{4E3DCA4B-6A4F-409E-9CF2-645766AE9826}"/>
              </a:ext>
            </a:extLst>
          </p:cNvPr>
          <p:cNvGrpSpPr/>
          <p:nvPr/>
        </p:nvGrpSpPr>
        <p:grpSpPr>
          <a:xfrm>
            <a:off x="283025" y="2022294"/>
            <a:ext cx="2486526" cy="1297404"/>
            <a:chOff x="607879" y="2780298"/>
            <a:chExt cx="2486526" cy="1297404"/>
          </a:xfrm>
        </p:grpSpPr>
        <p:grpSp>
          <p:nvGrpSpPr>
            <p:cNvPr id="56" name="Group 55">
              <a:extLst>
                <a:ext uri="{FF2B5EF4-FFF2-40B4-BE49-F238E27FC236}">
                  <a16:creationId xmlns:a16="http://schemas.microsoft.com/office/drawing/2014/main" id="{EC58836A-BCA9-4E18-96DC-31AD60FCD344}"/>
                </a:ext>
              </a:extLst>
            </p:cNvPr>
            <p:cNvGrpSpPr/>
            <p:nvPr/>
          </p:nvGrpSpPr>
          <p:grpSpPr>
            <a:xfrm>
              <a:off x="607879" y="2780298"/>
              <a:ext cx="2486526" cy="1297404"/>
              <a:chOff x="866274" y="2671011"/>
              <a:chExt cx="2486526" cy="1297404"/>
            </a:xfrm>
          </p:grpSpPr>
          <p:sp>
            <p:nvSpPr>
              <p:cNvPr id="3" name="Rectangle: Rounded Corners 2">
                <a:extLst>
                  <a:ext uri="{FF2B5EF4-FFF2-40B4-BE49-F238E27FC236}">
                    <a16:creationId xmlns:a16="http://schemas.microsoft.com/office/drawing/2014/main" id="{8EC12A3E-98D4-4F60-B7EE-BAE4549D5AFD}"/>
                  </a:ext>
                </a:extLst>
              </p:cNvPr>
              <p:cNvSpPr/>
              <p:nvPr/>
            </p:nvSpPr>
            <p:spPr>
              <a:xfrm>
                <a:off x="866274" y="2671011"/>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uzzle">
                <a:extLst>
                  <a:ext uri="{FF2B5EF4-FFF2-40B4-BE49-F238E27FC236}">
                    <a16:creationId xmlns:a16="http://schemas.microsoft.com/office/drawing/2014/main" id="{1C88519D-4AB1-48A4-B383-F5DB12491AD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3712" y="3069930"/>
                <a:ext cx="594360" cy="594360"/>
              </a:xfrm>
              <a:prstGeom prst="rect">
                <a:avLst/>
              </a:prstGeom>
            </p:spPr>
          </p:pic>
        </p:grpSp>
        <p:sp>
          <p:nvSpPr>
            <p:cNvPr id="66" name="TextBox 65">
              <a:extLst>
                <a:ext uri="{FF2B5EF4-FFF2-40B4-BE49-F238E27FC236}">
                  <a16:creationId xmlns:a16="http://schemas.microsoft.com/office/drawing/2014/main" id="{E8306F39-0494-428D-A6C4-00D72DC4941C}"/>
                </a:ext>
              </a:extLst>
            </p:cNvPr>
            <p:cNvSpPr txBox="1"/>
            <p:nvPr/>
          </p:nvSpPr>
          <p:spPr>
            <a:xfrm>
              <a:off x="1384062" y="3294090"/>
              <a:ext cx="1335815" cy="338554"/>
            </a:xfrm>
            <a:prstGeom prst="rect">
              <a:avLst/>
            </a:prstGeom>
            <a:noFill/>
          </p:spPr>
          <p:txBody>
            <a:bodyPr wrap="none" rtlCol="0">
              <a:spAutoFit/>
            </a:bodyPr>
            <a:lstStyle/>
            <a:p>
              <a:r>
                <a:rPr lang="en-US" sz="1600" dirty="0"/>
                <a:t>Microservices</a:t>
              </a:r>
            </a:p>
          </p:txBody>
        </p:sp>
      </p:grpSp>
      <p:grpSp>
        <p:nvGrpSpPr>
          <p:cNvPr id="74" name="Group 73">
            <a:extLst>
              <a:ext uri="{FF2B5EF4-FFF2-40B4-BE49-F238E27FC236}">
                <a16:creationId xmlns:a16="http://schemas.microsoft.com/office/drawing/2014/main" id="{710D21E4-B6F3-44C3-BBF9-B752CFE4F43E}"/>
              </a:ext>
            </a:extLst>
          </p:cNvPr>
          <p:cNvGrpSpPr/>
          <p:nvPr/>
        </p:nvGrpSpPr>
        <p:grpSpPr>
          <a:xfrm>
            <a:off x="2452839" y="413679"/>
            <a:ext cx="2486526" cy="1297404"/>
            <a:chOff x="1880939" y="786671"/>
            <a:chExt cx="2486526" cy="1297404"/>
          </a:xfrm>
        </p:grpSpPr>
        <p:grpSp>
          <p:nvGrpSpPr>
            <p:cNvPr id="57" name="Group 56">
              <a:extLst>
                <a:ext uri="{FF2B5EF4-FFF2-40B4-BE49-F238E27FC236}">
                  <a16:creationId xmlns:a16="http://schemas.microsoft.com/office/drawing/2014/main" id="{D48C1E0C-8443-49A3-8C8D-7E8083EA7823}"/>
                </a:ext>
              </a:extLst>
            </p:cNvPr>
            <p:cNvGrpSpPr/>
            <p:nvPr/>
          </p:nvGrpSpPr>
          <p:grpSpPr>
            <a:xfrm>
              <a:off x="1880939" y="786671"/>
              <a:ext cx="2486526" cy="1297404"/>
              <a:chOff x="2751222" y="834192"/>
              <a:chExt cx="2486526" cy="1297404"/>
            </a:xfrm>
          </p:grpSpPr>
          <p:sp>
            <p:nvSpPr>
              <p:cNvPr id="4" name="Rectangle: Rounded Corners 3">
                <a:extLst>
                  <a:ext uri="{FF2B5EF4-FFF2-40B4-BE49-F238E27FC236}">
                    <a16:creationId xmlns:a16="http://schemas.microsoft.com/office/drawing/2014/main" id="{74F9E596-49A7-4538-B985-636489240C6E}"/>
                  </a:ext>
                </a:extLst>
              </p:cNvPr>
              <p:cNvSpPr/>
              <p:nvPr/>
            </p:nvSpPr>
            <p:spPr>
              <a:xfrm>
                <a:off x="2751222" y="834192"/>
                <a:ext cx="2486526"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1234C7E-FEA9-467D-ADDB-7962145658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93149" y="1150174"/>
                <a:ext cx="594360" cy="594360"/>
              </a:xfrm>
              <a:prstGeom prst="rect">
                <a:avLst/>
              </a:prstGeom>
            </p:spPr>
          </p:pic>
        </p:grpSp>
        <p:sp>
          <p:nvSpPr>
            <p:cNvPr id="67" name="TextBox 66">
              <a:extLst>
                <a:ext uri="{FF2B5EF4-FFF2-40B4-BE49-F238E27FC236}">
                  <a16:creationId xmlns:a16="http://schemas.microsoft.com/office/drawing/2014/main" id="{34D90A70-94A3-40F3-94FE-D9C642A6F833}"/>
                </a:ext>
              </a:extLst>
            </p:cNvPr>
            <p:cNvSpPr txBox="1"/>
            <p:nvPr/>
          </p:nvSpPr>
          <p:spPr>
            <a:xfrm>
              <a:off x="2630850" y="1005625"/>
              <a:ext cx="1610184" cy="830997"/>
            </a:xfrm>
            <a:prstGeom prst="rect">
              <a:avLst/>
            </a:prstGeom>
            <a:noFill/>
          </p:spPr>
          <p:txBody>
            <a:bodyPr wrap="none" rtlCol="0">
              <a:spAutoFit/>
            </a:bodyPr>
            <a:lstStyle/>
            <a:p>
              <a:r>
                <a:rPr lang="en-US" sz="1600" dirty="0"/>
                <a:t>Time-series</a:t>
              </a:r>
            </a:p>
            <a:p>
              <a:r>
                <a:rPr lang="en-US" sz="1600" dirty="0"/>
                <a:t>Storage and Data</a:t>
              </a:r>
            </a:p>
            <a:p>
              <a:r>
                <a:rPr lang="en-US" sz="1600" dirty="0"/>
                <a:t>Management</a:t>
              </a:r>
            </a:p>
          </p:txBody>
        </p:sp>
      </p:grpSp>
      <p:grpSp>
        <p:nvGrpSpPr>
          <p:cNvPr id="72" name="Group 71">
            <a:extLst>
              <a:ext uri="{FF2B5EF4-FFF2-40B4-BE49-F238E27FC236}">
                <a16:creationId xmlns:a16="http://schemas.microsoft.com/office/drawing/2014/main" id="{B58F215A-7516-4D76-9EDF-A81BBF03E1D4}"/>
              </a:ext>
            </a:extLst>
          </p:cNvPr>
          <p:cNvGrpSpPr/>
          <p:nvPr/>
        </p:nvGrpSpPr>
        <p:grpSpPr>
          <a:xfrm>
            <a:off x="9209861" y="401289"/>
            <a:ext cx="2605157" cy="1297404"/>
            <a:chOff x="8548115" y="774281"/>
            <a:chExt cx="2605157" cy="1297404"/>
          </a:xfrm>
        </p:grpSpPr>
        <p:grpSp>
          <p:nvGrpSpPr>
            <p:cNvPr id="64" name="Group 63">
              <a:extLst>
                <a:ext uri="{FF2B5EF4-FFF2-40B4-BE49-F238E27FC236}">
                  <a16:creationId xmlns:a16="http://schemas.microsoft.com/office/drawing/2014/main" id="{9A06079E-BD72-4007-A44F-7ECE2BDB3D45}"/>
                </a:ext>
              </a:extLst>
            </p:cNvPr>
            <p:cNvGrpSpPr/>
            <p:nvPr/>
          </p:nvGrpSpPr>
          <p:grpSpPr>
            <a:xfrm>
              <a:off x="8548115" y="774281"/>
              <a:ext cx="2605157" cy="1297404"/>
              <a:chOff x="9003631" y="834192"/>
              <a:chExt cx="2605157" cy="1297404"/>
            </a:xfrm>
          </p:grpSpPr>
          <p:sp>
            <p:nvSpPr>
              <p:cNvPr id="10" name="Rectangle: Rounded Corners 9">
                <a:extLst>
                  <a:ext uri="{FF2B5EF4-FFF2-40B4-BE49-F238E27FC236}">
                    <a16:creationId xmlns:a16="http://schemas.microsoft.com/office/drawing/2014/main" id="{0A3F10E7-2E4D-4A9A-BCC5-5817295DCCD3}"/>
                  </a:ext>
                </a:extLst>
              </p:cNvPr>
              <p:cNvSpPr/>
              <p:nvPr/>
            </p:nvSpPr>
            <p:spPr>
              <a:xfrm>
                <a:off x="9003631" y="834192"/>
                <a:ext cx="2605157"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Server">
                <a:extLst>
                  <a:ext uri="{FF2B5EF4-FFF2-40B4-BE49-F238E27FC236}">
                    <a16:creationId xmlns:a16="http://schemas.microsoft.com/office/drawing/2014/main" id="{A618B4E4-7524-47F0-B861-E9727B476A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71435" y="1218580"/>
                <a:ext cx="594360" cy="594360"/>
              </a:xfrm>
              <a:prstGeom prst="rect">
                <a:avLst/>
              </a:prstGeom>
            </p:spPr>
          </p:pic>
        </p:grpSp>
        <p:sp>
          <p:nvSpPr>
            <p:cNvPr id="69" name="TextBox 68">
              <a:extLst>
                <a:ext uri="{FF2B5EF4-FFF2-40B4-BE49-F238E27FC236}">
                  <a16:creationId xmlns:a16="http://schemas.microsoft.com/office/drawing/2014/main" id="{AEAC0728-E2D2-4CC5-9F09-15E7894A6D76}"/>
                </a:ext>
              </a:extLst>
            </p:cNvPr>
            <p:cNvSpPr txBox="1"/>
            <p:nvPr/>
          </p:nvSpPr>
          <p:spPr>
            <a:xfrm>
              <a:off x="9470144" y="1130596"/>
              <a:ext cx="1299908" cy="584775"/>
            </a:xfrm>
            <a:prstGeom prst="rect">
              <a:avLst/>
            </a:prstGeom>
            <a:noFill/>
          </p:spPr>
          <p:txBody>
            <a:bodyPr wrap="none" rtlCol="0">
              <a:spAutoFit/>
            </a:bodyPr>
            <a:lstStyle/>
            <a:p>
              <a:r>
                <a:rPr lang="en-US" sz="1600" dirty="0"/>
                <a:t>Device </a:t>
              </a:r>
            </a:p>
            <a:p>
              <a:r>
                <a:rPr lang="en-US" sz="1600" dirty="0"/>
                <a:t>Management</a:t>
              </a:r>
            </a:p>
          </p:txBody>
        </p:sp>
      </p:grpSp>
      <p:grpSp>
        <p:nvGrpSpPr>
          <p:cNvPr id="84" name="Group 83">
            <a:extLst>
              <a:ext uri="{FF2B5EF4-FFF2-40B4-BE49-F238E27FC236}">
                <a16:creationId xmlns:a16="http://schemas.microsoft.com/office/drawing/2014/main" id="{F63E2025-321A-410E-A3DB-B7939DC8B8A6}"/>
              </a:ext>
            </a:extLst>
          </p:cNvPr>
          <p:cNvGrpSpPr/>
          <p:nvPr/>
        </p:nvGrpSpPr>
        <p:grpSpPr>
          <a:xfrm>
            <a:off x="4496299" y="2022294"/>
            <a:ext cx="2768642" cy="1297404"/>
            <a:chOff x="3608095" y="2022294"/>
            <a:chExt cx="2768642" cy="1297404"/>
          </a:xfrm>
        </p:grpSpPr>
        <p:sp>
          <p:nvSpPr>
            <p:cNvPr id="5" name="Rectangle: Rounded Corners 4">
              <a:extLst>
                <a:ext uri="{FF2B5EF4-FFF2-40B4-BE49-F238E27FC236}">
                  <a16:creationId xmlns:a16="http://schemas.microsoft.com/office/drawing/2014/main" id="{EE985DC3-2487-400D-81BB-420ED606FC55}"/>
                </a:ext>
              </a:extLst>
            </p:cNvPr>
            <p:cNvSpPr/>
            <p:nvPr/>
          </p:nvSpPr>
          <p:spPr>
            <a:xfrm>
              <a:off x="3608095" y="2022294"/>
              <a:ext cx="2768642" cy="1297404"/>
            </a:xfrm>
            <a:prstGeom prst="roundRect">
              <a:avLst>
                <a:gd name="adj" fmla="val 7021"/>
              </a:avLst>
            </a:prstGeom>
            <a:solidFill>
              <a:schemeClr val="bg1"/>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ierarchy">
              <a:extLst>
                <a:ext uri="{FF2B5EF4-FFF2-40B4-BE49-F238E27FC236}">
                  <a16:creationId xmlns:a16="http://schemas.microsoft.com/office/drawing/2014/main" id="{54AFEEAD-105D-45E3-96AF-112AA33C3D3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6200000">
              <a:off x="3682695" y="2291520"/>
              <a:ext cx="758952" cy="758952"/>
            </a:xfrm>
            <a:prstGeom prst="rect">
              <a:avLst/>
            </a:prstGeom>
          </p:spPr>
        </p:pic>
        <p:sp>
          <p:nvSpPr>
            <p:cNvPr id="70" name="TextBox 69">
              <a:extLst>
                <a:ext uri="{FF2B5EF4-FFF2-40B4-BE49-F238E27FC236}">
                  <a16:creationId xmlns:a16="http://schemas.microsoft.com/office/drawing/2014/main" id="{03506B0C-7B7E-4E53-9B41-EBE40DF9F61D}"/>
                </a:ext>
              </a:extLst>
            </p:cNvPr>
            <p:cNvSpPr txBox="1"/>
            <p:nvPr/>
          </p:nvSpPr>
          <p:spPr>
            <a:xfrm>
              <a:off x="4410431" y="2255496"/>
              <a:ext cx="1715406" cy="830997"/>
            </a:xfrm>
            <a:prstGeom prst="rect">
              <a:avLst/>
            </a:prstGeom>
            <a:noFill/>
          </p:spPr>
          <p:txBody>
            <a:bodyPr wrap="none" rtlCol="0">
              <a:spAutoFit/>
            </a:bodyPr>
            <a:lstStyle/>
            <a:p>
              <a:r>
                <a:rPr lang="en-US" sz="1600" dirty="0"/>
                <a:t>Message Router &amp;</a:t>
              </a:r>
            </a:p>
            <a:p>
              <a:r>
                <a:rPr lang="en-US" sz="1600" dirty="0"/>
                <a:t>Communication</a:t>
              </a:r>
            </a:p>
            <a:p>
              <a:r>
                <a:rPr lang="en-US" sz="1600" dirty="0"/>
                <a:t>Management</a:t>
              </a:r>
            </a:p>
          </p:txBody>
        </p:sp>
      </p:grpSp>
      <p:grpSp>
        <p:nvGrpSpPr>
          <p:cNvPr id="77" name="Group 76">
            <a:extLst>
              <a:ext uri="{FF2B5EF4-FFF2-40B4-BE49-F238E27FC236}">
                <a16:creationId xmlns:a16="http://schemas.microsoft.com/office/drawing/2014/main" id="{4F8583C9-5B9B-4231-A233-25E4D2907812}"/>
              </a:ext>
            </a:extLst>
          </p:cNvPr>
          <p:cNvGrpSpPr/>
          <p:nvPr/>
        </p:nvGrpSpPr>
        <p:grpSpPr>
          <a:xfrm>
            <a:off x="5872561" y="3699632"/>
            <a:ext cx="2490633" cy="1297404"/>
            <a:chOff x="5384614" y="4842660"/>
            <a:chExt cx="2486526" cy="1297404"/>
          </a:xfrm>
        </p:grpSpPr>
        <p:grpSp>
          <p:nvGrpSpPr>
            <p:cNvPr id="63" name="Group 62">
              <a:extLst>
                <a:ext uri="{FF2B5EF4-FFF2-40B4-BE49-F238E27FC236}">
                  <a16:creationId xmlns:a16="http://schemas.microsoft.com/office/drawing/2014/main" id="{A0367E32-9AD9-46E3-9ED1-92CB644E4C9F}"/>
                </a:ext>
              </a:extLst>
            </p:cNvPr>
            <p:cNvGrpSpPr/>
            <p:nvPr/>
          </p:nvGrpSpPr>
          <p:grpSpPr>
            <a:xfrm>
              <a:off x="5384614" y="4842660"/>
              <a:ext cx="2486526" cy="1297404"/>
              <a:chOff x="6336632" y="4453691"/>
              <a:chExt cx="2486526" cy="1297404"/>
            </a:xfrm>
          </p:grpSpPr>
          <p:sp>
            <p:nvSpPr>
              <p:cNvPr id="8" name="Rectangle: Rounded Corners 7">
                <a:extLst>
                  <a:ext uri="{FF2B5EF4-FFF2-40B4-BE49-F238E27FC236}">
                    <a16:creationId xmlns:a16="http://schemas.microsoft.com/office/drawing/2014/main" id="{3289EC3D-D10F-4DE0-A1B5-9CFACDE3F635}"/>
                  </a:ext>
                </a:extLst>
              </p:cNvPr>
              <p:cNvSpPr/>
              <p:nvPr/>
            </p:nvSpPr>
            <p:spPr>
              <a:xfrm>
                <a:off x="6336632" y="4453691"/>
                <a:ext cx="2486526" cy="1297404"/>
              </a:xfrm>
              <a:prstGeom prst="roundRect">
                <a:avLst>
                  <a:gd name="adj" fmla="val 7021"/>
                </a:avLst>
              </a:prstGeom>
              <a:solidFill>
                <a:srgbClr val="FFFFFF"/>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a:extLst>
                  <a:ext uri="{FF2B5EF4-FFF2-40B4-BE49-F238E27FC236}">
                    <a16:creationId xmlns:a16="http://schemas.microsoft.com/office/drawing/2014/main" id="{85FBEBD1-A900-4EEF-8C93-E2D194EA78F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26288" y="4805212"/>
                <a:ext cx="594360" cy="594360"/>
              </a:xfrm>
              <a:prstGeom prst="rect">
                <a:avLst/>
              </a:prstGeom>
            </p:spPr>
          </p:pic>
        </p:grpSp>
        <p:sp>
          <p:nvSpPr>
            <p:cNvPr id="71" name="TextBox 70">
              <a:extLst>
                <a:ext uri="{FF2B5EF4-FFF2-40B4-BE49-F238E27FC236}">
                  <a16:creationId xmlns:a16="http://schemas.microsoft.com/office/drawing/2014/main" id="{454E135C-EEC3-4BDD-8883-EA6329E20394}"/>
                </a:ext>
              </a:extLst>
            </p:cNvPr>
            <p:cNvSpPr txBox="1"/>
            <p:nvPr/>
          </p:nvSpPr>
          <p:spPr>
            <a:xfrm>
              <a:off x="6221743" y="5075862"/>
              <a:ext cx="1514710" cy="830997"/>
            </a:xfrm>
            <a:prstGeom prst="rect">
              <a:avLst/>
            </a:prstGeom>
            <a:noFill/>
          </p:spPr>
          <p:txBody>
            <a:bodyPr wrap="none" rtlCol="0">
              <a:spAutoFit/>
            </a:bodyPr>
            <a:lstStyle/>
            <a:p>
              <a:r>
                <a:rPr lang="en-US" sz="1600" dirty="0"/>
                <a:t>Edge Interface</a:t>
              </a:r>
            </a:p>
            <a:p>
              <a:r>
                <a:rPr lang="en-US" sz="1600" dirty="0"/>
                <a:t>Message Broker</a:t>
              </a:r>
            </a:p>
            <a:p>
              <a:r>
                <a:rPr lang="en-US" sz="1600" dirty="0"/>
                <a:t>Message Bus</a:t>
              </a:r>
            </a:p>
          </p:txBody>
        </p:sp>
      </p:grpSp>
      <p:grpSp>
        <p:nvGrpSpPr>
          <p:cNvPr id="85" name="Group 84">
            <a:extLst>
              <a:ext uri="{FF2B5EF4-FFF2-40B4-BE49-F238E27FC236}">
                <a16:creationId xmlns:a16="http://schemas.microsoft.com/office/drawing/2014/main" id="{FA2B3910-68C5-48AC-BC7C-9BA9487E015D}"/>
              </a:ext>
            </a:extLst>
          </p:cNvPr>
          <p:cNvGrpSpPr/>
          <p:nvPr/>
        </p:nvGrpSpPr>
        <p:grpSpPr>
          <a:xfrm>
            <a:off x="9225900" y="2386376"/>
            <a:ext cx="2589119" cy="2610659"/>
            <a:chOff x="8564154" y="1979661"/>
            <a:chExt cx="2589119" cy="3017375"/>
          </a:xfrm>
        </p:grpSpPr>
        <p:sp>
          <p:nvSpPr>
            <p:cNvPr id="11" name="Rectangle: Rounded Corners 10">
              <a:extLst>
                <a:ext uri="{FF2B5EF4-FFF2-40B4-BE49-F238E27FC236}">
                  <a16:creationId xmlns:a16="http://schemas.microsoft.com/office/drawing/2014/main" id="{B4BCD169-DE8A-46D0-89CA-DF84FF85F67B}"/>
                </a:ext>
              </a:extLst>
            </p:cNvPr>
            <p:cNvSpPr/>
            <p:nvPr/>
          </p:nvSpPr>
          <p:spPr>
            <a:xfrm>
              <a:off x="8564154" y="1979661"/>
              <a:ext cx="2589119" cy="3017375"/>
            </a:xfrm>
            <a:prstGeom prst="roundRect">
              <a:avLst>
                <a:gd name="adj" fmla="val 5162"/>
              </a:avLst>
            </a:prstGeom>
            <a:solidFill>
              <a:srgbClr val="FFFF00"/>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Gears">
              <a:extLst>
                <a:ext uri="{FF2B5EF4-FFF2-40B4-BE49-F238E27FC236}">
                  <a16:creationId xmlns:a16="http://schemas.microsoft.com/office/drawing/2014/main" id="{79D41238-CD4D-41E8-8B03-EB6E060F12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04849" y="4044879"/>
              <a:ext cx="594360" cy="594360"/>
            </a:xfrm>
            <a:prstGeom prst="rect">
              <a:avLst/>
            </a:prstGeom>
          </p:spPr>
        </p:pic>
        <p:sp>
          <p:nvSpPr>
            <p:cNvPr id="78" name="TextBox 77">
              <a:extLst>
                <a:ext uri="{FF2B5EF4-FFF2-40B4-BE49-F238E27FC236}">
                  <a16:creationId xmlns:a16="http://schemas.microsoft.com/office/drawing/2014/main" id="{D7C7AA35-976D-445E-AE71-51069D571BDC}"/>
                </a:ext>
              </a:extLst>
            </p:cNvPr>
            <p:cNvSpPr txBox="1"/>
            <p:nvPr/>
          </p:nvSpPr>
          <p:spPr>
            <a:xfrm>
              <a:off x="9283606" y="4076035"/>
              <a:ext cx="1779205" cy="584775"/>
            </a:xfrm>
            <a:prstGeom prst="rect">
              <a:avLst/>
            </a:prstGeom>
            <a:noFill/>
          </p:spPr>
          <p:txBody>
            <a:bodyPr wrap="none" rtlCol="0">
              <a:spAutoFit/>
            </a:bodyPr>
            <a:lstStyle/>
            <a:p>
              <a:r>
                <a:rPr lang="en-US" sz="1600" dirty="0"/>
                <a:t>Application and</a:t>
              </a:r>
            </a:p>
            <a:p>
              <a:r>
                <a:rPr lang="en-US" sz="1600" dirty="0"/>
                <a:t>User Management</a:t>
              </a:r>
            </a:p>
          </p:txBody>
        </p:sp>
      </p:grpSp>
      <p:sp>
        <p:nvSpPr>
          <p:cNvPr id="79" name="Rectangle: Rounded Corners 78">
            <a:extLst>
              <a:ext uri="{FF2B5EF4-FFF2-40B4-BE49-F238E27FC236}">
                <a16:creationId xmlns:a16="http://schemas.microsoft.com/office/drawing/2014/main" id="{DAA375F8-3390-4621-A5FC-0E0F35044AC3}"/>
              </a:ext>
            </a:extLst>
          </p:cNvPr>
          <p:cNvSpPr/>
          <p:nvPr/>
        </p:nvSpPr>
        <p:spPr>
          <a:xfrm>
            <a:off x="121557" y="5990363"/>
            <a:ext cx="11922054" cy="617425"/>
          </a:xfrm>
          <a:prstGeom prst="roundRect">
            <a:avLst>
              <a:gd name="adj" fmla="val 7021"/>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E2F3A66-8EA5-4577-921A-E6109B9B7EFD}"/>
              </a:ext>
            </a:extLst>
          </p:cNvPr>
          <p:cNvSpPr txBox="1"/>
          <p:nvPr/>
        </p:nvSpPr>
        <p:spPr>
          <a:xfrm>
            <a:off x="421239" y="421574"/>
            <a:ext cx="1468928" cy="400110"/>
          </a:xfrm>
          <a:prstGeom prst="rect">
            <a:avLst/>
          </a:prstGeom>
          <a:noFill/>
        </p:spPr>
        <p:txBody>
          <a:bodyPr wrap="none" rtlCol="0">
            <a:spAutoFit/>
          </a:bodyPr>
          <a:lstStyle/>
          <a:p>
            <a:r>
              <a:rPr lang="en-US" sz="2000" dirty="0">
                <a:solidFill>
                  <a:srgbClr val="00B0F0"/>
                </a:solidFill>
              </a:rPr>
              <a:t>IoT Platform</a:t>
            </a:r>
          </a:p>
        </p:txBody>
      </p:sp>
      <p:sp>
        <p:nvSpPr>
          <p:cNvPr id="9" name="TextBox 8">
            <a:extLst>
              <a:ext uri="{FF2B5EF4-FFF2-40B4-BE49-F238E27FC236}">
                <a16:creationId xmlns:a16="http://schemas.microsoft.com/office/drawing/2014/main" id="{00D3FFF4-BC67-4911-82B3-4824A5765C45}"/>
              </a:ext>
            </a:extLst>
          </p:cNvPr>
          <p:cNvSpPr txBox="1"/>
          <p:nvPr/>
        </p:nvSpPr>
        <p:spPr>
          <a:xfrm>
            <a:off x="131632" y="5558762"/>
            <a:ext cx="2542684" cy="261610"/>
          </a:xfrm>
          <a:prstGeom prst="rect">
            <a:avLst/>
          </a:prstGeom>
          <a:noFill/>
        </p:spPr>
        <p:txBody>
          <a:bodyPr wrap="none" rtlCol="0">
            <a:spAutoFit/>
          </a:bodyPr>
          <a:lstStyle/>
          <a:p>
            <a:r>
              <a:rPr lang="en-US" sz="1100" dirty="0"/>
              <a:t>Credit: </a:t>
            </a:r>
            <a:r>
              <a:rPr lang="en-US" sz="1100" dirty="0" err="1"/>
              <a:t>Tamboli</a:t>
            </a:r>
            <a:r>
              <a:rPr lang="en-US" sz="1100" dirty="0"/>
              <a:t> @</a:t>
            </a:r>
            <a:r>
              <a:rPr lang="en-US" sz="1100" dirty="0" err="1"/>
              <a:t>Apress</a:t>
            </a:r>
            <a:r>
              <a:rPr lang="en-US" sz="1100" dirty="0"/>
              <a:t> Publishing 2019</a:t>
            </a:r>
          </a:p>
        </p:txBody>
      </p:sp>
      <p:sp>
        <p:nvSpPr>
          <p:cNvPr id="26" name="Arrow: Quad 25">
            <a:extLst>
              <a:ext uri="{FF2B5EF4-FFF2-40B4-BE49-F238E27FC236}">
                <a16:creationId xmlns:a16="http://schemas.microsoft.com/office/drawing/2014/main" id="{A7E16DD5-156A-4DB6-8019-3000FD4ECEE0}"/>
              </a:ext>
            </a:extLst>
          </p:cNvPr>
          <p:cNvSpPr/>
          <p:nvPr/>
        </p:nvSpPr>
        <p:spPr>
          <a:xfrm>
            <a:off x="2957534"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Quad 104">
            <a:extLst>
              <a:ext uri="{FF2B5EF4-FFF2-40B4-BE49-F238E27FC236}">
                <a16:creationId xmlns:a16="http://schemas.microsoft.com/office/drawing/2014/main" id="{99A24A29-D6CD-4E1D-9AAC-1FB2C8D44366}"/>
              </a:ext>
            </a:extLst>
          </p:cNvPr>
          <p:cNvSpPr/>
          <p:nvPr/>
        </p:nvSpPr>
        <p:spPr>
          <a:xfrm>
            <a:off x="7539959" y="2057570"/>
            <a:ext cx="1316288" cy="1316288"/>
          </a:xfrm>
          <a:prstGeom prst="quadArrow">
            <a:avLst>
              <a:gd name="adj1" fmla="val 14781"/>
              <a:gd name="adj2" fmla="val 14009"/>
              <a:gd name="adj3" fmla="val 14781"/>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Up 27">
            <a:extLst>
              <a:ext uri="{FF2B5EF4-FFF2-40B4-BE49-F238E27FC236}">
                <a16:creationId xmlns:a16="http://schemas.microsoft.com/office/drawing/2014/main" id="{7D6B0CCC-AC6C-4D59-9662-C18071FFBD13}"/>
              </a:ext>
            </a:extLst>
          </p:cNvPr>
          <p:cNvSpPr/>
          <p:nvPr/>
        </p:nvSpPr>
        <p:spPr>
          <a:xfrm rot="10800000">
            <a:off x="1230324" y="833626"/>
            <a:ext cx="1134349" cy="1109560"/>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Arrow: Left-Up 105">
            <a:extLst>
              <a:ext uri="{FF2B5EF4-FFF2-40B4-BE49-F238E27FC236}">
                <a16:creationId xmlns:a16="http://schemas.microsoft.com/office/drawing/2014/main" id="{268BAC4B-A923-4099-BAA8-530CC0497A52}"/>
              </a:ext>
            </a:extLst>
          </p:cNvPr>
          <p:cNvSpPr/>
          <p:nvPr/>
        </p:nvSpPr>
        <p:spPr>
          <a:xfrm rot="5400000">
            <a:off x="1229983" y="3429341"/>
            <a:ext cx="1135032" cy="1134349"/>
          </a:xfrm>
          <a:prstGeom prst="leftUpArrow">
            <a:avLst>
              <a:gd name="adj1" fmla="val 15741"/>
              <a:gd name="adj2" fmla="val 14970"/>
              <a:gd name="adj3" fmla="val 20592"/>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Arrow: Left-Right 107">
            <a:extLst>
              <a:ext uri="{FF2B5EF4-FFF2-40B4-BE49-F238E27FC236}">
                <a16:creationId xmlns:a16="http://schemas.microsoft.com/office/drawing/2014/main" id="{A50FC3B3-45AD-4272-A14D-BF4CD1902AA7}"/>
              </a:ext>
            </a:extLst>
          </p:cNvPr>
          <p:cNvSpPr/>
          <p:nvPr/>
        </p:nvSpPr>
        <p:spPr>
          <a:xfrm>
            <a:off x="-1203076" y="6011762"/>
            <a:ext cx="8161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Left-Right 108">
            <a:extLst>
              <a:ext uri="{FF2B5EF4-FFF2-40B4-BE49-F238E27FC236}">
                <a16:creationId xmlns:a16="http://schemas.microsoft.com/office/drawing/2014/main" id="{CD5CAABB-63C0-4E1D-9971-3B99096C3717}"/>
              </a:ext>
            </a:extLst>
          </p:cNvPr>
          <p:cNvSpPr/>
          <p:nvPr/>
        </p:nvSpPr>
        <p:spPr>
          <a:xfrm>
            <a:off x="8453656" y="4207848"/>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Arrow: Left-Right 109">
            <a:extLst>
              <a:ext uri="{FF2B5EF4-FFF2-40B4-BE49-F238E27FC236}">
                <a16:creationId xmlns:a16="http://schemas.microsoft.com/office/drawing/2014/main" id="{55C2E2FB-A68D-4D52-823B-9453F8C944B2}"/>
              </a:ext>
            </a:extLst>
          </p:cNvPr>
          <p:cNvSpPr/>
          <p:nvPr/>
        </p:nvSpPr>
        <p:spPr>
          <a:xfrm>
            <a:off x="8453656" y="882273"/>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Arrow: Left-Right 110">
            <a:extLst>
              <a:ext uri="{FF2B5EF4-FFF2-40B4-BE49-F238E27FC236}">
                <a16:creationId xmlns:a16="http://schemas.microsoft.com/office/drawing/2014/main" id="{6F29715E-B5E6-4227-80A2-179D0D9F7343}"/>
              </a:ext>
            </a:extLst>
          </p:cNvPr>
          <p:cNvSpPr/>
          <p:nvPr/>
        </p:nvSpPr>
        <p:spPr>
          <a:xfrm>
            <a:off x="5070003" y="4198947"/>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Arrow: Left-Right 111">
            <a:extLst>
              <a:ext uri="{FF2B5EF4-FFF2-40B4-BE49-F238E27FC236}">
                <a16:creationId xmlns:a16="http://schemas.microsoft.com/office/drawing/2014/main" id="{5573A95A-7A2E-492A-B009-5CD1F4A87CE0}"/>
              </a:ext>
            </a:extLst>
          </p:cNvPr>
          <p:cNvSpPr/>
          <p:nvPr/>
        </p:nvSpPr>
        <p:spPr>
          <a:xfrm>
            <a:off x="5070003" y="873372"/>
            <a:ext cx="690165"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Arrow: Left-Right 113">
            <a:extLst>
              <a:ext uri="{FF2B5EF4-FFF2-40B4-BE49-F238E27FC236}">
                <a16:creationId xmlns:a16="http://schemas.microsoft.com/office/drawing/2014/main" id="{69EA05A6-5B0F-4327-A97F-CBBB05908B55}"/>
              </a:ext>
            </a:extLst>
          </p:cNvPr>
          <p:cNvSpPr/>
          <p:nvPr/>
        </p:nvSpPr>
        <p:spPr>
          <a:xfrm rot="5400000">
            <a:off x="3406949"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Arrow: Left-Right 114">
            <a:extLst>
              <a:ext uri="{FF2B5EF4-FFF2-40B4-BE49-F238E27FC236}">
                <a16:creationId xmlns:a16="http://schemas.microsoft.com/office/drawing/2014/main" id="{6EFCB135-D940-46EA-832C-95ACFD04266A}"/>
              </a:ext>
            </a:extLst>
          </p:cNvPr>
          <p:cNvSpPr/>
          <p:nvPr/>
        </p:nvSpPr>
        <p:spPr>
          <a:xfrm rot="5400000">
            <a:off x="687553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Left-Right 115">
            <a:extLst>
              <a:ext uri="{FF2B5EF4-FFF2-40B4-BE49-F238E27FC236}">
                <a16:creationId xmlns:a16="http://schemas.microsoft.com/office/drawing/2014/main" id="{83301AC2-71FB-4D35-99D4-D9EB86716B95}"/>
              </a:ext>
            </a:extLst>
          </p:cNvPr>
          <p:cNvSpPr/>
          <p:nvPr/>
        </p:nvSpPr>
        <p:spPr>
          <a:xfrm rot="5400000">
            <a:off x="10277547" y="5503754"/>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Left-Right 116">
            <a:extLst>
              <a:ext uri="{FF2B5EF4-FFF2-40B4-BE49-F238E27FC236}">
                <a16:creationId xmlns:a16="http://schemas.microsoft.com/office/drawing/2014/main" id="{8DB89631-B67F-4152-B98B-571D00594FB6}"/>
              </a:ext>
            </a:extLst>
          </p:cNvPr>
          <p:cNvSpPr/>
          <p:nvPr/>
        </p:nvSpPr>
        <p:spPr>
          <a:xfrm rot="5400000">
            <a:off x="10277547" y="1877175"/>
            <a:ext cx="559697" cy="335436"/>
          </a:xfrm>
          <a:prstGeom prst="leftRightArrow">
            <a:avLst>
              <a:gd name="adj1" fmla="val 43722"/>
              <a:gd name="adj2" fmla="val 69498"/>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834011AA-44ED-4A88-999E-8A0FACD87D9F}"/>
              </a:ext>
            </a:extLst>
          </p:cNvPr>
          <p:cNvGrpSpPr/>
          <p:nvPr/>
        </p:nvGrpSpPr>
        <p:grpSpPr>
          <a:xfrm>
            <a:off x="871792" y="6086951"/>
            <a:ext cx="10421585" cy="470150"/>
            <a:chOff x="969979" y="6086951"/>
            <a:chExt cx="10421585" cy="470150"/>
          </a:xfrm>
        </p:grpSpPr>
        <p:pic>
          <p:nvPicPr>
            <p:cNvPr id="19" name="Graphic 18" descr="Satellite">
              <a:extLst>
                <a:ext uri="{FF2B5EF4-FFF2-40B4-BE49-F238E27FC236}">
                  <a16:creationId xmlns:a16="http://schemas.microsoft.com/office/drawing/2014/main" id="{C9418BCC-C235-4CBE-939D-8F24B800A95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2856" y="6086951"/>
              <a:ext cx="457200" cy="457200"/>
            </a:xfrm>
            <a:prstGeom prst="rect">
              <a:avLst/>
            </a:prstGeom>
          </p:spPr>
        </p:pic>
        <p:pic>
          <p:nvPicPr>
            <p:cNvPr id="23" name="Graphic 22" descr="Processor">
              <a:extLst>
                <a:ext uri="{FF2B5EF4-FFF2-40B4-BE49-F238E27FC236}">
                  <a16:creationId xmlns:a16="http://schemas.microsoft.com/office/drawing/2014/main" id="{D83524E4-E45A-411A-8BED-8738F4DFFB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9979" y="6086951"/>
              <a:ext cx="457200" cy="457200"/>
            </a:xfrm>
            <a:prstGeom prst="rect">
              <a:avLst/>
            </a:prstGeom>
          </p:spPr>
        </p:pic>
        <p:pic>
          <p:nvPicPr>
            <p:cNvPr id="31" name="Graphic 30" descr="Computer">
              <a:extLst>
                <a:ext uri="{FF2B5EF4-FFF2-40B4-BE49-F238E27FC236}">
                  <a16:creationId xmlns:a16="http://schemas.microsoft.com/office/drawing/2014/main" id="{DCACB124-609F-4EDD-9441-50A7C645151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94346" y="6099901"/>
              <a:ext cx="457200" cy="457200"/>
            </a:xfrm>
            <a:prstGeom prst="rect">
              <a:avLst/>
            </a:prstGeom>
          </p:spPr>
        </p:pic>
        <p:pic>
          <p:nvPicPr>
            <p:cNvPr id="37" name="Graphic 36" descr="Laptop">
              <a:extLst>
                <a:ext uri="{FF2B5EF4-FFF2-40B4-BE49-F238E27FC236}">
                  <a16:creationId xmlns:a16="http://schemas.microsoft.com/office/drawing/2014/main" id="{A1A766B7-1C81-46F3-9712-4F5DA5DB0E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035753" y="6095663"/>
              <a:ext cx="457200" cy="457200"/>
            </a:xfrm>
            <a:prstGeom prst="rect">
              <a:avLst/>
            </a:prstGeom>
          </p:spPr>
        </p:pic>
        <p:pic>
          <p:nvPicPr>
            <p:cNvPr id="47" name="Graphic 46" descr="Share with person">
              <a:extLst>
                <a:ext uri="{FF2B5EF4-FFF2-40B4-BE49-F238E27FC236}">
                  <a16:creationId xmlns:a16="http://schemas.microsoft.com/office/drawing/2014/main" id="{91D61DEB-7D7E-4DF8-9FD5-CD55D87D403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1487" y="6086951"/>
              <a:ext cx="457200" cy="457200"/>
            </a:xfrm>
            <a:prstGeom prst="rect">
              <a:avLst/>
            </a:prstGeom>
          </p:spPr>
        </p:pic>
        <p:pic>
          <p:nvPicPr>
            <p:cNvPr id="118" name="Graphic 117" descr="Processor">
              <a:extLst>
                <a:ext uri="{FF2B5EF4-FFF2-40B4-BE49-F238E27FC236}">
                  <a16:creationId xmlns:a16="http://schemas.microsoft.com/office/drawing/2014/main" id="{5D3EC105-A366-4330-9369-110E72ADF03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34364" y="6086951"/>
              <a:ext cx="457200" cy="457200"/>
            </a:xfrm>
            <a:prstGeom prst="rect">
              <a:avLst/>
            </a:prstGeom>
          </p:spPr>
        </p:pic>
      </p:grpSp>
    </p:spTree>
    <p:extLst>
      <p:ext uri="{BB962C8B-B14F-4D97-AF65-F5344CB8AC3E}">
        <p14:creationId xmlns:p14="http://schemas.microsoft.com/office/powerpoint/2010/main" val="292069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926E84F-03C3-4714-81E2-06C6C8BDB009}"/>
              </a:ext>
            </a:extLst>
          </p:cNvPr>
          <p:cNvSpPr txBox="1">
            <a:spLocks/>
          </p:cNvSpPr>
          <p:nvPr/>
        </p:nvSpPr>
        <p:spPr>
          <a:xfrm>
            <a:off x="2250440" y="3031931"/>
            <a:ext cx="747268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B0F0"/>
                </a:solidFill>
              </a:rPr>
              <a:t>1. MQTT - Message Queuing Telemetry Transport</a:t>
            </a:r>
          </a:p>
          <a:p>
            <a:pPr marL="0" indent="0">
              <a:buNone/>
            </a:pPr>
            <a:r>
              <a:rPr lang="en-US" dirty="0">
                <a:solidFill>
                  <a:srgbClr val="00B0F0"/>
                </a:solidFill>
              </a:rPr>
              <a:t>2. HTTP Requests – </a:t>
            </a:r>
            <a:r>
              <a:rPr lang="en-US" dirty="0">
                <a:solidFill>
                  <a:srgbClr val="A86CA5"/>
                </a:solidFill>
              </a:rPr>
              <a:t>GET</a:t>
            </a:r>
            <a:r>
              <a:rPr lang="en-US" dirty="0">
                <a:solidFill>
                  <a:srgbClr val="00B0F0"/>
                </a:solidFill>
              </a:rPr>
              <a:t> and </a:t>
            </a:r>
            <a:r>
              <a:rPr lang="en-US" dirty="0">
                <a:solidFill>
                  <a:srgbClr val="A86CA5"/>
                </a:solidFill>
              </a:rPr>
              <a:t>POST</a:t>
            </a:r>
            <a:r>
              <a:rPr lang="en-US" dirty="0">
                <a:solidFill>
                  <a:srgbClr val="00B0F0"/>
                </a:solidFill>
              </a:rPr>
              <a:t> </a:t>
            </a:r>
          </a:p>
          <a:p>
            <a:pPr marL="0" indent="0">
              <a:buNone/>
            </a:pPr>
            <a:r>
              <a:rPr lang="en-US" dirty="0">
                <a:solidFill>
                  <a:srgbClr val="00B0F0"/>
                </a:solidFill>
              </a:rPr>
              <a:t>3. AJAX – Asynchronous JavaScript and XML</a:t>
            </a:r>
          </a:p>
        </p:txBody>
      </p:sp>
      <p:sp>
        <p:nvSpPr>
          <p:cNvPr id="3" name="Title 1">
            <a:extLst>
              <a:ext uri="{FF2B5EF4-FFF2-40B4-BE49-F238E27FC236}">
                <a16:creationId xmlns:a16="http://schemas.microsoft.com/office/drawing/2014/main" id="{6D8686BB-D8B7-485D-A27B-D3F51C9A629D}"/>
              </a:ext>
            </a:extLst>
          </p:cNvPr>
          <p:cNvSpPr txBox="1">
            <a:spLocks/>
          </p:cNvSpPr>
          <p:nvPr/>
        </p:nvSpPr>
        <p:spPr>
          <a:xfrm>
            <a:off x="604520" y="649605"/>
            <a:ext cx="10515600" cy="813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Device Communication Protocols</a:t>
            </a:r>
          </a:p>
        </p:txBody>
      </p:sp>
    </p:spTree>
    <p:extLst>
      <p:ext uri="{BB962C8B-B14F-4D97-AF65-F5344CB8AC3E}">
        <p14:creationId xmlns:p14="http://schemas.microsoft.com/office/powerpoint/2010/main" val="665043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926E84F-03C3-4714-81E2-06C6C8BDB009}"/>
              </a:ext>
            </a:extLst>
          </p:cNvPr>
          <p:cNvSpPr txBox="1">
            <a:spLocks/>
          </p:cNvSpPr>
          <p:nvPr/>
        </p:nvSpPr>
        <p:spPr>
          <a:xfrm>
            <a:off x="2250440" y="3031931"/>
            <a:ext cx="747268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B0F0"/>
                </a:solidFill>
              </a:rPr>
              <a:t>1. MQTT - Message Queuing Telemetry Transport</a:t>
            </a:r>
          </a:p>
          <a:p>
            <a:pPr marL="0" indent="0">
              <a:buNone/>
            </a:pPr>
            <a:r>
              <a:rPr lang="en-US" dirty="0">
                <a:solidFill>
                  <a:schemeClr val="tx1">
                    <a:lumMod val="20000"/>
                    <a:lumOff val="80000"/>
                  </a:schemeClr>
                </a:solidFill>
              </a:rPr>
              <a:t>2. HTTP Requests – GET and POST </a:t>
            </a:r>
          </a:p>
          <a:p>
            <a:pPr marL="0" indent="0">
              <a:buNone/>
            </a:pPr>
            <a:r>
              <a:rPr lang="en-US" dirty="0">
                <a:solidFill>
                  <a:schemeClr val="tx1">
                    <a:lumMod val="20000"/>
                    <a:lumOff val="80000"/>
                  </a:schemeClr>
                </a:solidFill>
              </a:rPr>
              <a:t>3. AJAX – Asynchronous JavaScript and XML</a:t>
            </a:r>
          </a:p>
        </p:txBody>
      </p:sp>
      <p:sp>
        <p:nvSpPr>
          <p:cNvPr id="3" name="Title 1">
            <a:extLst>
              <a:ext uri="{FF2B5EF4-FFF2-40B4-BE49-F238E27FC236}">
                <a16:creationId xmlns:a16="http://schemas.microsoft.com/office/drawing/2014/main" id="{6D8686BB-D8B7-485D-A27B-D3F51C9A629D}"/>
              </a:ext>
            </a:extLst>
          </p:cNvPr>
          <p:cNvSpPr txBox="1">
            <a:spLocks/>
          </p:cNvSpPr>
          <p:nvPr/>
        </p:nvSpPr>
        <p:spPr>
          <a:xfrm>
            <a:off x="604520" y="649605"/>
            <a:ext cx="10515600" cy="813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Device Communication Protocols</a:t>
            </a:r>
          </a:p>
        </p:txBody>
      </p:sp>
    </p:spTree>
    <p:extLst>
      <p:ext uri="{BB962C8B-B14F-4D97-AF65-F5344CB8AC3E}">
        <p14:creationId xmlns:p14="http://schemas.microsoft.com/office/powerpoint/2010/main" val="42280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clipse Paho | The Eclipse Foundation">
            <a:extLst>
              <a:ext uri="{FF2B5EF4-FFF2-40B4-BE49-F238E27FC236}">
                <a16:creationId xmlns:a16="http://schemas.microsoft.com/office/drawing/2014/main" id="{55ADF4CF-5D93-49DB-95A4-E58A6E2C5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44" y="577982"/>
            <a:ext cx="3286770" cy="9560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3D7D067-7E4F-41EF-8932-56826C1CA5E9}"/>
              </a:ext>
            </a:extLst>
          </p:cNvPr>
          <p:cNvSpPr/>
          <p:nvPr/>
        </p:nvSpPr>
        <p:spPr>
          <a:xfrm>
            <a:off x="1140490" y="2047419"/>
            <a:ext cx="10332118" cy="3416320"/>
          </a:xfrm>
          <a:prstGeom prst="rect">
            <a:avLst/>
          </a:prstGeom>
        </p:spPr>
        <p:txBody>
          <a:bodyPr wrap="square">
            <a:spAutoFit/>
          </a:bodyPr>
          <a:lstStyle/>
          <a:p>
            <a:r>
              <a:rPr lang="en-US" sz="2800" b="1" dirty="0"/>
              <a:t>MQTT</a:t>
            </a:r>
            <a:r>
              <a:rPr lang="en-US" sz="2800" dirty="0"/>
              <a:t> is an open OASIS and ISO standard </a:t>
            </a:r>
          </a:p>
          <a:p>
            <a:endParaRPr lang="en-US" sz="2000" dirty="0"/>
          </a:p>
          <a:p>
            <a:pPr marL="914400" lvl="1" indent="-457200">
              <a:buFont typeface="Courier New" panose="02070309020205020404" pitchFamily="49" charset="0"/>
              <a:buChar char="o"/>
            </a:pPr>
            <a:r>
              <a:rPr lang="en-US" sz="2800" dirty="0"/>
              <a:t>Lightweight </a:t>
            </a:r>
            <a:r>
              <a:rPr lang="en-US" sz="2800" dirty="0">
                <a:solidFill>
                  <a:srgbClr val="00B0F0"/>
                </a:solidFill>
              </a:rPr>
              <a:t>publish-subscribe</a:t>
            </a:r>
            <a:r>
              <a:rPr lang="en-US" sz="2800" dirty="0">
                <a:solidFill>
                  <a:srgbClr val="C00000"/>
                </a:solidFill>
              </a:rPr>
              <a:t> </a:t>
            </a:r>
            <a:r>
              <a:rPr lang="en-US" sz="2800" dirty="0">
                <a:solidFill>
                  <a:srgbClr val="333333"/>
                </a:solidFill>
              </a:rPr>
              <a:t>network protocol that </a:t>
            </a:r>
            <a:r>
              <a:rPr lang="en-US" sz="2800" dirty="0"/>
              <a:t>transports messages between constrained devices &amp; server apps</a:t>
            </a:r>
            <a:endParaRPr lang="en-US" sz="1600" dirty="0"/>
          </a:p>
          <a:p>
            <a:pPr marL="914400" lvl="1" indent="-457200">
              <a:buFont typeface="Courier New" panose="02070309020205020404" pitchFamily="49" charset="0"/>
              <a:buChar char="o"/>
            </a:pPr>
            <a:r>
              <a:rPr lang="en-US" sz="2800" dirty="0"/>
              <a:t>It keeps bandwidth requirements to </a:t>
            </a:r>
            <a:r>
              <a:rPr lang="en-US" sz="2800" dirty="0">
                <a:solidFill>
                  <a:srgbClr val="333333"/>
                </a:solidFill>
              </a:rPr>
              <a:t>an absolute minimum</a:t>
            </a:r>
          </a:p>
          <a:p>
            <a:pPr marL="914400" lvl="1" indent="-457200">
              <a:buFont typeface="Courier New" panose="02070309020205020404" pitchFamily="49" charset="0"/>
              <a:buChar char="o"/>
            </a:pPr>
            <a:r>
              <a:rPr lang="en-US" sz="2800" dirty="0">
                <a:solidFill>
                  <a:srgbClr val="333333"/>
                </a:solidFill>
              </a:rPr>
              <a:t>Efficient in unreliable networks</a:t>
            </a:r>
          </a:p>
          <a:p>
            <a:pPr marL="914400" lvl="1" indent="-457200">
              <a:buFont typeface="Courier New" panose="02070309020205020404" pitchFamily="49" charset="0"/>
              <a:buChar char="o"/>
            </a:pPr>
            <a:r>
              <a:rPr lang="en-US" sz="2800" dirty="0">
                <a:solidFill>
                  <a:srgbClr val="333333"/>
                </a:solidFill>
              </a:rPr>
              <a:t>Requires little implementation effort for developers</a:t>
            </a:r>
          </a:p>
          <a:p>
            <a:pPr marL="914400" lvl="1" indent="-457200">
              <a:buFont typeface="Courier New" panose="02070309020205020404" pitchFamily="49" charset="0"/>
              <a:buChar char="o"/>
            </a:pPr>
            <a:r>
              <a:rPr lang="en-US" sz="2800" dirty="0">
                <a:solidFill>
                  <a:srgbClr val="333333"/>
                </a:solidFill>
              </a:rPr>
              <a:t>Ideal for machine-to-machine (M2M</a:t>
            </a:r>
            <a:r>
              <a:rPr lang="en-US" sz="2800">
                <a:solidFill>
                  <a:srgbClr val="333333"/>
                </a:solidFill>
              </a:rPr>
              <a:t>) communication</a:t>
            </a:r>
            <a:endParaRPr lang="en-US" sz="2800" dirty="0">
              <a:solidFill>
                <a:srgbClr val="333333"/>
              </a:solidFill>
            </a:endParaRPr>
          </a:p>
        </p:txBody>
      </p:sp>
      <p:sp>
        <p:nvSpPr>
          <p:cNvPr id="7" name="Rectangle 6">
            <a:extLst>
              <a:ext uri="{FF2B5EF4-FFF2-40B4-BE49-F238E27FC236}">
                <a16:creationId xmlns:a16="http://schemas.microsoft.com/office/drawing/2014/main" id="{24C2924E-E35D-436F-BD58-F7754065654E}"/>
              </a:ext>
            </a:extLst>
          </p:cNvPr>
          <p:cNvSpPr/>
          <p:nvPr/>
        </p:nvSpPr>
        <p:spPr>
          <a:xfrm>
            <a:off x="4302928" y="794376"/>
            <a:ext cx="5797806" cy="523220"/>
          </a:xfrm>
          <a:prstGeom prst="rect">
            <a:avLst/>
          </a:prstGeom>
        </p:spPr>
        <p:txBody>
          <a:bodyPr wrap="none">
            <a:spAutoFit/>
          </a:bodyPr>
          <a:lstStyle/>
          <a:p>
            <a:r>
              <a:rPr lang="en-US" sz="2800" dirty="0">
                <a:solidFill>
                  <a:srgbClr val="B2B2B2"/>
                </a:solidFill>
              </a:rPr>
              <a:t>Message Queuing Telemetry Transport</a:t>
            </a:r>
          </a:p>
        </p:txBody>
      </p:sp>
    </p:spTree>
    <p:extLst>
      <p:ext uri="{BB962C8B-B14F-4D97-AF65-F5344CB8AC3E}">
        <p14:creationId xmlns:p14="http://schemas.microsoft.com/office/powerpoint/2010/main" val="1279988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clipse Paho | The Eclipse Foundation">
            <a:extLst>
              <a:ext uri="{FF2B5EF4-FFF2-40B4-BE49-F238E27FC236}">
                <a16:creationId xmlns:a16="http://schemas.microsoft.com/office/drawing/2014/main" id="{55ADF4CF-5D93-49DB-95A4-E58A6E2C5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44" y="577982"/>
            <a:ext cx="3286770" cy="9560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3D7D067-7E4F-41EF-8932-56826C1CA5E9}"/>
              </a:ext>
            </a:extLst>
          </p:cNvPr>
          <p:cNvSpPr/>
          <p:nvPr/>
        </p:nvSpPr>
        <p:spPr>
          <a:xfrm>
            <a:off x="1140490" y="2047419"/>
            <a:ext cx="10332118" cy="830997"/>
          </a:xfrm>
          <a:prstGeom prst="rect">
            <a:avLst/>
          </a:prstGeom>
        </p:spPr>
        <p:txBody>
          <a:bodyPr wrap="square">
            <a:spAutoFit/>
          </a:bodyPr>
          <a:lstStyle/>
          <a:p>
            <a:r>
              <a:rPr lang="en-US" sz="2800" b="1" dirty="0"/>
              <a:t>MQTT</a:t>
            </a:r>
            <a:r>
              <a:rPr lang="en-US" sz="2800" dirty="0"/>
              <a:t> Packet has </a:t>
            </a:r>
            <a:r>
              <a:rPr lang="en-US" sz="2800" dirty="0">
                <a:solidFill>
                  <a:srgbClr val="00B0F0"/>
                </a:solidFill>
              </a:rPr>
              <a:t>Two Parts</a:t>
            </a:r>
            <a:r>
              <a:rPr lang="en-US" sz="2800" dirty="0"/>
              <a:t>:</a:t>
            </a:r>
          </a:p>
          <a:p>
            <a:endParaRPr lang="en-US" sz="2000" dirty="0"/>
          </a:p>
        </p:txBody>
      </p:sp>
      <p:sp>
        <p:nvSpPr>
          <p:cNvPr id="7" name="Rectangle 6">
            <a:extLst>
              <a:ext uri="{FF2B5EF4-FFF2-40B4-BE49-F238E27FC236}">
                <a16:creationId xmlns:a16="http://schemas.microsoft.com/office/drawing/2014/main" id="{24C2924E-E35D-436F-BD58-F7754065654E}"/>
              </a:ext>
            </a:extLst>
          </p:cNvPr>
          <p:cNvSpPr/>
          <p:nvPr/>
        </p:nvSpPr>
        <p:spPr>
          <a:xfrm>
            <a:off x="4302928" y="794376"/>
            <a:ext cx="5797806" cy="523220"/>
          </a:xfrm>
          <a:prstGeom prst="rect">
            <a:avLst/>
          </a:prstGeom>
        </p:spPr>
        <p:txBody>
          <a:bodyPr wrap="none">
            <a:spAutoFit/>
          </a:bodyPr>
          <a:lstStyle/>
          <a:p>
            <a:r>
              <a:rPr lang="en-US" sz="2800" dirty="0">
                <a:solidFill>
                  <a:srgbClr val="B2B2B2"/>
                </a:solidFill>
              </a:rPr>
              <a:t>Message Queuing Telemetry Transport</a:t>
            </a:r>
          </a:p>
        </p:txBody>
      </p:sp>
      <p:sp>
        <p:nvSpPr>
          <p:cNvPr id="5" name="Rectangle 4">
            <a:extLst>
              <a:ext uri="{FF2B5EF4-FFF2-40B4-BE49-F238E27FC236}">
                <a16:creationId xmlns:a16="http://schemas.microsoft.com/office/drawing/2014/main" id="{C0440810-AAEB-4243-A2FB-277C25364115}"/>
              </a:ext>
            </a:extLst>
          </p:cNvPr>
          <p:cNvSpPr/>
          <p:nvPr/>
        </p:nvSpPr>
        <p:spPr>
          <a:xfrm>
            <a:off x="1776501" y="2905780"/>
            <a:ext cx="1145510" cy="523220"/>
          </a:xfrm>
          <a:prstGeom prst="rect">
            <a:avLst/>
          </a:prstGeom>
        </p:spPr>
        <p:txBody>
          <a:bodyPr wrap="square">
            <a:spAutoFit/>
          </a:bodyPr>
          <a:lstStyle/>
          <a:p>
            <a:r>
              <a:rPr lang="en-US" sz="2800" b="1" dirty="0">
                <a:solidFill>
                  <a:srgbClr val="929292"/>
                </a:solidFill>
              </a:rPr>
              <a:t>Topic</a:t>
            </a:r>
            <a:endParaRPr lang="en-US" sz="2000" dirty="0">
              <a:solidFill>
                <a:srgbClr val="929292"/>
              </a:solidFill>
            </a:endParaRPr>
          </a:p>
        </p:txBody>
      </p:sp>
      <p:sp>
        <p:nvSpPr>
          <p:cNvPr id="8" name="Rectangle 7">
            <a:extLst>
              <a:ext uri="{FF2B5EF4-FFF2-40B4-BE49-F238E27FC236}">
                <a16:creationId xmlns:a16="http://schemas.microsoft.com/office/drawing/2014/main" id="{D630391C-5AEC-42AA-BE8C-5BDD71E17F86}"/>
              </a:ext>
            </a:extLst>
          </p:cNvPr>
          <p:cNvSpPr/>
          <p:nvPr/>
        </p:nvSpPr>
        <p:spPr>
          <a:xfrm>
            <a:off x="1776501" y="4242888"/>
            <a:ext cx="5821247" cy="523220"/>
          </a:xfrm>
          <a:prstGeom prst="rect">
            <a:avLst/>
          </a:prstGeom>
        </p:spPr>
        <p:txBody>
          <a:bodyPr wrap="square">
            <a:spAutoFit/>
          </a:bodyPr>
          <a:lstStyle/>
          <a:p>
            <a:r>
              <a:rPr lang="en-US" sz="2800" b="1" dirty="0">
                <a:solidFill>
                  <a:srgbClr val="929292"/>
                </a:solidFill>
              </a:rPr>
              <a:t>Message </a:t>
            </a:r>
            <a:r>
              <a:rPr lang="en-US" sz="2800" dirty="0">
                <a:solidFill>
                  <a:srgbClr val="929292"/>
                </a:solidFill>
              </a:rPr>
              <a:t>(payload – usually as </a:t>
            </a:r>
            <a:r>
              <a:rPr lang="en-US" sz="2800" dirty="0">
                <a:solidFill>
                  <a:srgbClr val="00B0F0"/>
                </a:solidFill>
              </a:rPr>
              <a:t>JSON</a:t>
            </a:r>
            <a:r>
              <a:rPr lang="en-US" sz="2800" dirty="0">
                <a:solidFill>
                  <a:srgbClr val="929292"/>
                </a:solidFill>
              </a:rPr>
              <a:t>)</a:t>
            </a:r>
            <a:endParaRPr lang="en-US" sz="2000" dirty="0">
              <a:solidFill>
                <a:srgbClr val="929292"/>
              </a:solidFill>
            </a:endParaRPr>
          </a:p>
        </p:txBody>
      </p:sp>
      <p:sp>
        <p:nvSpPr>
          <p:cNvPr id="9" name="TextBox 8">
            <a:extLst>
              <a:ext uri="{FF2B5EF4-FFF2-40B4-BE49-F238E27FC236}">
                <a16:creationId xmlns:a16="http://schemas.microsoft.com/office/drawing/2014/main" id="{7C74479F-68E0-4713-BF83-03686ADF366F}"/>
              </a:ext>
            </a:extLst>
          </p:cNvPr>
          <p:cNvSpPr txBox="1"/>
          <p:nvPr/>
        </p:nvSpPr>
        <p:spPr>
          <a:xfrm>
            <a:off x="2213435" y="3605111"/>
            <a:ext cx="6464212" cy="461665"/>
          </a:xfrm>
          <a:prstGeom prst="rect">
            <a:avLst/>
          </a:prstGeom>
          <a:noFill/>
        </p:spPr>
        <p:txBody>
          <a:bodyPr wrap="square">
            <a:spAutoFit/>
          </a:bodyPr>
          <a:lstStyle/>
          <a:p>
            <a:r>
              <a:rPr lang="en-US" sz="2400" dirty="0">
                <a:solidFill>
                  <a:srgbClr val="00B0F0"/>
                </a:solidFill>
              </a:rPr>
              <a:t>/node1/esp32/</a:t>
            </a:r>
            <a:r>
              <a:rPr lang="en-US" sz="2400" dirty="0" err="1">
                <a:solidFill>
                  <a:srgbClr val="00B0F0"/>
                </a:solidFill>
              </a:rPr>
              <a:t>gps</a:t>
            </a:r>
            <a:r>
              <a:rPr lang="en-US" sz="2400" dirty="0">
                <a:solidFill>
                  <a:srgbClr val="00B0F0"/>
                </a:solidFill>
              </a:rPr>
              <a:t>/records</a:t>
            </a:r>
            <a:endParaRPr lang="en-US" sz="2400" dirty="0"/>
          </a:p>
        </p:txBody>
      </p:sp>
      <p:sp>
        <p:nvSpPr>
          <p:cNvPr id="10" name="TextBox 9">
            <a:extLst>
              <a:ext uri="{FF2B5EF4-FFF2-40B4-BE49-F238E27FC236}">
                <a16:creationId xmlns:a16="http://schemas.microsoft.com/office/drawing/2014/main" id="{70112929-AA93-44A2-96A4-22EEFE721111}"/>
              </a:ext>
            </a:extLst>
          </p:cNvPr>
          <p:cNvSpPr txBox="1"/>
          <p:nvPr/>
        </p:nvSpPr>
        <p:spPr>
          <a:xfrm>
            <a:off x="2093048" y="5030604"/>
            <a:ext cx="6464212" cy="461665"/>
          </a:xfrm>
          <a:prstGeom prst="rect">
            <a:avLst/>
          </a:prstGeom>
          <a:noFill/>
        </p:spPr>
        <p:txBody>
          <a:bodyPr wrap="square">
            <a:spAutoFit/>
          </a:bodyPr>
          <a:lstStyle/>
          <a:p>
            <a:r>
              <a:rPr lang="en-US" sz="2400" dirty="0">
                <a:solidFill>
                  <a:srgbClr val="00B0F0"/>
                </a:solidFill>
              </a:rPr>
              <a:t>{ “latitude” : 38.12345, “longitude” : -78.12345 }</a:t>
            </a:r>
            <a:endParaRPr lang="en-US" sz="2400" dirty="0"/>
          </a:p>
        </p:txBody>
      </p:sp>
      <p:grpSp>
        <p:nvGrpSpPr>
          <p:cNvPr id="11" name="Group 10">
            <a:extLst>
              <a:ext uri="{FF2B5EF4-FFF2-40B4-BE49-F238E27FC236}">
                <a16:creationId xmlns:a16="http://schemas.microsoft.com/office/drawing/2014/main" id="{A73E6C08-AA48-4677-946C-1B161E9D6FFA}"/>
              </a:ext>
            </a:extLst>
          </p:cNvPr>
          <p:cNvGrpSpPr/>
          <p:nvPr/>
        </p:nvGrpSpPr>
        <p:grpSpPr>
          <a:xfrm>
            <a:off x="8329268" y="1961071"/>
            <a:ext cx="2844304" cy="3847084"/>
            <a:chOff x="4800648" y="1099098"/>
            <a:chExt cx="2046395" cy="2767866"/>
          </a:xfrm>
        </p:grpSpPr>
        <p:pic>
          <p:nvPicPr>
            <p:cNvPr id="12" name="Picture 11" descr="A picture containing sitting, white, sign&#10;&#10;Description automatically generated">
              <a:extLst>
                <a:ext uri="{FF2B5EF4-FFF2-40B4-BE49-F238E27FC236}">
                  <a16:creationId xmlns:a16="http://schemas.microsoft.com/office/drawing/2014/main" id="{847F7826-87F9-4A55-A835-F0D5539DD356}"/>
                </a:ext>
              </a:extLst>
            </p:cNvPr>
            <p:cNvPicPr>
              <a:picLocks noChangeAspect="1"/>
            </p:cNvPicPr>
            <p:nvPr/>
          </p:nvPicPr>
          <p:blipFill rotWithShape="1">
            <a:blip r:embed="rId4"/>
            <a:srcRect b="15412"/>
            <a:stretch/>
          </p:blipFill>
          <p:spPr>
            <a:xfrm>
              <a:off x="5400402" y="2113131"/>
              <a:ext cx="966796" cy="928059"/>
            </a:xfrm>
            <a:prstGeom prst="rect">
              <a:avLst/>
            </a:prstGeom>
          </p:spPr>
        </p:pic>
        <p:grpSp>
          <p:nvGrpSpPr>
            <p:cNvPr id="13" name="Group 12">
              <a:extLst>
                <a:ext uri="{FF2B5EF4-FFF2-40B4-BE49-F238E27FC236}">
                  <a16:creationId xmlns:a16="http://schemas.microsoft.com/office/drawing/2014/main" id="{9B3E6FDF-07C6-4D9B-A1EA-43510239B852}"/>
                </a:ext>
              </a:extLst>
            </p:cNvPr>
            <p:cNvGrpSpPr/>
            <p:nvPr/>
          </p:nvGrpSpPr>
          <p:grpSpPr>
            <a:xfrm>
              <a:off x="4888468" y="3231487"/>
              <a:ext cx="1958575" cy="635477"/>
              <a:chOff x="6285571" y="1620832"/>
              <a:chExt cx="1899424" cy="589224"/>
            </a:xfrm>
          </p:grpSpPr>
          <p:pic>
            <p:nvPicPr>
              <p:cNvPr id="17" name="Picture 16" descr="A close up of a logo&#10;&#10;Description automatically generated">
                <a:extLst>
                  <a:ext uri="{FF2B5EF4-FFF2-40B4-BE49-F238E27FC236}">
                    <a16:creationId xmlns:a16="http://schemas.microsoft.com/office/drawing/2014/main" id="{64AD11BB-5230-435B-99F4-0FE181F77A09}"/>
                  </a:ext>
                </a:extLst>
              </p:cNvPr>
              <p:cNvPicPr>
                <a:picLocks noChangeAspect="1"/>
              </p:cNvPicPr>
              <p:nvPr/>
            </p:nvPicPr>
            <p:blipFill rotWithShape="1">
              <a:blip r:embed="rId5">
                <a:extLst>
                  <a:ext uri="{28A0092B-C50C-407E-A947-70E740481C1C}">
                    <a14:useLocalDpi xmlns:a14="http://schemas.microsoft.com/office/drawing/2010/main" val="0"/>
                  </a:ext>
                </a:extLst>
              </a:blip>
              <a:srcRect l="23537" t="59217" r="24296" b="31649"/>
              <a:stretch/>
            </p:blipFill>
            <p:spPr>
              <a:xfrm>
                <a:off x="6285571" y="1620832"/>
                <a:ext cx="1899424" cy="332584"/>
              </a:xfrm>
              <a:prstGeom prst="rect">
                <a:avLst/>
              </a:prstGeom>
            </p:spPr>
          </p:pic>
          <p:sp>
            <p:nvSpPr>
              <p:cNvPr id="18" name="TextBox 17">
                <a:extLst>
                  <a:ext uri="{FF2B5EF4-FFF2-40B4-BE49-F238E27FC236}">
                    <a16:creationId xmlns:a16="http://schemas.microsoft.com/office/drawing/2014/main" id="{9718DF53-F9D8-4824-9DCC-22302BE96DFB}"/>
                  </a:ext>
                </a:extLst>
              </p:cNvPr>
              <p:cNvSpPr txBox="1"/>
              <p:nvPr/>
            </p:nvSpPr>
            <p:spPr>
              <a:xfrm>
                <a:off x="6808142" y="1953219"/>
                <a:ext cx="1082635" cy="256837"/>
              </a:xfrm>
              <a:prstGeom prst="rect">
                <a:avLst/>
              </a:prstGeom>
              <a:noFill/>
            </p:spPr>
            <p:txBody>
              <a:bodyPr wrap="square" rtlCol="0">
                <a:spAutoFit/>
              </a:bodyPr>
              <a:lstStyle/>
              <a:p>
                <a:r>
                  <a:rPr lang="en-US" sz="1200" dirty="0">
                    <a:solidFill>
                      <a:schemeClr val="tx1">
                        <a:lumMod val="60000"/>
                        <a:lumOff val="40000"/>
                      </a:schemeClr>
                    </a:solidFill>
                  </a:rPr>
                  <a:t>MQTT BROKER</a:t>
                </a:r>
              </a:p>
            </p:txBody>
          </p:sp>
        </p:grpSp>
        <p:pic>
          <p:nvPicPr>
            <p:cNvPr id="14" name="Picture 13" descr="A close up of a sign&#10;&#10;Description automatically generated">
              <a:extLst>
                <a:ext uri="{FF2B5EF4-FFF2-40B4-BE49-F238E27FC236}">
                  <a16:creationId xmlns:a16="http://schemas.microsoft.com/office/drawing/2014/main" id="{46B1162C-54FD-4D28-A6EF-51C9F76D6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3570" y="1099098"/>
              <a:ext cx="1063628" cy="1063628"/>
            </a:xfrm>
            <a:prstGeom prst="rect">
              <a:avLst/>
            </a:prstGeom>
          </p:spPr>
        </p:pic>
        <p:pic>
          <p:nvPicPr>
            <p:cNvPr id="15" name="Picture 14" descr="A close up of a logo&#10;&#10;Description automatically generated">
              <a:extLst>
                <a:ext uri="{FF2B5EF4-FFF2-40B4-BE49-F238E27FC236}">
                  <a16:creationId xmlns:a16="http://schemas.microsoft.com/office/drawing/2014/main" id="{0F5BE6FE-0B1C-4F35-A2D7-AF21AE2503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6221331" y="2341966"/>
              <a:ext cx="565748" cy="470388"/>
            </a:xfrm>
            <a:prstGeom prst="rect">
              <a:avLst/>
            </a:prstGeom>
          </p:spPr>
        </p:pic>
        <p:pic>
          <p:nvPicPr>
            <p:cNvPr id="16" name="Picture 15">
              <a:extLst>
                <a:ext uri="{FF2B5EF4-FFF2-40B4-BE49-F238E27FC236}">
                  <a16:creationId xmlns:a16="http://schemas.microsoft.com/office/drawing/2014/main" id="{4DBB13EC-08B1-4374-9542-69DEEA3E9489}"/>
                </a:ext>
              </a:extLst>
            </p:cNvPr>
            <p:cNvPicPr>
              <a:picLocks noChangeAspect="1"/>
            </p:cNvPicPr>
            <p:nvPr/>
          </p:nvPicPr>
          <p:blipFill rotWithShape="1">
            <a:blip r:embed="rId8"/>
            <a:srcRect l="45719" t="10099" r="12555" b="64219"/>
            <a:stretch/>
          </p:blipFill>
          <p:spPr>
            <a:xfrm>
              <a:off x="4800648" y="2341966"/>
              <a:ext cx="722472" cy="509838"/>
            </a:xfrm>
            <a:prstGeom prst="rect">
              <a:avLst/>
            </a:prstGeom>
          </p:spPr>
        </p:pic>
      </p:grpSp>
      <p:sp>
        <p:nvSpPr>
          <p:cNvPr id="19" name="TextBox 18">
            <a:hlinkClick r:id="rId9"/>
            <a:extLst>
              <a:ext uri="{FF2B5EF4-FFF2-40B4-BE49-F238E27FC236}">
                <a16:creationId xmlns:a16="http://schemas.microsoft.com/office/drawing/2014/main" id="{3E721B0C-FA4B-4F49-986E-BFA20FF64120}"/>
              </a:ext>
            </a:extLst>
          </p:cNvPr>
          <p:cNvSpPr txBox="1"/>
          <p:nvPr/>
        </p:nvSpPr>
        <p:spPr>
          <a:xfrm>
            <a:off x="8451330" y="5766507"/>
            <a:ext cx="2880360" cy="369332"/>
          </a:xfrm>
          <a:prstGeom prst="rect">
            <a:avLst/>
          </a:prstGeom>
          <a:noFill/>
        </p:spPr>
        <p:txBody>
          <a:bodyPr wrap="square">
            <a:spAutoFit/>
          </a:bodyPr>
          <a:lstStyle/>
          <a:p>
            <a:r>
              <a:rPr lang="en-US" dirty="0"/>
              <a:t>https://test.mosquitto.org/</a:t>
            </a:r>
          </a:p>
        </p:txBody>
      </p:sp>
    </p:spTree>
    <p:extLst>
      <p:ext uri="{BB962C8B-B14F-4D97-AF65-F5344CB8AC3E}">
        <p14:creationId xmlns:p14="http://schemas.microsoft.com/office/powerpoint/2010/main" val="363187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92EB78-4B8D-4422-95BD-ED8775BF4918}"/>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D935F1C-3BAA-4F56-A5ED-43FA84554022}"/>
              </a:ext>
            </a:extLst>
          </p:cNvPr>
          <p:cNvSpPr txBox="1"/>
          <p:nvPr/>
        </p:nvSpPr>
        <p:spPr>
          <a:xfrm>
            <a:off x="3048467" y="4132087"/>
            <a:ext cx="6095064" cy="369332"/>
          </a:xfrm>
          <a:prstGeom prst="rect">
            <a:avLst/>
          </a:prstGeom>
          <a:noFill/>
        </p:spPr>
        <p:txBody>
          <a:bodyPr wrap="square">
            <a:spAutoFit/>
          </a:bodyPr>
          <a:lstStyle/>
          <a:p>
            <a:pPr algn="ctr"/>
            <a:r>
              <a:rPr lang="en-US" dirty="0">
                <a:solidFill>
                  <a:srgbClr val="00B0F0"/>
                </a:solidFill>
              </a:rPr>
              <a:t>Open </a:t>
            </a:r>
            <a:r>
              <a:rPr lang="en-US" dirty="0" err="1">
                <a:solidFill>
                  <a:srgbClr val="00B0F0"/>
                </a:solidFill>
              </a:rPr>
              <a:t>MQTT.fx</a:t>
            </a:r>
            <a:endParaRPr lang="en-US" dirty="0"/>
          </a:p>
        </p:txBody>
      </p:sp>
      <p:pic>
        <p:nvPicPr>
          <p:cNvPr id="8" name="Picture 7" descr="Icon&#10;&#10;Description automatically generated">
            <a:extLst>
              <a:ext uri="{FF2B5EF4-FFF2-40B4-BE49-F238E27FC236}">
                <a16:creationId xmlns:a16="http://schemas.microsoft.com/office/drawing/2014/main" id="{90D888E1-4B09-411C-BC40-DEE5796CA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559" y="2807401"/>
            <a:ext cx="1243197" cy="1243197"/>
          </a:xfrm>
          <a:prstGeom prst="rect">
            <a:avLst/>
          </a:prstGeom>
        </p:spPr>
      </p:pic>
    </p:spTree>
    <p:extLst>
      <p:ext uri="{BB962C8B-B14F-4D97-AF65-F5344CB8AC3E}">
        <p14:creationId xmlns:p14="http://schemas.microsoft.com/office/powerpoint/2010/main" val="394648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CAB45E-295D-48ED-A8A4-160B9ED58FE3}"/>
              </a:ext>
            </a:extLst>
          </p:cNvPr>
          <p:cNvSpPr txBox="1"/>
          <p:nvPr/>
        </p:nvSpPr>
        <p:spPr>
          <a:xfrm>
            <a:off x="1562581" y="1903382"/>
            <a:ext cx="9670649" cy="1754326"/>
          </a:xfrm>
          <a:prstGeom prst="rect">
            <a:avLst/>
          </a:prstGeom>
          <a:noFill/>
        </p:spPr>
        <p:txBody>
          <a:bodyPr wrap="square">
            <a:spAutoFit/>
          </a:bodyPr>
          <a:lstStyle/>
          <a:p>
            <a:br>
              <a:rPr lang="en-US" dirty="0"/>
            </a:br>
            <a:endParaRPr lang="en-US" dirty="0"/>
          </a:p>
          <a:p>
            <a:r>
              <a:rPr lang="en-US" b="1" dirty="0">
                <a:solidFill>
                  <a:srgbClr val="666565"/>
                </a:solidFill>
              </a:rPr>
              <a:t>Example of JSON</a:t>
            </a:r>
            <a:br>
              <a:rPr lang="en-US" dirty="0">
                <a:solidFill>
                  <a:srgbClr val="666565"/>
                </a:solidFill>
              </a:rPr>
            </a:br>
            <a:endParaRPr lang="en-US" dirty="0">
              <a:solidFill>
                <a:srgbClr val="666565"/>
              </a:solidFill>
            </a:endParaRPr>
          </a:p>
          <a:p>
            <a:r>
              <a:rPr lang="en-US" dirty="0">
                <a:solidFill>
                  <a:srgbClr val="666565"/>
                </a:solidFill>
              </a:rPr>
              <a:t>     '{ "</a:t>
            </a:r>
            <a:r>
              <a:rPr lang="en-US" b="1" dirty="0">
                <a:solidFill>
                  <a:srgbClr val="666565"/>
                </a:solidFill>
              </a:rPr>
              <a:t>latitude</a:t>
            </a:r>
            <a:r>
              <a:rPr lang="en-US" dirty="0">
                <a:solidFill>
                  <a:srgbClr val="666565"/>
                </a:solidFill>
              </a:rPr>
              <a:t>":"38.12345", "</a:t>
            </a:r>
            <a:r>
              <a:rPr lang="en-US" b="1" dirty="0">
                <a:solidFill>
                  <a:srgbClr val="666565"/>
                </a:solidFill>
              </a:rPr>
              <a:t>longitude</a:t>
            </a:r>
            <a:r>
              <a:rPr lang="en-US" dirty="0">
                <a:solidFill>
                  <a:srgbClr val="666565"/>
                </a:solidFill>
              </a:rPr>
              <a:t>":"-78.12345", "</a:t>
            </a:r>
            <a:r>
              <a:rPr lang="en-US" b="1" dirty="0">
                <a:solidFill>
                  <a:srgbClr val="666565"/>
                </a:solidFill>
              </a:rPr>
              <a:t>hdop</a:t>
            </a:r>
            <a:r>
              <a:rPr lang="en-US" dirty="0">
                <a:solidFill>
                  <a:srgbClr val="666565"/>
                </a:solidFill>
              </a:rPr>
              <a:t>":1.80, "</a:t>
            </a:r>
            <a:r>
              <a:rPr lang="en-US" b="1" dirty="0">
                <a:solidFill>
                  <a:srgbClr val="666565"/>
                </a:solidFill>
              </a:rPr>
              <a:t>temperature</a:t>
            </a:r>
            <a:r>
              <a:rPr lang="en-US" dirty="0">
                <a:solidFill>
                  <a:srgbClr val="666565"/>
                </a:solidFill>
              </a:rPr>
              <a:t>": 68.2 }'</a:t>
            </a:r>
            <a:br>
              <a:rPr lang="en-US" dirty="0"/>
            </a:br>
            <a:endParaRPr lang="en-US" dirty="0">
              <a:solidFill>
                <a:srgbClr val="666565"/>
              </a:solidFill>
            </a:endParaRPr>
          </a:p>
        </p:txBody>
      </p:sp>
      <p:sp>
        <p:nvSpPr>
          <p:cNvPr id="2" name="Rectangle 1">
            <a:extLst>
              <a:ext uri="{FF2B5EF4-FFF2-40B4-BE49-F238E27FC236}">
                <a16:creationId xmlns:a16="http://schemas.microsoft.com/office/drawing/2014/main" id="{ACA2D6B4-CF22-4941-A604-DB6CE1034039}"/>
              </a:ext>
            </a:extLst>
          </p:cNvPr>
          <p:cNvSpPr/>
          <p:nvPr/>
        </p:nvSpPr>
        <p:spPr>
          <a:xfrm>
            <a:off x="1128531" y="614969"/>
            <a:ext cx="7904498" cy="523220"/>
          </a:xfrm>
          <a:prstGeom prst="rect">
            <a:avLst/>
          </a:prstGeom>
        </p:spPr>
        <p:txBody>
          <a:bodyPr wrap="square">
            <a:spAutoFit/>
          </a:bodyPr>
          <a:lstStyle/>
          <a:p>
            <a:r>
              <a:rPr lang="en-US" sz="2800" dirty="0">
                <a:solidFill>
                  <a:srgbClr val="00B0F0"/>
                </a:solidFill>
              </a:rPr>
              <a:t>What is JSON? - </a:t>
            </a:r>
            <a:r>
              <a:rPr lang="en-US" sz="2800" b="1" dirty="0">
                <a:solidFill>
                  <a:srgbClr val="666565"/>
                </a:solidFill>
              </a:rPr>
              <a:t>JSON - J</a:t>
            </a:r>
            <a:r>
              <a:rPr lang="en-US" sz="2800" dirty="0">
                <a:solidFill>
                  <a:schemeClr val="bg1">
                    <a:lumMod val="65000"/>
                  </a:schemeClr>
                </a:solidFill>
              </a:rPr>
              <a:t>ava</a:t>
            </a:r>
            <a:r>
              <a:rPr lang="en-US" sz="2800" b="1" dirty="0">
                <a:solidFill>
                  <a:srgbClr val="666565"/>
                </a:solidFill>
              </a:rPr>
              <a:t>S</a:t>
            </a:r>
            <a:r>
              <a:rPr lang="en-US" sz="2800" dirty="0">
                <a:solidFill>
                  <a:schemeClr val="bg1">
                    <a:lumMod val="65000"/>
                  </a:schemeClr>
                </a:solidFill>
              </a:rPr>
              <a:t>cript</a:t>
            </a:r>
            <a:r>
              <a:rPr lang="en-US" sz="2800" dirty="0">
                <a:solidFill>
                  <a:srgbClr val="B2B2B2"/>
                </a:solidFill>
              </a:rPr>
              <a:t> </a:t>
            </a:r>
            <a:r>
              <a:rPr lang="en-US" sz="2800" b="1" dirty="0">
                <a:solidFill>
                  <a:srgbClr val="666565"/>
                </a:solidFill>
              </a:rPr>
              <a:t>O</a:t>
            </a:r>
            <a:r>
              <a:rPr lang="en-US" sz="2800" dirty="0">
                <a:solidFill>
                  <a:schemeClr val="bg1">
                    <a:lumMod val="65000"/>
                  </a:schemeClr>
                </a:solidFill>
              </a:rPr>
              <a:t>bject</a:t>
            </a:r>
            <a:r>
              <a:rPr lang="en-US" sz="2800" dirty="0">
                <a:solidFill>
                  <a:srgbClr val="00B0F0"/>
                </a:solidFill>
              </a:rPr>
              <a:t> </a:t>
            </a:r>
            <a:r>
              <a:rPr lang="en-US" sz="2800" b="1" dirty="0">
                <a:solidFill>
                  <a:srgbClr val="666565"/>
                </a:solidFill>
              </a:rPr>
              <a:t>N</a:t>
            </a:r>
            <a:r>
              <a:rPr lang="en-US" sz="2800" dirty="0">
                <a:solidFill>
                  <a:schemeClr val="bg1">
                    <a:lumMod val="65000"/>
                  </a:schemeClr>
                </a:solidFill>
              </a:rPr>
              <a:t>otation</a:t>
            </a:r>
            <a:endParaRPr lang="en-US" sz="2800" dirty="0">
              <a:solidFill>
                <a:srgbClr val="00B0F0"/>
              </a:solidFill>
            </a:endParaRPr>
          </a:p>
        </p:txBody>
      </p:sp>
      <p:sp>
        <p:nvSpPr>
          <p:cNvPr id="8" name="TextBox 7">
            <a:extLst>
              <a:ext uri="{FF2B5EF4-FFF2-40B4-BE49-F238E27FC236}">
                <a16:creationId xmlns:a16="http://schemas.microsoft.com/office/drawing/2014/main" id="{B3D28A70-FA5E-446B-8344-0C33CB1B272B}"/>
              </a:ext>
            </a:extLst>
          </p:cNvPr>
          <p:cNvSpPr txBox="1"/>
          <p:nvPr/>
        </p:nvSpPr>
        <p:spPr>
          <a:xfrm>
            <a:off x="3488320" y="1441717"/>
            <a:ext cx="6096964" cy="923330"/>
          </a:xfrm>
          <a:prstGeom prst="rect">
            <a:avLst/>
          </a:prstGeom>
          <a:noFill/>
        </p:spPr>
        <p:txBody>
          <a:bodyPr wrap="square">
            <a:spAutoFit/>
          </a:bodyPr>
          <a:lstStyle/>
          <a:p>
            <a:pPr>
              <a:buFont typeface="+mj-lt"/>
              <a:buAutoNum type="arabicPeriod"/>
            </a:pPr>
            <a:r>
              <a:rPr lang="en-US" dirty="0">
                <a:solidFill>
                  <a:srgbClr val="666565"/>
                </a:solidFill>
              </a:rPr>
              <a:t> JSON is a lightweight </a:t>
            </a:r>
            <a:r>
              <a:rPr lang="en-US" b="1" dirty="0">
                <a:solidFill>
                  <a:srgbClr val="00B0F0"/>
                </a:solidFill>
              </a:rPr>
              <a:t>data-interchange format</a:t>
            </a:r>
            <a:r>
              <a:rPr lang="en-US" b="1" dirty="0">
                <a:solidFill>
                  <a:srgbClr val="666565"/>
                </a:solidFill>
              </a:rPr>
              <a:t>.</a:t>
            </a:r>
          </a:p>
          <a:p>
            <a:pPr>
              <a:buFont typeface="+mj-lt"/>
              <a:buAutoNum type="arabicPeriod"/>
            </a:pPr>
            <a:r>
              <a:rPr lang="en-US" dirty="0">
                <a:solidFill>
                  <a:srgbClr val="666565"/>
                </a:solidFill>
              </a:rPr>
              <a:t>  It is easy for humans to read and write.</a:t>
            </a:r>
          </a:p>
          <a:p>
            <a:pPr>
              <a:buFont typeface="+mj-lt"/>
              <a:buAutoNum type="arabicPeriod"/>
            </a:pPr>
            <a:r>
              <a:rPr lang="en-US" dirty="0">
                <a:solidFill>
                  <a:srgbClr val="666565"/>
                </a:solidFill>
              </a:rPr>
              <a:t>  It is easy for machines to parse and generate. </a:t>
            </a:r>
            <a:endParaRPr lang="en-US" dirty="0"/>
          </a:p>
        </p:txBody>
      </p:sp>
      <p:sp>
        <p:nvSpPr>
          <p:cNvPr id="10" name="TextBox 9">
            <a:extLst>
              <a:ext uri="{FF2B5EF4-FFF2-40B4-BE49-F238E27FC236}">
                <a16:creationId xmlns:a16="http://schemas.microsoft.com/office/drawing/2014/main" id="{BB5FC7B8-C852-4D57-9C58-31AA1FAF0772}"/>
              </a:ext>
            </a:extLst>
          </p:cNvPr>
          <p:cNvSpPr txBox="1"/>
          <p:nvPr/>
        </p:nvSpPr>
        <p:spPr>
          <a:xfrm>
            <a:off x="1562582" y="3657708"/>
            <a:ext cx="9786396" cy="2585323"/>
          </a:xfrm>
          <a:prstGeom prst="rect">
            <a:avLst/>
          </a:prstGeom>
          <a:noFill/>
        </p:spPr>
        <p:txBody>
          <a:bodyPr wrap="square">
            <a:spAutoFit/>
          </a:bodyPr>
          <a:lstStyle/>
          <a:p>
            <a:r>
              <a:rPr lang="en-US" b="1" dirty="0">
                <a:solidFill>
                  <a:srgbClr val="666565"/>
                </a:solidFill>
              </a:rPr>
              <a:t>JSON is built on two structures:</a:t>
            </a:r>
          </a:p>
          <a:p>
            <a:endParaRPr lang="en-US" b="1" dirty="0">
              <a:solidFill>
                <a:srgbClr val="666565"/>
              </a:solidFill>
            </a:endParaRPr>
          </a:p>
          <a:p>
            <a:pPr>
              <a:buFont typeface="+mj-lt"/>
              <a:buAutoNum type="arabicPeriod"/>
            </a:pPr>
            <a:r>
              <a:rPr lang="en-US" dirty="0">
                <a:solidFill>
                  <a:srgbClr val="666565"/>
                </a:solidFill>
              </a:rPr>
              <a:t>   A </a:t>
            </a:r>
            <a:r>
              <a:rPr lang="en-US" b="1" dirty="0">
                <a:solidFill>
                  <a:srgbClr val="00B0F0"/>
                </a:solidFill>
              </a:rPr>
              <a:t>collection of key/value pairs</a:t>
            </a:r>
            <a:r>
              <a:rPr lang="en-US" dirty="0">
                <a:solidFill>
                  <a:srgbClr val="666565"/>
                </a:solidFill>
              </a:rPr>
              <a:t>. In various languages, this is realized as an:</a:t>
            </a:r>
          </a:p>
          <a:p>
            <a:r>
              <a:rPr lang="en-US" dirty="0">
                <a:solidFill>
                  <a:srgbClr val="666565"/>
                </a:solidFill>
              </a:rPr>
              <a:t>	 </a:t>
            </a:r>
          </a:p>
          <a:p>
            <a:endParaRPr lang="en-US" dirty="0">
              <a:solidFill>
                <a:srgbClr val="666565"/>
              </a:solidFill>
            </a:endParaRPr>
          </a:p>
          <a:p>
            <a:endParaRPr lang="en-US" dirty="0">
              <a:solidFill>
                <a:srgbClr val="666565"/>
              </a:solidFill>
            </a:endParaRPr>
          </a:p>
          <a:p>
            <a:r>
              <a:rPr lang="en-US" dirty="0">
                <a:solidFill>
                  <a:srgbClr val="666565"/>
                </a:solidFill>
              </a:rPr>
              <a:t>2.  An ordered list of values or </a:t>
            </a:r>
            <a:r>
              <a:rPr lang="en-US" b="1" dirty="0">
                <a:solidFill>
                  <a:srgbClr val="00B0F0"/>
                </a:solidFill>
              </a:rPr>
              <a:t>array</a:t>
            </a:r>
            <a:r>
              <a:rPr lang="en-US" dirty="0">
                <a:solidFill>
                  <a:srgbClr val="666565"/>
                </a:solidFill>
              </a:rPr>
              <a:t>. Virtually all modern programming languages support them in     </a:t>
            </a:r>
          </a:p>
          <a:p>
            <a:r>
              <a:rPr lang="en-US" dirty="0">
                <a:solidFill>
                  <a:srgbClr val="666565"/>
                </a:solidFill>
              </a:rPr>
              <a:t>     one form or another. It makes sense that a data format that is interchangeable with programming       </a:t>
            </a:r>
          </a:p>
          <a:p>
            <a:r>
              <a:rPr lang="en-US" dirty="0">
                <a:solidFill>
                  <a:srgbClr val="666565"/>
                </a:solidFill>
              </a:rPr>
              <a:t>     languages also be based on these structures.</a:t>
            </a:r>
          </a:p>
        </p:txBody>
      </p:sp>
      <p:sp>
        <p:nvSpPr>
          <p:cNvPr id="17" name="TextBox 16">
            <a:extLst>
              <a:ext uri="{FF2B5EF4-FFF2-40B4-BE49-F238E27FC236}">
                <a16:creationId xmlns:a16="http://schemas.microsoft.com/office/drawing/2014/main" id="{B24533FA-477C-4C59-A8F5-4050B1003764}"/>
              </a:ext>
            </a:extLst>
          </p:cNvPr>
          <p:cNvSpPr txBox="1"/>
          <p:nvPr/>
        </p:nvSpPr>
        <p:spPr>
          <a:xfrm>
            <a:off x="2527622" y="4675495"/>
            <a:ext cx="6096964" cy="369332"/>
          </a:xfrm>
          <a:prstGeom prst="rect">
            <a:avLst/>
          </a:prstGeom>
          <a:noFill/>
        </p:spPr>
        <p:txBody>
          <a:bodyPr wrap="square">
            <a:spAutoFit/>
          </a:bodyPr>
          <a:lstStyle/>
          <a:p>
            <a:r>
              <a:rPr lang="en-US" b="1" dirty="0">
                <a:solidFill>
                  <a:srgbClr val="666565"/>
                </a:solidFill>
              </a:rPr>
              <a:t>object, dictionary, hash table, keyed list, or associative array.</a:t>
            </a:r>
          </a:p>
        </p:txBody>
      </p:sp>
    </p:spTree>
    <p:extLst>
      <p:ext uri="{BB962C8B-B14F-4D97-AF65-F5344CB8AC3E}">
        <p14:creationId xmlns:p14="http://schemas.microsoft.com/office/powerpoint/2010/main" val="2213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46A71C80-B766-49C4-BB9E-1A2DC88FDF40}"/>
              </a:ext>
            </a:extLst>
          </p:cNvPr>
          <p:cNvPicPr>
            <a:picLocks noChangeAspect="1"/>
          </p:cNvPicPr>
          <p:nvPr/>
        </p:nvPicPr>
        <p:blipFill rotWithShape="1">
          <a:blip r:embed="rId3">
            <a:extLst>
              <a:ext uri="{28A0092B-C50C-407E-A947-70E740481C1C}">
                <a14:useLocalDpi xmlns:a14="http://schemas.microsoft.com/office/drawing/2010/main" val="0"/>
              </a:ext>
            </a:extLst>
          </a:blip>
          <a:srcRect l="26721" t="15958" r="13917" b="22774"/>
          <a:stretch/>
        </p:blipFill>
        <p:spPr>
          <a:xfrm>
            <a:off x="1301477" y="-4001"/>
            <a:ext cx="9704982" cy="6866002"/>
          </a:xfrm>
          <a:prstGeom prst="rect">
            <a:avLst/>
          </a:prstGeom>
        </p:spPr>
      </p:pic>
      <p:cxnSp>
        <p:nvCxnSpPr>
          <p:cNvPr id="4" name="Straight Arrow Connector 3">
            <a:extLst>
              <a:ext uri="{FF2B5EF4-FFF2-40B4-BE49-F238E27FC236}">
                <a16:creationId xmlns:a16="http://schemas.microsoft.com/office/drawing/2014/main" id="{D962F904-0DE8-47A0-AE00-0A2E994C5F57}"/>
              </a:ext>
            </a:extLst>
          </p:cNvPr>
          <p:cNvCxnSpPr/>
          <p:nvPr/>
        </p:nvCxnSpPr>
        <p:spPr>
          <a:xfrm>
            <a:off x="6355080" y="678180"/>
            <a:ext cx="0" cy="7086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C7C7968-25C1-402F-87E3-BE08D5388138}"/>
              </a:ext>
            </a:extLst>
          </p:cNvPr>
          <p:cNvCxnSpPr>
            <a:cxnSpLocks/>
          </p:cNvCxnSpPr>
          <p:nvPr/>
        </p:nvCxnSpPr>
        <p:spPr>
          <a:xfrm flipV="1">
            <a:off x="4617720" y="4930140"/>
            <a:ext cx="0" cy="6934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5AB3D9C-9CF1-483B-9B78-D9BC75B4E540}"/>
              </a:ext>
            </a:extLst>
          </p:cNvPr>
          <p:cNvSpPr/>
          <p:nvPr/>
        </p:nvSpPr>
        <p:spPr>
          <a:xfrm>
            <a:off x="3383281" y="4998720"/>
            <a:ext cx="1051557" cy="369332"/>
          </a:xfrm>
          <a:prstGeom prst="round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GPIO5</a:t>
            </a:r>
          </a:p>
        </p:txBody>
      </p:sp>
      <p:sp>
        <p:nvSpPr>
          <p:cNvPr id="10" name="Rectangle: Rounded Corners 9">
            <a:extLst>
              <a:ext uri="{FF2B5EF4-FFF2-40B4-BE49-F238E27FC236}">
                <a16:creationId xmlns:a16="http://schemas.microsoft.com/office/drawing/2014/main" id="{3093C309-BFFB-43F9-9427-A7D20796CEF2}"/>
              </a:ext>
            </a:extLst>
          </p:cNvPr>
          <p:cNvSpPr/>
          <p:nvPr/>
        </p:nvSpPr>
        <p:spPr>
          <a:xfrm>
            <a:off x="4660451" y="661154"/>
            <a:ext cx="1493517" cy="369332"/>
          </a:xfrm>
          <a:prstGeom prst="round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GPIO36 (VP)</a:t>
            </a:r>
          </a:p>
        </p:txBody>
      </p:sp>
      <p:sp>
        <p:nvSpPr>
          <p:cNvPr id="11" name="Rectangle: Rounded Corners 10">
            <a:extLst>
              <a:ext uri="{FF2B5EF4-FFF2-40B4-BE49-F238E27FC236}">
                <a16:creationId xmlns:a16="http://schemas.microsoft.com/office/drawing/2014/main" id="{52126DE4-1530-47E5-8E51-C53E053A0B5E}"/>
              </a:ext>
            </a:extLst>
          </p:cNvPr>
          <p:cNvSpPr/>
          <p:nvPr/>
        </p:nvSpPr>
        <p:spPr>
          <a:xfrm>
            <a:off x="9380221" y="4814054"/>
            <a:ext cx="1272537" cy="420886"/>
          </a:xfrm>
          <a:prstGeom prst="round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220 Ohm</a:t>
            </a:r>
          </a:p>
        </p:txBody>
      </p:sp>
      <p:sp>
        <p:nvSpPr>
          <p:cNvPr id="12" name="TextBox 11">
            <a:extLst>
              <a:ext uri="{FF2B5EF4-FFF2-40B4-BE49-F238E27FC236}">
                <a16:creationId xmlns:a16="http://schemas.microsoft.com/office/drawing/2014/main" id="{A316CA26-9A35-43EE-BC76-F461EFDFA2EF}"/>
              </a:ext>
            </a:extLst>
          </p:cNvPr>
          <p:cNvSpPr txBox="1"/>
          <p:nvPr/>
        </p:nvSpPr>
        <p:spPr>
          <a:xfrm>
            <a:off x="9166860" y="4282440"/>
            <a:ext cx="335280" cy="461665"/>
          </a:xfrm>
          <a:prstGeom prst="rect">
            <a:avLst/>
          </a:prstGeom>
          <a:noFill/>
        </p:spPr>
        <p:txBody>
          <a:bodyPr wrap="square" rtlCol="0">
            <a:spAutoFit/>
          </a:bodyPr>
          <a:lstStyle/>
          <a:p>
            <a:r>
              <a:rPr lang="en-US" sz="2400" b="1" dirty="0">
                <a:solidFill>
                  <a:srgbClr val="FF0000"/>
                </a:solidFill>
              </a:rPr>
              <a:t>+</a:t>
            </a:r>
          </a:p>
        </p:txBody>
      </p:sp>
      <p:sp>
        <p:nvSpPr>
          <p:cNvPr id="13" name="TextBox 12">
            <a:extLst>
              <a:ext uri="{FF2B5EF4-FFF2-40B4-BE49-F238E27FC236}">
                <a16:creationId xmlns:a16="http://schemas.microsoft.com/office/drawing/2014/main" id="{EB0F9501-2444-4449-BDE9-50D493596C02}"/>
              </a:ext>
            </a:extLst>
          </p:cNvPr>
          <p:cNvSpPr txBox="1"/>
          <p:nvPr/>
        </p:nvSpPr>
        <p:spPr>
          <a:xfrm>
            <a:off x="8516620" y="4282440"/>
            <a:ext cx="335280" cy="461665"/>
          </a:xfrm>
          <a:prstGeom prst="rect">
            <a:avLst/>
          </a:prstGeom>
          <a:noFill/>
        </p:spPr>
        <p:txBody>
          <a:bodyPr wrap="square" rtlCol="0">
            <a:spAutoFit/>
          </a:bodyPr>
          <a:lstStyle/>
          <a:p>
            <a:r>
              <a:rPr lang="en-US" sz="2400" b="1" dirty="0">
                <a:solidFill>
                  <a:srgbClr val="FF0000"/>
                </a:solidFill>
              </a:rPr>
              <a:t>-</a:t>
            </a:r>
          </a:p>
        </p:txBody>
      </p:sp>
    </p:spTree>
    <p:extLst>
      <p:ext uri="{BB962C8B-B14F-4D97-AF65-F5344CB8AC3E}">
        <p14:creationId xmlns:p14="http://schemas.microsoft.com/office/powerpoint/2010/main" val="3069718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C9F7BA-BB0D-4C71-9832-672898B5DDC4}"/>
              </a:ext>
            </a:extLst>
          </p:cNvPr>
          <p:cNvSpPr/>
          <p:nvPr/>
        </p:nvSpPr>
        <p:spPr>
          <a:xfrm>
            <a:off x="4563383" y="2560320"/>
            <a:ext cx="1737360" cy="1737360"/>
          </a:xfrm>
          <a:prstGeom prst="ellipse">
            <a:avLst/>
          </a:prstGeom>
          <a:solidFill>
            <a:srgbClr val="FFFFFF"/>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D81856-9FA6-4872-9C5B-0B3089F6B1BA}"/>
              </a:ext>
            </a:extLst>
          </p:cNvPr>
          <p:cNvSpPr txBox="1"/>
          <p:nvPr/>
        </p:nvSpPr>
        <p:spPr>
          <a:xfrm>
            <a:off x="4523249" y="3283422"/>
            <a:ext cx="1872863" cy="369332"/>
          </a:xfrm>
          <a:prstGeom prst="rect">
            <a:avLst/>
          </a:prstGeom>
          <a:noFill/>
        </p:spPr>
        <p:txBody>
          <a:bodyPr wrap="square" rtlCol="0">
            <a:spAutoFit/>
          </a:bodyPr>
          <a:lstStyle/>
          <a:p>
            <a:pPr algn="ctr"/>
            <a:r>
              <a:rPr lang="en-US" dirty="0">
                <a:solidFill>
                  <a:srgbClr val="B2B2B2"/>
                </a:solidFill>
              </a:rPr>
              <a:t>light_switch /</a:t>
            </a:r>
          </a:p>
        </p:txBody>
      </p:sp>
      <p:cxnSp>
        <p:nvCxnSpPr>
          <p:cNvPr id="5" name="Straight Arrow Connector 4">
            <a:extLst>
              <a:ext uri="{FF2B5EF4-FFF2-40B4-BE49-F238E27FC236}">
                <a16:creationId xmlns:a16="http://schemas.microsoft.com/office/drawing/2014/main" id="{8ACCF33B-7A13-436C-9EAD-872153566467}"/>
              </a:ext>
            </a:extLst>
          </p:cNvPr>
          <p:cNvCxnSpPr>
            <a:cxnSpLocks/>
          </p:cNvCxnSpPr>
          <p:nvPr/>
        </p:nvCxnSpPr>
        <p:spPr>
          <a:xfrm>
            <a:off x="3276033" y="3429000"/>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B7BC279-AB01-4E9A-85E3-E96612DF3B52}"/>
              </a:ext>
            </a:extLst>
          </p:cNvPr>
          <p:cNvPicPr>
            <a:picLocks noChangeAspect="1"/>
          </p:cNvPicPr>
          <p:nvPr/>
        </p:nvPicPr>
        <p:blipFill rotWithShape="1">
          <a:blip r:embed="rId2"/>
          <a:srcRect l="9391" t="17118" r="9517" b="15655"/>
          <a:stretch/>
        </p:blipFill>
        <p:spPr>
          <a:xfrm>
            <a:off x="2471528" y="3250712"/>
            <a:ext cx="581026" cy="356576"/>
          </a:xfrm>
          <a:prstGeom prst="rect">
            <a:avLst/>
          </a:prstGeom>
        </p:spPr>
      </p:pic>
      <p:pic>
        <p:nvPicPr>
          <p:cNvPr id="7" name="Picture 6">
            <a:extLst>
              <a:ext uri="{FF2B5EF4-FFF2-40B4-BE49-F238E27FC236}">
                <a16:creationId xmlns:a16="http://schemas.microsoft.com/office/drawing/2014/main" id="{8E1F8D68-892D-41EF-AAE6-7CA315F4F752}"/>
              </a:ext>
            </a:extLst>
          </p:cNvPr>
          <p:cNvPicPr>
            <a:picLocks noChangeAspect="1"/>
          </p:cNvPicPr>
          <p:nvPr/>
        </p:nvPicPr>
        <p:blipFill rotWithShape="1">
          <a:blip r:embed="rId3"/>
          <a:srcRect l="9021" t="11376" r="9030" b="13186"/>
          <a:stretch/>
        </p:blipFill>
        <p:spPr>
          <a:xfrm>
            <a:off x="1775418" y="3250295"/>
            <a:ext cx="581025" cy="356576"/>
          </a:xfrm>
          <a:prstGeom prst="rect">
            <a:avLst/>
          </a:prstGeom>
        </p:spPr>
      </p:pic>
      <p:sp>
        <p:nvSpPr>
          <p:cNvPr id="11" name="TextBox 10">
            <a:extLst>
              <a:ext uri="{FF2B5EF4-FFF2-40B4-BE49-F238E27FC236}">
                <a16:creationId xmlns:a16="http://schemas.microsoft.com/office/drawing/2014/main" id="{22A5E7DF-A5CD-4548-9956-5DE4868198C8}"/>
              </a:ext>
            </a:extLst>
          </p:cNvPr>
          <p:cNvSpPr txBox="1"/>
          <p:nvPr/>
        </p:nvSpPr>
        <p:spPr>
          <a:xfrm>
            <a:off x="3437253" y="3024395"/>
            <a:ext cx="794629" cy="343927"/>
          </a:xfrm>
          <a:prstGeom prst="rect">
            <a:avLst/>
          </a:prstGeom>
          <a:noFill/>
        </p:spPr>
        <p:txBody>
          <a:bodyPr wrap="square" rtlCol="0">
            <a:spAutoFit/>
          </a:bodyPr>
          <a:lstStyle/>
          <a:p>
            <a:r>
              <a:rPr lang="en-US" sz="1600" dirty="0">
                <a:solidFill>
                  <a:schemeClr val="tx1">
                    <a:lumMod val="60000"/>
                    <a:lumOff val="40000"/>
                  </a:schemeClr>
                </a:solidFill>
              </a:rPr>
              <a:t>Publish</a:t>
            </a:r>
            <a:endParaRPr lang="en-US" sz="2000" dirty="0">
              <a:solidFill>
                <a:schemeClr val="tx1">
                  <a:lumMod val="60000"/>
                  <a:lumOff val="40000"/>
                </a:schemeClr>
              </a:solidFill>
            </a:endParaRPr>
          </a:p>
        </p:txBody>
      </p:sp>
      <p:cxnSp>
        <p:nvCxnSpPr>
          <p:cNvPr id="17" name="Straight Arrow Connector 16">
            <a:extLst>
              <a:ext uri="{FF2B5EF4-FFF2-40B4-BE49-F238E27FC236}">
                <a16:creationId xmlns:a16="http://schemas.microsoft.com/office/drawing/2014/main" id="{8ED21446-28E5-4E05-A19B-7AF5A77D1B67}"/>
              </a:ext>
            </a:extLst>
          </p:cNvPr>
          <p:cNvCxnSpPr>
            <a:cxnSpLocks/>
          </p:cNvCxnSpPr>
          <p:nvPr/>
        </p:nvCxnSpPr>
        <p:spPr>
          <a:xfrm flipV="1">
            <a:off x="6298633" y="3428583"/>
            <a:ext cx="1426470" cy="417"/>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9920CC-7C1D-46BA-9CDA-6F7E386E609B}"/>
              </a:ext>
            </a:extLst>
          </p:cNvPr>
          <p:cNvSpPr txBox="1"/>
          <p:nvPr/>
        </p:nvSpPr>
        <p:spPr>
          <a:xfrm>
            <a:off x="6411858" y="3027082"/>
            <a:ext cx="1029775" cy="338554"/>
          </a:xfrm>
          <a:prstGeom prst="rect">
            <a:avLst/>
          </a:prstGeom>
          <a:noFill/>
        </p:spPr>
        <p:txBody>
          <a:bodyPr wrap="square" rtlCol="0">
            <a:spAutoFit/>
          </a:bodyPr>
          <a:lstStyle/>
          <a:p>
            <a:r>
              <a:rPr lang="en-US" sz="1600" dirty="0">
                <a:solidFill>
                  <a:schemeClr val="tx1">
                    <a:lumMod val="60000"/>
                    <a:lumOff val="40000"/>
                  </a:schemeClr>
                </a:solidFill>
              </a:rPr>
              <a:t>Subscribe</a:t>
            </a:r>
            <a:endParaRPr lang="en-US" sz="2000" dirty="0">
              <a:solidFill>
                <a:schemeClr val="tx1">
                  <a:lumMod val="60000"/>
                  <a:lumOff val="40000"/>
                </a:schemeClr>
              </a:solidFill>
            </a:endParaRPr>
          </a:p>
        </p:txBody>
      </p:sp>
      <p:sp>
        <p:nvSpPr>
          <p:cNvPr id="34" name="TextBox 33">
            <a:extLst>
              <a:ext uri="{FF2B5EF4-FFF2-40B4-BE49-F238E27FC236}">
                <a16:creationId xmlns:a16="http://schemas.microsoft.com/office/drawing/2014/main" id="{543F2CBB-1291-4CED-B371-DC42615CDC8E}"/>
              </a:ext>
            </a:extLst>
          </p:cNvPr>
          <p:cNvSpPr txBox="1"/>
          <p:nvPr/>
        </p:nvSpPr>
        <p:spPr>
          <a:xfrm>
            <a:off x="5042489" y="2989476"/>
            <a:ext cx="794629" cy="343927"/>
          </a:xfrm>
          <a:prstGeom prst="rect">
            <a:avLst/>
          </a:prstGeom>
          <a:noFill/>
        </p:spPr>
        <p:txBody>
          <a:bodyPr wrap="square" rtlCol="0">
            <a:spAutoFit/>
          </a:bodyPr>
          <a:lstStyle/>
          <a:p>
            <a:pPr algn="ctr"/>
            <a:r>
              <a:rPr lang="en-US" sz="1600" dirty="0">
                <a:solidFill>
                  <a:schemeClr val="accent6">
                    <a:lumMod val="75000"/>
                  </a:schemeClr>
                </a:solidFill>
              </a:rPr>
              <a:t>Topic</a:t>
            </a:r>
            <a:endParaRPr lang="en-US" sz="2000" dirty="0">
              <a:solidFill>
                <a:schemeClr val="accent6">
                  <a:lumMod val="75000"/>
                </a:schemeClr>
              </a:solidFill>
            </a:endParaRPr>
          </a:p>
        </p:txBody>
      </p:sp>
      <p:pic>
        <p:nvPicPr>
          <p:cNvPr id="48" name="Picture 2" descr="Eclipse Paho | The Eclipse Foundation">
            <a:extLst>
              <a:ext uri="{FF2B5EF4-FFF2-40B4-BE49-F238E27FC236}">
                <a16:creationId xmlns:a16="http://schemas.microsoft.com/office/drawing/2014/main" id="{17C4B80E-327E-4564-AAD7-AAEF4B201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5901" y="1577698"/>
            <a:ext cx="2125915" cy="61835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531EC28-437C-4175-8E6C-A55EC8217845}"/>
              </a:ext>
            </a:extLst>
          </p:cNvPr>
          <p:cNvSpPr txBox="1"/>
          <p:nvPr/>
        </p:nvSpPr>
        <p:spPr>
          <a:xfrm>
            <a:off x="1434517" y="3774577"/>
            <a:ext cx="1738749" cy="584775"/>
          </a:xfrm>
          <a:prstGeom prst="rect">
            <a:avLst/>
          </a:prstGeom>
          <a:noFill/>
        </p:spPr>
        <p:txBody>
          <a:bodyPr wrap="square" rtlCol="0">
            <a:spAutoFit/>
          </a:bodyPr>
          <a:lstStyle/>
          <a:p>
            <a:pPr algn="r"/>
            <a:r>
              <a:rPr lang="en-US" sz="1600" dirty="0">
                <a:solidFill>
                  <a:schemeClr val="tx1">
                    <a:lumMod val="60000"/>
                    <a:lumOff val="40000"/>
                  </a:schemeClr>
                </a:solidFill>
              </a:rPr>
              <a:t>GUI Interface on Web Application</a:t>
            </a:r>
            <a:endParaRPr lang="en-US" sz="2000" dirty="0">
              <a:solidFill>
                <a:schemeClr val="tx1">
                  <a:lumMod val="60000"/>
                  <a:lumOff val="40000"/>
                </a:schemeClr>
              </a:solidFill>
            </a:endParaRPr>
          </a:p>
        </p:txBody>
      </p:sp>
      <p:grpSp>
        <p:nvGrpSpPr>
          <p:cNvPr id="22" name="Group 21">
            <a:extLst>
              <a:ext uri="{FF2B5EF4-FFF2-40B4-BE49-F238E27FC236}">
                <a16:creationId xmlns:a16="http://schemas.microsoft.com/office/drawing/2014/main" id="{2B228BF8-D931-4271-998C-9F4162B31DFD}"/>
              </a:ext>
            </a:extLst>
          </p:cNvPr>
          <p:cNvGrpSpPr/>
          <p:nvPr/>
        </p:nvGrpSpPr>
        <p:grpSpPr>
          <a:xfrm>
            <a:off x="8042920" y="1886876"/>
            <a:ext cx="1839516" cy="1201120"/>
            <a:chOff x="8468211" y="2686511"/>
            <a:chExt cx="1839516" cy="1201120"/>
          </a:xfrm>
        </p:grpSpPr>
        <p:sp>
          <p:nvSpPr>
            <p:cNvPr id="44" name="TextBox 43">
              <a:extLst>
                <a:ext uri="{FF2B5EF4-FFF2-40B4-BE49-F238E27FC236}">
                  <a16:creationId xmlns:a16="http://schemas.microsoft.com/office/drawing/2014/main" id="{1EB5AB8A-C221-40EA-ACD8-105DDFBC9F7B}"/>
                </a:ext>
              </a:extLst>
            </p:cNvPr>
            <p:cNvSpPr txBox="1"/>
            <p:nvPr/>
          </p:nvSpPr>
          <p:spPr>
            <a:xfrm>
              <a:off x="8885476" y="2686511"/>
              <a:ext cx="939371" cy="338554"/>
            </a:xfrm>
            <a:prstGeom prst="rect">
              <a:avLst/>
            </a:prstGeom>
            <a:noFill/>
          </p:spPr>
          <p:txBody>
            <a:bodyPr wrap="square" rtlCol="0">
              <a:spAutoFit/>
            </a:bodyPr>
            <a:lstStyle/>
            <a:p>
              <a:pPr algn="ctr"/>
              <a:r>
                <a:rPr lang="en-US" sz="1600" dirty="0">
                  <a:solidFill>
                    <a:schemeClr val="accent6">
                      <a:lumMod val="75000"/>
                    </a:schemeClr>
                  </a:solidFill>
                </a:rPr>
                <a:t>Payload</a:t>
              </a:r>
              <a:endParaRPr lang="en-US" sz="2000" dirty="0">
                <a:solidFill>
                  <a:schemeClr val="accent6">
                    <a:lumMod val="75000"/>
                  </a:schemeClr>
                </a:solidFill>
              </a:endParaRPr>
            </a:p>
          </p:txBody>
        </p:sp>
        <p:sp>
          <p:nvSpPr>
            <p:cNvPr id="50" name="TextBox 49">
              <a:extLst>
                <a:ext uri="{FF2B5EF4-FFF2-40B4-BE49-F238E27FC236}">
                  <a16:creationId xmlns:a16="http://schemas.microsoft.com/office/drawing/2014/main" id="{8FAD09FC-02C8-438C-BF49-C3335CDDC926}"/>
                </a:ext>
              </a:extLst>
            </p:cNvPr>
            <p:cNvSpPr txBox="1"/>
            <p:nvPr/>
          </p:nvSpPr>
          <p:spPr>
            <a:xfrm>
              <a:off x="8468211" y="2810413"/>
              <a:ext cx="1839516" cy="1077218"/>
            </a:xfrm>
            <a:prstGeom prst="rect">
              <a:avLst/>
            </a:prstGeom>
            <a:noFill/>
          </p:spPr>
          <p:txBody>
            <a:bodyPr wrap="square" rtlCol="0">
              <a:spAutoFit/>
            </a:bodyPr>
            <a:lstStyle/>
            <a:p>
              <a:r>
                <a:rPr lang="en-US" sz="1600" dirty="0">
                  <a:solidFill>
                    <a:srgbClr val="B2B2B2"/>
                  </a:solidFill>
                  <a:latin typeface="Arial(body)"/>
                  <a:cs typeface="Arial" panose="020B0604020202020204" pitchFamily="34" charset="0"/>
                </a:rPr>
                <a:t>{ </a:t>
              </a:r>
            </a:p>
            <a:p>
              <a:r>
                <a:rPr lang="en-US" sz="1600" dirty="0">
                  <a:solidFill>
                    <a:srgbClr val="B2B2B2"/>
                  </a:solidFill>
                  <a:latin typeface="Arial(body)"/>
                  <a:cs typeface="Arial" panose="020B0604020202020204" pitchFamily="34" charset="0"/>
                </a:rPr>
                <a:t>    “light” : “1”, </a:t>
              </a:r>
            </a:p>
            <a:p>
              <a:r>
                <a:rPr lang="en-US" sz="1600" dirty="0">
                  <a:solidFill>
                    <a:srgbClr val="B2B2B2"/>
                  </a:solidFill>
                  <a:latin typeface="Arial(body)"/>
                  <a:cs typeface="Arial" panose="020B0604020202020204" pitchFamily="34" charset="0"/>
                </a:rPr>
                <a:t>    “status” : “off” </a:t>
              </a:r>
            </a:p>
            <a:p>
              <a:r>
                <a:rPr lang="en-US" sz="1600" dirty="0">
                  <a:solidFill>
                    <a:srgbClr val="B2B2B2"/>
                  </a:solidFill>
                  <a:latin typeface="Arial(body)"/>
                  <a:cs typeface="Arial" panose="020B0604020202020204" pitchFamily="34" charset="0"/>
                </a:rPr>
                <a:t>}</a:t>
              </a:r>
            </a:p>
          </p:txBody>
        </p:sp>
      </p:grpSp>
      <p:grpSp>
        <p:nvGrpSpPr>
          <p:cNvPr id="15" name="Group 14">
            <a:extLst>
              <a:ext uri="{FF2B5EF4-FFF2-40B4-BE49-F238E27FC236}">
                <a16:creationId xmlns:a16="http://schemas.microsoft.com/office/drawing/2014/main" id="{F7B13BC5-B1C6-41A0-9F98-28944C961DA4}"/>
              </a:ext>
            </a:extLst>
          </p:cNvPr>
          <p:cNvGrpSpPr/>
          <p:nvPr/>
        </p:nvGrpSpPr>
        <p:grpSpPr>
          <a:xfrm>
            <a:off x="4441056" y="4616879"/>
            <a:ext cx="2323966" cy="613246"/>
            <a:chOff x="4701674" y="4894781"/>
            <a:chExt cx="2323966" cy="613246"/>
          </a:xfrm>
        </p:grpSpPr>
        <p:pic>
          <p:nvPicPr>
            <p:cNvPr id="2050" name="Picture 2" descr="Image result for file directory folders vector images">
              <a:extLst>
                <a:ext uri="{FF2B5EF4-FFF2-40B4-BE49-F238E27FC236}">
                  <a16:creationId xmlns:a16="http://schemas.microsoft.com/office/drawing/2014/main" id="{6943C9A8-B3D6-4967-9165-CFD8E3C64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1674" y="4894781"/>
              <a:ext cx="588716" cy="61324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34C9385-387C-4D53-B372-F728E3066CC2}"/>
                </a:ext>
              </a:extLst>
            </p:cNvPr>
            <p:cNvSpPr txBox="1"/>
            <p:nvPr/>
          </p:nvSpPr>
          <p:spPr>
            <a:xfrm>
              <a:off x="5152777" y="5029605"/>
              <a:ext cx="1872863" cy="369332"/>
            </a:xfrm>
            <a:prstGeom prst="rect">
              <a:avLst/>
            </a:prstGeom>
            <a:noFill/>
          </p:spPr>
          <p:txBody>
            <a:bodyPr wrap="square" rtlCol="0">
              <a:spAutoFit/>
            </a:bodyPr>
            <a:lstStyle/>
            <a:p>
              <a:pPr algn="ctr"/>
              <a:r>
                <a:rPr lang="en-US" dirty="0">
                  <a:solidFill>
                    <a:srgbClr val="B2B2B2"/>
                  </a:solidFill>
                </a:rPr>
                <a:t>light_switch /</a:t>
              </a:r>
            </a:p>
          </p:txBody>
        </p:sp>
      </p:grpSp>
      <p:grpSp>
        <p:nvGrpSpPr>
          <p:cNvPr id="55" name="Group 54">
            <a:extLst>
              <a:ext uri="{FF2B5EF4-FFF2-40B4-BE49-F238E27FC236}">
                <a16:creationId xmlns:a16="http://schemas.microsoft.com/office/drawing/2014/main" id="{EBF6C3A8-4CA9-42D4-95D9-2A70C5BFCDE4}"/>
              </a:ext>
            </a:extLst>
          </p:cNvPr>
          <p:cNvGrpSpPr/>
          <p:nvPr/>
        </p:nvGrpSpPr>
        <p:grpSpPr>
          <a:xfrm>
            <a:off x="9662426" y="1660283"/>
            <a:ext cx="1039503" cy="1493939"/>
            <a:chOff x="8061902" y="2403394"/>
            <a:chExt cx="1039503" cy="1493939"/>
          </a:xfrm>
        </p:grpSpPr>
        <p:pic>
          <p:nvPicPr>
            <p:cNvPr id="56" name="Graphic 55">
              <a:extLst>
                <a:ext uri="{FF2B5EF4-FFF2-40B4-BE49-F238E27FC236}">
                  <a16:creationId xmlns:a16="http://schemas.microsoft.com/office/drawing/2014/main" id="{F2D2E312-8C34-485B-8312-4BDE2AC6FB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1902" y="2403394"/>
              <a:ext cx="1039503" cy="1039503"/>
            </a:xfrm>
            <a:prstGeom prst="rect">
              <a:avLst/>
            </a:prstGeom>
          </p:spPr>
        </p:pic>
        <p:pic>
          <p:nvPicPr>
            <p:cNvPr id="57" name="Graphic 56" descr="Processor">
              <a:extLst>
                <a:ext uri="{FF2B5EF4-FFF2-40B4-BE49-F238E27FC236}">
                  <a16:creationId xmlns:a16="http://schemas.microsoft.com/office/drawing/2014/main" id="{D6AA9C1B-9301-4027-849F-C47C0D30D6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9739" y="3440133"/>
              <a:ext cx="457200" cy="457200"/>
            </a:xfrm>
            <a:prstGeom prst="rect">
              <a:avLst/>
            </a:prstGeom>
          </p:spPr>
        </p:pic>
      </p:grpSp>
      <p:grpSp>
        <p:nvGrpSpPr>
          <p:cNvPr id="58" name="Group 57">
            <a:extLst>
              <a:ext uri="{FF2B5EF4-FFF2-40B4-BE49-F238E27FC236}">
                <a16:creationId xmlns:a16="http://schemas.microsoft.com/office/drawing/2014/main" id="{FF27C640-B56D-4837-A851-576DE99A4908}"/>
              </a:ext>
            </a:extLst>
          </p:cNvPr>
          <p:cNvGrpSpPr/>
          <p:nvPr/>
        </p:nvGrpSpPr>
        <p:grpSpPr>
          <a:xfrm>
            <a:off x="8032811" y="3671696"/>
            <a:ext cx="1839516" cy="1201120"/>
            <a:chOff x="8468211" y="2686511"/>
            <a:chExt cx="1839516" cy="1201120"/>
          </a:xfrm>
        </p:grpSpPr>
        <p:sp>
          <p:nvSpPr>
            <p:cNvPr id="59" name="TextBox 58">
              <a:extLst>
                <a:ext uri="{FF2B5EF4-FFF2-40B4-BE49-F238E27FC236}">
                  <a16:creationId xmlns:a16="http://schemas.microsoft.com/office/drawing/2014/main" id="{D18D5811-E652-4893-8468-5FCBCA48B8FD}"/>
                </a:ext>
              </a:extLst>
            </p:cNvPr>
            <p:cNvSpPr txBox="1"/>
            <p:nvPr/>
          </p:nvSpPr>
          <p:spPr>
            <a:xfrm>
              <a:off x="8885476" y="2686511"/>
              <a:ext cx="939371" cy="338554"/>
            </a:xfrm>
            <a:prstGeom prst="rect">
              <a:avLst/>
            </a:prstGeom>
            <a:noFill/>
          </p:spPr>
          <p:txBody>
            <a:bodyPr wrap="square" rtlCol="0">
              <a:spAutoFit/>
            </a:bodyPr>
            <a:lstStyle/>
            <a:p>
              <a:pPr algn="ctr"/>
              <a:r>
                <a:rPr lang="en-US" sz="1600" dirty="0">
                  <a:solidFill>
                    <a:schemeClr val="accent6">
                      <a:lumMod val="75000"/>
                    </a:schemeClr>
                  </a:solidFill>
                </a:rPr>
                <a:t>Payload</a:t>
              </a:r>
              <a:endParaRPr lang="en-US" sz="2000" dirty="0">
                <a:solidFill>
                  <a:schemeClr val="accent6">
                    <a:lumMod val="75000"/>
                  </a:schemeClr>
                </a:solidFill>
              </a:endParaRPr>
            </a:p>
          </p:txBody>
        </p:sp>
        <p:sp>
          <p:nvSpPr>
            <p:cNvPr id="60" name="TextBox 59">
              <a:extLst>
                <a:ext uri="{FF2B5EF4-FFF2-40B4-BE49-F238E27FC236}">
                  <a16:creationId xmlns:a16="http://schemas.microsoft.com/office/drawing/2014/main" id="{8D4BD10A-6164-4D2F-951C-A7A528D3B9C6}"/>
                </a:ext>
              </a:extLst>
            </p:cNvPr>
            <p:cNvSpPr txBox="1"/>
            <p:nvPr/>
          </p:nvSpPr>
          <p:spPr>
            <a:xfrm>
              <a:off x="8468211" y="2810413"/>
              <a:ext cx="1839516" cy="1077218"/>
            </a:xfrm>
            <a:prstGeom prst="rect">
              <a:avLst/>
            </a:prstGeom>
            <a:noFill/>
          </p:spPr>
          <p:txBody>
            <a:bodyPr wrap="square" rtlCol="0">
              <a:spAutoFit/>
            </a:bodyPr>
            <a:lstStyle/>
            <a:p>
              <a:r>
                <a:rPr lang="en-US" sz="1600" dirty="0">
                  <a:solidFill>
                    <a:srgbClr val="B2B2B2"/>
                  </a:solidFill>
                  <a:latin typeface="Arial(body)"/>
                  <a:cs typeface="Arial" panose="020B0604020202020204" pitchFamily="34" charset="0"/>
                </a:rPr>
                <a:t>{ </a:t>
              </a:r>
            </a:p>
            <a:p>
              <a:r>
                <a:rPr lang="en-US" sz="1600" dirty="0">
                  <a:solidFill>
                    <a:srgbClr val="B2B2B2"/>
                  </a:solidFill>
                  <a:latin typeface="Arial(body)"/>
                  <a:cs typeface="Arial" panose="020B0604020202020204" pitchFamily="34" charset="0"/>
                </a:rPr>
                <a:t>    “light” : “1”, </a:t>
              </a:r>
            </a:p>
            <a:p>
              <a:r>
                <a:rPr lang="en-US" sz="1600" dirty="0">
                  <a:solidFill>
                    <a:srgbClr val="B2B2B2"/>
                  </a:solidFill>
                  <a:latin typeface="Arial(body)"/>
                  <a:cs typeface="Arial" panose="020B0604020202020204" pitchFamily="34" charset="0"/>
                </a:rPr>
                <a:t>    “status” : “on” </a:t>
              </a:r>
            </a:p>
            <a:p>
              <a:r>
                <a:rPr lang="en-US" sz="1600" dirty="0">
                  <a:solidFill>
                    <a:srgbClr val="B2B2B2"/>
                  </a:solidFill>
                  <a:latin typeface="Arial(body)"/>
                  <a:cs typeface="Arial" panose="020B0604020202020204" pitchFamily="34" charset="0"/>
                </a:rPr>
                <a:t>}</a:t>
              </a:r>
            </a:p>
          </p:txBody>
        </p:sp>
      </p:grpSp>
      <p:pic>
        <p:nvPicPr>
          <p:cNvPr id="53" name="Picture 52">
            <a:extLst>
              <a:ext uri="{FF2B5EF4-FFF2-40B4-BE49-F238E27FC236}">
                <a16:creationId xmlns:a16="http://schemas.microsoft.com/office/drawing/2014/main" id="{29D60A58-5934-495C-A169-C8E82A8CC6FE}"/>
              </a:ext>
            </a:extLst>
          </p:cNvPr>
          <p:cNvPicPr>
            <a:picLocks noChangeAspect="1"/>
          </p:cNvPicPr>
          <p:nvPr/>
        </p:nvPicPr>
        <p:blipFill>
          <a:blip r:embed="rId10"/>
          <a:stretch>
            <a:fillRect/>
          </a:stretch>
        </p:blipFill>
        <p:spPr>
          <a:xfrm>
            <a:off x="9869767" y="3508023"/>
            <a:ext cx="627825" cy="922518"/>
          </a:xfrm>
          <a:prstGeom prst="rect">
            <a:avLst/>
          </a:prstGeom>
        </p:spPr>
      </p:pic>
      <p:pic>
        <p:nvPicPr>
          <p:cNvPr id="10" name="Picture 9">
            <a:extLst>
              <a:ext uri="{FF2B5EF4-FFF2-40B4-BE49-F238E27FC236}">
                <a16:creationId xmlns:a16="http://schemas.microsoft.com/office/drawing/2014/main" id="{F6FB6500-2F47-471A-8504-1317C21ECC45}"/>
              </a:ext>
            </a:extLst>
          </p:cNvPr>
          <p:cNvPicPr>
            <a:picLocks noChangeAspect="1"/>
          </p:cNvPicPr>
          <p:nvPr/>
        </p:nvPicPr>
        <p:blipFill rotWithShape="1">
          <a:blip r:embed="rId11"/>
          <a:srcRect t="68944"/>
          <a:stretch/>
        </p:blipFill>
        <p:spPr>
          <a:xfrm>
            <a:off x="9662426" y="4474931"/>
            <a:ext cx="1042506" cy="463877"/>
          </a:xfrm>
          <a:prstGeom prst="rect">
            <a:avLst/>
          </a:prstGeom>
        </p:spPr>
      </p:pic>
    </p:spTree>
    <p:extLst>
      <p:ext uri="{BB962C8B-B14F-4D97-AF65-F5344CB8AC3E}">
        <p14:creationId xmlns:p14="http://schemas.microsoft.com/office/powerpoint/2010/main" val="24937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C9F7BA-BB0D-4C71-9832-672898B5DDC4}"/>
              </a:ext>
            </a:extLst>
          </p:cNvPr>
          <p:cNvSpPr/>
          <p:nvPr/>
        </p:nvSpPr>
        <p:spPr>
          <a:xfrm>
            <a:off x="5290390" y="2560320"/>
            <a:ext cx="1737360" cy="1737360"/>
          </a:xfrm>
          <a:prstGeom prst="ellipse">
            <a:avLst/>
          </a:prstGeom>
          <a:solidFill>
            <a:srgbClr val="FFFFFF"/>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D81856-9FA6-4872-9C5B-0B3089F6B1BA}"/>
              </a:ext>
            </a:extLst>
          </p:cNvPr>
          <p:cNvSpPr txBox="1"/>
          <p:nvPr/>
        </p:nvSpPr>
        <p:spPr>
          <a:xfrm>
            <a:off x="5250256" y="3283422"/>
            <a:ext cx="1872863" cy="369332"/>
          </a:xfrm>
          <a:prstGeom prst="rect">
            <a:avLst/>
          </a:prstGeom>
          <a:noFill/>
        </p:spPr>
        <p:txBody>
          <a:bodyPr wrap="square" rtlCol="0">
            <a:spAutoFit/>
          </a:bodyPr>
          <a:lstStyle/>
          <a:p>
            <a:pPr algn="ctr"/>
            <a:r>
              <a:rPr lang="en-US" dirty="0">
                <a:solidFill>
                  <a:srgbClr val="B2B2B2"/>
                </a:solidFill>
              </a:rPr>
              <a:t>light_switch /</a:t>
            </a:r>
          </a:p>
        </p:txBody>
      </p:sp>
      <p:cxnSp>
        <p:nvCxnSpPr>
          <p:cNvPr id="5" name="Straight Arrow Connector 4">
            <a:extLst>
              <a:ext uri="{FF2B5EF4-FFF2-40B4-BE49-F238E27FC236}">
                <a16:creationId xmlns:a16="http://schemas.microsoft.com/office/drawing/2014/main" id="{8ACCF33B-7A13-436C-9EAD-872153566467}"/>
              </a:ext>
            </a:extLst>
          </p:cNvPr>
          <p:cNvCxnSpPr>
            <a:cxnSpLocks/>
          </p:cNvCxnSpPr>
          <p:nvPr/>
        </p:nvCxnSpPr>
        <p:spPr>
          <a:xfrm>
            <a:off x="4003040" y="3429000"/>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B7BC279-AB01-4E9A-85E3-E96612DF3B52}"/>
              </a:ext>
            </a:extLst>
          </p:cNvPr>
          <p:cNvPicPr>
            <a:picLocks noChangeAspect="1"/>
          </p:cNvPicPr>
          <p:nvPr/>
        </p:nvPicPr>
        <p:blipFill rotWithShape="1">
          <a:blip r:embed="rId2"/>
          <a:srcRect l="9391" t="17118" r="9517" b="15655"/>
          <a:stretch/>
        </p:blipFill>
        <p:spPr>
          <a:xfrm>
            <a:off x="3198535" y="3250712"/>
            <a:ext cx="581026" cy="356576"/>
          </a:xfrm>
          <a:prstGeom prst="rect">
            <a:avLst/>
          </a:prstGeom>
        </p:spPr>
      </p:pic>
      <p:pic>
        <p:nvPicPr>
          <p:cNvPr id="7" name="Picture 6">
            <a:extLst>
              <a:ext uri="{FF2B5EF4-FFF2-40B4-BE49-F238E27FC236}">
                <a16:creationId xmlns:a16="http://schemas.microsoft.com/office/drawing/2014/main" id="{8E1F8D68-892D-41EF-AAE6-7CA315F4F752}"/>
              </a:ext>
            </a:extLst>
          </p:cNvPr>
          <p:cNvPicPr>
            <a:picLocks noChangeAspect="1"/>
          </p:cNvPicPr>
          <p:nvPr/>
        </p:nvPicPr>
        <p:blipFill rotWithShape="1">
          <a:blip r:embed="rId3"/>
          <a:srcRect l="9021" t="11376" r="9030" b="13186"/>
          <a:stretch/>
        </p:blipFill>
        <p:spPr>
          <a:xfrm>
            <a:off x="2502425" y="3250295"/>
            <a:ext cx="581025" cy="356576"/>
          </a:xfrm>
          <a:prstGeom prst="rect">
            <a:avLst/>
          </a:prstGeom>
        </p:spPr>
      </p:pic>
      <p:sp>
        <p:nvSpPr>
          <p:cNvPr id="11" name="TextBox 10">
            <a:extLst>
              <a:ext uri="{FF2B5EF4-FFF2-40B4-BE49-F238E27FC236}">
                <a16:creationId xmlns:a16="http://schemas.microsoft.com/office/drawing/2014/main" id="{22A5E7DF-A5CD-4548-9956-5DE4868198C8}"/>
              </a:ext>
            </a:extLst>
          </p:cNvPr>
          <p:cNvSpPr txBox="1"/>
          <p:nvPr/>
        </p:nvSpPr>
        <p:spPr>
          <a:xfrm>
            <a:off x="4164260" y="3024395"/>
            <a:ext cx="794629" cy="343927"/>
          </a:xfrm>
          <a:prstGeom prst="rect">
            <a:avLst/>
          </a:prstGeom>
          <a:noFill/>
        </p:spPr>
        <p:txBody>
          <a:bodyPr wrap="square" rtlCol="0">
            <a:spAutoFit/>
          </a:bodyPr>
          <a:lstStyle/>
          <a:p>
            <a:r>
              <a:rPr lang="en-US" sz="1600" dirty="0">
                <a:solidFill>
                  <a:schemeClr val="tx1">
                    <a:lumMod val="60000"/>
                    <a:lumOff val="40000"/>
                  </a:schemeClr>
                </a:solidFill>
              </a:rPr>
              <a:t>Publish</a:t>
            </a:r>
            <a:endParaRPr lang="en-US" sz="2000" dirty="0">
              <a:solidFill>
                <a:schemeClr val="tx1">
                  <a:lumMod val="60000"/>
                  <a:lumOff val="40000"/>
                </a:schemeClr>
              </a:solidFill>
            </a:endParaRPr>
          </a:p>
        </p:txBody>
      </p:sp>
      <p:cxnSp>
        <p:nvCxnSpPr>
          <p:cNvPr id="17" name="Straight Arrow Connector 16">
            <a:extLst>
              <a:ext uri="{FF2B5EF4-FFF2-40B4-BE49-F238E27FC236}">
                <a16:creationId xmlns:a16="http://schemas.microsoft.com/office/drawing/2014/main" id="{8ED21446-28E5-4E05-A19B-7AF5A77D1B67}"/>
              </a:ext>
            </a:extLst>
          </p:cNvPr>
          <p:cNvCxnSpPr>
            <a:cxnSpLocks/>
          </p:cNvCxnSpPr>
          <p:nvPr/>
        </p:nvCxnSpPr>
        <p:spPr>
          <a:xfrm>
            <a:off x="7025640" y="3429000"/>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9920CC-7C1D-46BA-9CDA-6F7E386E609B}"/>
              </a:ext>
            </a:extLst>
          </p:cNvPr>
          <p:cNvSpPr txBox="1"/>
          <p:nvPr/>
        </p:nvSpPr>
        <p:spPr>
          <a:xfrm>
            <a:off x="7138865" y="3027082"/>
            <a:ext cx="1029775" cy="338554"/>
          </a:xfrm>
          <a:prstGeom prst="rect">
            <a:avLst/>
          </a:prstGeom>
          <a:noFill/>
        </p:spPr>
        <p:txBody>
          <a:bodyPr wrap="square" rtlCol="0">
            <a:spAutoFit/>
          </a:bodyPr>
          <a:lstStyle/>
          <a:p>
            <a:r>
              <a:rPr lang="en-US" sz="1600" dirty="0">
                <a:solidFill>
                  <a:schemeClr val="tx1">
                    <a:lumMod val="60000"/>
                    <a:lumOff val="40000"/>
                  </a:schemeClr>
                </a:solidFill>
              </a:rPr>
              <a:t>Subscribe</a:t>
            </a:r>
            <a:endParaRPr lang="en-US" sz="2000" dirty="0">
              <a:solidFill>
                <a:schemeClr val="tx1">
                  <a:lumMod val="60000"/>
                  <a:lumOff val="40000"/>
                </a:schemeClr>
              </a:solidFill>
            </a:endParaRPr>
          </a:p>
        </p:txBody>
      </p:sp>
      <p:cxnSp>
        <p:nvCxnSpPr>
          <p:cNvPr id="19" name="Straight Arrow Connector 18">
            <a:extLst>
              <a:ext uri="{FF2B5EF4-FFF2-40B4-BE49-F238E27FC236}">
                <a16:creationId xmlns:a16="http://schemas.microsoft.com/office/drawing/2014/main" id="{3838ECD4-00FD-4744-8782-A60ABBB4488B}"/>
              </a:ext>
            </a:extLst>
          </p:cNvPr>
          <p:cNvCxnSpPr>
            <a:cxnSpLocks/>
          </p:cNvCxnSpPr>
          <p:nvPr/>
        </p:nvCxnSpPr>
        <p:spPr>
          <a:xfrm rot="19860000">
            <a:off x="6647724" y="2482136"/>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5F942E-543A-4E9C-B60E-81CC138DBBF3}"/>
              </a:ext>
            </a:extLst>
          </p:cNvPr>
          <p:cNvCxnSpPr>
            <a:cxnSpLocks/>
          </p:cNvCxnSpPr>
          <p:nvPr/>
        </p:nvCxnSpPr>
        <p:spPr>
          <a:xfrm rot="1740000" flipV="1">
            <a:off x="6623062" y="4440104"/>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327BBF-79AB-4D37-8404-8C2C86446477}"/>
              </a:ext>
            </a:extLst>
          </p:cNvPr>
          <p:cNvCxnSpPr>
            <a:cxnSpLocks/>
          </p:cNvCxnSpPr>
          <p:nvPr/>
        </p:nvCxnSpPr>
        <p:spPr>
          <a:xfrm rot="1740000" flipV="1">
            <a:off x="4290165" y="2526338"/>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DEBDB3-FDF1-4076-A36C-FF9F484394DB}"/>
              </a:ext>
            </a:extLst>
          </p:cNvPr>
          <p:cNvCxnSpPr>
            <a:cxnSpLocks/>
          </p:cNvCxnSpPr>
          <p:nvPr/>
        </p:nvCxnSpPr>
        <p:spPr>
          <a:xfrm rot="19860000">
            <a:off x="4290165" y="4306201"/>
            <a:ext cx="1264920" cy="0"/>
          </a:xfrm>
          <a:prstGeom prst="straightConnector1">
            <a:avLst/>
          </a:prstGeom>
          <a:ln w="76200">
            <a:solidFill>
              <a:srgbClr val="A6A6A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9D0190C-145B-478F-8B24-D53AB48FC3B4}"/>
              </a:ext>
            </a:extLst>
          </p:cNvPr>
          <p:cNvGrpSpPr/>
          <p:nvPr/>
        </p:nvGrpSpPr>
        <p:grpSpPr>
          <a:xfrm>
            <a:off x="2937928" y="1811850"/>
            <a:ext cx="1277136" cy="357410"/>
            <a:chOff x="3051065" y="3213854"/>
            <a:chExt cx="1277136" cy="357410"/>
          </a:xfrm>
        </p:grpSpPr>
        <p:pic>
          <p:nvPicPr>
            <p:cNvPr id="27" name="Picture 26">
              <a:extLst>
                <a:ext uri="{FF2B5EF4-FFF2-40B4-BE49-F238E27FC236}">
                  <a16:creationId xmlns:a16="http://schemas.microsoft.com/office/drawing/2014/main" id="{3B518379-D98A-4F15-97B4-239FE475F829}"/>
                </a:ext>
              </a:extLst>
            </p:cNvPr>
            <p:cNvPicPr>
              <a:picLocks noChangeAspect="1"/>
            </p:cNvPicPr>
            <p:nvPr/>
          </p:nvPicPr>
          <p:blipFill rotWithShape="1">
            <a:blip r:embed="rId2"/>
            <a:srcRect l="9391" t="17118" r="9517" b="15655"/>
            <a:stretch/>
          </p:blipFill>
          <p:spPr>
            <a:xfrm>
              <a:off x="3747175" y="3214688"/>
              <a:ext cx="581026" cy="356576"/>
            </a:xfrm>
            <a:prstGeom prst="rect">
              <a:avLst/>
            </a:prstGeom>
          </p:spPr>
        </p:pic>
        <p:pic>
          <p:nvPicPr>
            <p:cNvPr id="28" name="Picture 27">
              <a:extLst>
                <a:ext uri="{FF2B5EF4-FFF2-40B4-BE49-F238E27FC236}">
                  <a16:creationId xmlns:a16="http://schemas.microsoft.com/office/drawing/2014/main" id="{D4F8F900-112C-4942-96C8-53FFDFB641B2}"/>
                </a:ext>
              </a:extLst>
            </p:cNvPr>
            <p:cNvPicPr>
              <a:picLocks noChangeAspect="1"/>
            </p:cNvPicPr>
            <p:nvPr/>
          </p:nvPicPr>
          <p:blipFill rotWithShape="1">
            <a:blip r:embed="rId3"/>
            <a:srcRect l="9021" t="11376" r="9030" b="13186"/>
            <a:stretch/>
          </p:blipFill>
          <p:spPr>
            <a:xfrm>
              <a:off x="3051065" y="3213854"/>
              <a:ext cx="581025" cy="356576"/>
            </a:xfrm>
            <a:prstGeom prst="rect">
              <a:avLst/>
            </a:prstGeom>
          </p:spPr>
        </p:pic>
      </p:grpSp>
      <p:grpSp>
        <p:nvGrpSpPr>
          <p:cNvPr id="29" name="Group 28">
            <a:extLst>
              <a:ext uri="{FF2B5EF4-FFF2-40B4-BE49-F238E27FC236}">
                <a16:creationId xmlns:a16="http://schemas.microsoft.com/office/drawing/2014/main" id="{0413D710-0B49-4D09-B3A5-481DBFC20D8B}"/>
              </a:ext>
            </a:extLst>
          </p:cNvPr>
          <p:cNvGrpSpPr/>
          <p:nvPr/>
        </p:nvGrpSpPr>
        <p:grpSpPr>
          <a:xfrm>
            <a:off x="2869137" y="4672666"/>
            <a:ext cx="1277136" cy="357410"/>
            <a:chOff x="3096785" y="3213854"/>
            <a:chExt cx="1277136" cy="357410"/>
          </a:xfrm>
        </p:grpSpPr>
        <p:pic>
          <p:nvPicPr>
            <p:cNvPr id="30" name="Picture 29">
              <a:extLst>
                <a:ext uri="{FF2B5EF4-FFF2-40B4-BE49-F238E27FC236}">
                  <a16:creationId xmlns:a16="http://schemas.microsoft.com/office/drawing/2014/main" id="{1B44910C-E6E2-4AE1-96C5-A270B4D9E475}"/>
                </a:ext>
              </a:extLst>
            </p:cNvPr>
            <p:cNvPicPr>
              <a:picLocks noChangeAspect="1"/>
            </p:cNvPicPr>
            <p:nvPr/>
          </p:nvPicPr>
          <p:blipFill rotWithShape="1">
            <a:blip r:embed="rId2"/>
            <a:srcRect l="9391" t="17118" r="9517" b="15655"/>
            <a:stretch/>
          </p:blipFill>
          <p:spPr>
            <a:xfrm>
              <a:off x="3792895" y="3214688"/>
              <a:ext cx="581026" cy="356576"/>
            </a:xfrm>
            <a:prstGeom prst="rect">
              <a:avLst/>
            </a:prstGeom>
          </p:spPr>
        </p:pic>
        <p:pic>
          <p:nvPicPr>
            <p:cNvPr id="31" name="Picture 30">
              <a:extLst>
                <a:ext uri="{FF2B5EF4-FFF2-40B4-BE49-F238E27FC236}">
                  <a16:creationId xmlns:a16="http://schemas.microsoft.com/office/drawing/2014/main" id="{5EEED376-9AF3-4409-89F9-6F06F7EE3851}"/>
                </a:ext>
              </a:extLst>
            </p:cNvPr>
            <p:cNvPicPr>
              <a:picLocks noChangeAspect="1"/>
            </p:cNvPicPr>
            <p:nvPr/>
          </p:nvPicPr>
          <p:blipFill rotWithShape="1">
            <a:blip r:embed="rId3"/>
            <a:srcRect l="9021" t="11376" r="9030" b="13186"/>
            <a:stretch/>
          </p:blipFill>
          <p:spPr>
            <a:xfrm>
              <a:off x="3096785" y="3213854"/>
              <a:ext cx="581025" cy="356576"/>
            </a:xfrm>
            <a:prstGeom prst="rect">
              <a:avLst/>
            </a:prstGeom>
          </p:spPr>
        </p:pic>
      </p:grpSp>
      <p:sp>
        <p:nvSpPr>
          <p:cNvPr id="34" name="TextBox 33">
            <a:extLst>
              <a:ext uri="{FF2B5EF4-FFF2-40B4-BE49-F238E27FC236}">
                <a16:creationId xmlns:a16="http://schemas.microsoft.com/office/drawing/2014/main" id="{543F2CBB-1291-4CED-B371-DC42615CDC8E}"/>
              </a:ext>
            </a:extLst>
          </p:cNvPr>
          <p:cNvSpPr txBox="1"/>
          <p:nvPr/>
        </p:nvSpPr>
        <p:spPr>
          <a:xfrm>
            <a:off x="5769496" y="2989476"/>
            <a:ext cx="794629" cy="343927"/>
          </a:xfrm>
          <a:prstGeom prst="rect">
            <a:avLst/>
          </a:prstGeom>
          <a:noFill/>
        </p:spPr>
        <p:txBody>
          <a:bodyPr wrap="square" rtlCol="0">
            <a:spAutoFit/>
          </a:bodyPr>
          <a:lstStyle/>
          <a:p>
            <a:pPr algn="ctr"/>
            <a:r>
              <a:rPr lang="en-US" sz="1600" dirty="0">
                <a:solidFill>
                  <a:schemeClr val="accent6">
                    <a:lumMod val="75000"/>
                  </a:schemeClr>
                </a:solidFill>
              </a:rPr>
              <a:t>Topic</a:t>
            </a:r>
            <a:endParaRPr lang="en-US" sz="2000" dirty="0">
              <a:solidFill>
                <a:schemeClr val="accent6">
                  <a:lumMod val="75000"/>
                </a:schemeClr>
              </a:solidFill>
            </a:endParaRPr>
          </a:p>
        </p:txBody>
      </p:sp>
      <p:grpSp>
        <p:nvGrpSpPr>
          <p:cNvPr id="4" name="Group 3">
            <a:extLst>
              <a:ext uri="{FF2B5EF4-FFF2-40B4-BE49-F238E27FC236}">
                <a16:creationId xmlns:a16="http://schemas.microsoft.com/office/drawing/2014/main" id="{2746FE83-E647-40CE-81BE-E271E71688C4}"/>
              </a:ext>
            </a:extLst>
          </p:cNvPr>
          <p:cNvGrpSpPr/>
          <p:nvPr/>
        </p:nvGrpSpPr>
        <p:grpSpPr>
          <a:xfrm>
            <a:off x="9723218" y="672821"/>
            <a:ext cx="1039503" cy="1493939"/>
            <a:chOff x="7675613" y="846089"/>
            <a:chExt cx="1039503" cy="1493939"/>
          </a:xfrm>
        </p:grpSpPr>
        <p:pic>
          <p:nvPicPr>
            <p:cNvPr id="21" name="Graphic 20">
              <a:extLst>
                <a:ext uri="{FF2B5EF4-FFF2-40B4-BE49-F238E27FC236}">
                  <a16:creationId xmlns:a16="http://schemas.microsoft.com/office/drawing/2014/main" id="{EBFE7CF4-3260-48B8-8D70-14DFB49000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5613" y="846089"/>
              <a:ext cx="1039503" cy="1039503"/>
            </a:xfrm>
            <a:prstGeom prst="rect">
              <a:avLst/>
            </a:prstGeom>
          </p:spPr>
        </p:pic>
        <p:pic>
          <p:nvPicPr>
            <p:cNvPr id="32" name="Graphic 31" descr="Processor">
              <a:extLst>
                <a:ext uri="{FF2B5EF4-FFF2-40B4-BE49-F238E27FC236}">
                  <a16:creationId xmlns:a16="http://schemas.microsoft.com/office/drawing/2014/main" id="{5A32F8B1-254D-4DD5-97CF-D8F8E65388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6764" y="1882828"/>
              <a:ext cx="457200" cy="457200"/>
            </a:xfrm>
            <a:prstGeom prst="rect">
              <a:avLst/>
            </a:prstGeom>
          </p:spPr>
        </p:pic>
      </p:grpSp>
      <p:grpSp>
        <p:nvGrpSpPr>
          <p:cNvPr id="9" name="Group 8">
            <a:extLst>
              <a:ext uri="{FF2B5EF4-FFF2-40B4-BE49-F238E27FC236}">
                <a16:creationId xmlns:a16="http://schemas.microsoft.com/office/drawing/2014/main" id="{02DAE1EA-9EED-4F57-9EDB-870A4490352E}"/>
              </a:ext>
            </a:extLst>
          </p:cNvPr>
          <p:cNvGrpSpPr/>
          <p:nvPr/>
        </p:nvGrpSpPr>
        <p:grpSpPr>
          <a:xfrm>
            <a:off x="10230583" y="2516932"/>
            <a:ext cx="1039503" cy="1493939"/>
            <a:chOff x="8061902" y="2403394"/>
            <a:chExt cx="1039503" cy="1493939"/>
          </a:xfrm>
        </p:grpSpPr>
        <p:pic>
          <p:nvPicPr>
            <p:cNvPr id="33" name="Graphic 32">
              <a:extLst>
                <a:ext uri="{FF2B5EF4-FFF2-40B4-BE49-F238E27FC236}">
                  <a16:creationId xmlns:a16="http://schemas.microsoft.com/office/drawing/2014/main" id="{7F9491E1-DB20-4466-8295-80EC414AB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1902" y="2403394"/>
              <a:ext cx="1039503" cy="1039503"/>
            </a:xfrm>
            <a:prstGeom prst="rect">
              <a:avLst/>
            </a:prstGeom>
          </p:spPr>
        </p:pic>
        <p:pic>
          <p:nvPicPr>
            <p:cNvPr id="35" name="Graphic 34" descr="Processor">
              <a:extLst>
                <a:ext uri="{FF2B5EF4-FFF2-40B4-BE49-F238E27FC236}">
                  <a16:creationId xmlns:a16="http://schemas.microsoft.com/office/drawing/2014/main" id="{61D9F965-E8B2-4462-BC61-684B6008C2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9739" y="3440133"/>
              <a:ext cx="457200" cy="457200"/>
            </a:xfrm>
            <a:prstGeom prst="rect">
              <a:avLst/>
            </a:prstGeom>
          </p:spPr>
        </p:pic>
      </p:grpSp>
      <p:grpSp>
        <p:nvGrpSpPr>
          <p:cNvPr id="8" name="Group 7">
            <a:extLst>
              <a:ext uri="{FF2B5EF4-FFF2-40B4-BE49-F238E27FC236}">
                <a16:creationId xmlns:a16="http://schemas.microsoft.com/office/drawing/2014/main" id="{2A360B4D-B229-4BEE-BE5E-9A92750B25E7}"/>
              </a:ext>
            </a:extLst>
          </p:cNvPr>
          <p:cNvGrpSpPr/>
          <p:nvPr/>
        </p:nvGrpSpPr>
        <p:grpSpPr>
          <a:xfrm>
            <a:off x="9725890" y="4361044"/>
            <a:ext cx="1039503" cy="1493939"/>
            <a:chOff x="7675613" y="4093072"/>
            <a:chExt cx="1039503" cy="1493939"/>
          </a:xfrm>
        </p:grpSpPr>
        <p:pic>
          <p:nvPicPr>
            <p:cNvPr id="37" name="Graphic 36">
              <a:extLst>
                <a:ext uri="{FF2B5EF4-FFF2-40B4-BE49-F238E27FC236}">
                  <a16:creationId xmlns:a16="http://schemas.microsoft.com/office/drawing/2014/main" id="{DEA66502-BAC5-4D20-93D9-0A3D31E1D3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5613" y="4093072"/>
              <a:ext cx="1039503" cy="1039503"/>
            </a:xfrm>
            <a:prstGeom prst="rect">
              <a:avLst/>
            </a:prstGeom>
          </p:spPr>
        </p:pic>
        <p:pic>
          <p:nvPicPr>
            <p:cNvPr id="38" name="Graphic 37" descr="Processor">
              <a:extLst>
                <a:ext uri="{FF2B5EF4-FFF2-40B4-BE49-F238E27FC236}">
                  <a16:creationId xmlns:a16="http://schemas.microsoft.com/office/drawing/2014/main" id="{6030444C-AFC4-41CD-890A-17D3276E8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6764" y="5129811"/>
              <a:ext cx="457200" cy="457200"/>
            </a:xfrm>
            <a:prstGeom prst="rect">
              <a:avLst/>
            </a:prstGeom>
          </p:spPr>
        </p:pic>
      </p:grpSp>
      <p:grpSp>
        <p:nvGrpSpPr>
          <p:cNvPr id="13" name="Group 12">
            <a:extLst>
              <a:ext uri="{FF2B5EF4-FFF2-40B4-BE49-F238E27FC236}">
                <a16:creationId xmlns:a16="http://schemas.microsoft.com/office/drawing/2014/main" id="{0220D011-03C8-4672-9404-51084177AB5D}"/>
              </a:ext>
            </a:extLst>
          </p:cNvPr>
          <p:cNvGrpSpPr/>
          <p:nvPr/>
        </p:nvGrpSpPr>
        <p:grpSpPr>
          <a:xfrm>
            <a:off x="7957553" y="1285424"/>
            <a:ext cx="1839516" cy="1169223"/>
            <a:chOff x="7985331" y="1287514"/>
            <a:chExt cx="1839516" cy="1169223"/>
          </a:xfrm>
        </p:grpSpPr>
        <p:sp>
          <p:nvSpPr>
            <p:cNvPr id="40" name="TextBox 39">
              <a:extLst>
                <a:ext uri="{FF2B5EF4-FFF2-40B4-BE49-F238E27FC236}">
                  <a16:creationId xmlns:a16="http://schemas.microsoft.com/office/drawing/2014/main" id="{A8630D3F-0A86-4073-9ADC-8460A65DAE0C}"/>
                </a:ext>
              </a:extLst>
            </p:cNvPr>
            <p:cNvSpPr txBox="1"/>
            <p:nvPr/>
          </p:nvSpPr>
          <p:spPr>
            <a:xfrm>
              <a:off x="7985331" y="1379519"/>
              <a:ext cx="1839516" cy="1077218"/>
            </a:xfrm>
            <a:prstGeom prst="rect">
              <a:avLst/>
            </a:prstGeom>
            <a:noFill/>
          </p:spPr>
          <p:txBody>
            <a:bodyPr wrap="square" rtlCol="0">
              <a:spAutoFit/>
            </a:bodyPr>
            <a:lstStyle/>
            <a:p>
              <a:r>
                <a:rPr lang="en-US" sz="1600" dirty="0">
                  <a:solidFill>
                    <a:srgbClr val="B2B2B2"/>
                  </a:solidFill>
                  <a:latin typeface="Arial(body)"/>
                  <a:cs typeface="Arial" panose="020B0604020202020204" pitchFamily="34" charset="0"/>
                </a:rPr>
                <a:t>{ </a:t>
              </a:r>
            </a:p>
            <a:p>
              <a:r>
                <a:rPr lang="en-US" sz="1600" dirty="0">
                  <a:solidFill>
                    <a:srgbClr val="B2B2B2"/>
                  </a:solidFill>
                  <a:latin typeface="Arial(body)"/>
                  <a:cs typeface="Arial" panose="020B0604020202020204" pitchFamily="34" charset="0"/>
                </a:rPr>
                <a:t>    “light” : “1”, </a:t>
              </a:r>
            </a:p>
            <a:p>
              <a:r>
                <a:rPr lang="en-US" sz="1600" dirty="0">
                  <a:solidFill>
                    <a:srgbClr val="B2B2B2"/>
                  </a:solidFill>
                  <a:latin typeface="Arial(body)"/>
                  <a:cs typeface="Arial" panose="020B0604020202020204" pitchFamily="34" charset="0"/>
                </a:rPr>
                <a:t>    “status” : “on” </a:t>
              </a:r>
            </a:p>
            <a:p>
              <a:r>
                <a:rPr lang="en-US" sz="1600" dirty="0">
                  <a:solidFill>
                    <a:srgbClr val="B2B2B2"/>
                  </a:solidFill>
                  <a:latin typeface="Arial(body)"/>
                  <a:cs typeface="Arial" panose="020B0604020202020204" pitchFamily="34" charset="0"/>
                </a:rPr>
                <a:t>}</a:t>
              </a:r>
            </a:p>
          </p:txBody>
        </p:sp>
        <p:sp>
          <p:nvSpPr>
            <p:cNvPr id="41" name="TextBox 40">
              <a:extLst>
                <a:ext uri="{FF2B5EF4-FFF2-40B4-BE49-F238E27FC236}">
                  <a16:creationId xmlns:a16="http://schemas.microsoft.com/office/drawing/2014/main" id="{FAEBB7E3-07FE-40EF-AE61-835C3B0A054B}"/>
                </a:ext>
              </a:extLst>
            </p:cNvPr>
            <p:cNvSpPr txBox="1"/>
            <p:nvPr/>
          </p:nvSpPr>
          <p:spPr>
            <a:xfrm>
              <a:off x="8406861" y="1287514"/>
              <a:ext cx="939371" cy="338554"/>
            </a:xfrm>
            <a:prstGeom prst="rect">
              <a:avLst/>
            </a:prstGeom>
            <a:noFill/>
          </p:spPr>
          <p:txBody>
            <a:bodyPr wrap="square" rtlCol="0">
              <a:spAutoFit/>
            </a:bodyPr>
            <a:lstStyle/>
            <a:p>
              <a:pPr algn="ctr"/>
              <a:r>
                <a:rPr lang="en-US" sz="1600" dirty="0">
                  <a:solidFill>
                    <a:schemeClr val="accent6">
                      <a:lumMod val="75000"/>
                    </a:schemeClr>
                  </a:solidFill>
                </a:rPr>
                <a:t>Payload</a:t>
              </a:r>
            </a:p>
          </p:txBody>
        </p:sp>
      </p:grpSp>
      <p:pic>
        <p:nvPicPr>
          <p:cNvPr id="48" name="Picture 2" descr="Eclipse Paho | The Eclipse Foundation">
            <a:extLst>
              <a:ext uri="{FF2B5EF4-FFF2-40B4-BE49-F238E27FC236}">
                <a16:creationId xmlns:a16="http://schemas.microsoft.com/office/drawing/2014/main" id="{17C4B80E-327E-4564-AAD7-AAEF4B201E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1946" y="1469680"/>
            <a:ext cx="2125915" cy="618355"/>
          </a:xfrm>
          <a:prstGeom prst="rect">
            <a:avLst/>
          </a:prstGeom>
          <a:noFill/>
          <a:extLst>
            <a:ext uri="{909E8E84-426E-40DD-AFC4-6F175D3DCCD1}">
              <a14:hiddenFill xmlns:a14="http://schemas.microsoft.com/office/drawing/2010/main">
                <a:solidFill>
                  <a:srgbClr val="FFFFFF"/>
                </a:solidFill>
              </a14:hiddenFill>
            </a:ext>
          </a:extLst>
        </p:spPr>
      </p:pic>
      <p:sp>
        <p:nvSpPr>
          <p:cNvPr id="14" name="Left Brace 13">
            <a:extLst>
              <a:ext uri="{FF2B5EF4-FFF2-40B4-BE49-F238E27FC236}">
                <a16:creationId xmlns:a16="http://schemas.microsoft.com/office/drawing/2014/main" id="{FD3AFA71-85C3-44E6-8001-0BD1E67623C1}"/>
              </a:ext>
            </a:extLst>
          </p:cNvPr>
          <p:cNvSpPr/>
          <p:nvPr/>
        </p:nvSpPr>
        <p:spPr>
          <a:xfrm>
            <a:off x="1946385" y="1886876"/>
            <a:ext cx="299326" cy="3091082"/>
          </a:xfrm>
          <a:prstGeom prst="leftBrace">
            <a:avLst>
              <a:gd name="adj1" fmla="val 8333"/>
              <a:gd name="adj2" fmla="val 50643"/>
            </a:avLst>
          </a:prstGeom>
          <a:ln>
            <a:solidFill>
              <a:srgbClr val="9292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5531EC28-437C-4175-8E6C-A55EC8217845}"/>
              </a:ext>
            </a:extLst>
          </p:cNvPr>
          <p:cNvSpPr txBox="1"/>
          <p:nvPr/>
        </p:nvSpPr>
        <p:spPr>
          <a:xfrm>
            <a:off x="141841" y="3136195"/>
            <a:ext cx="1738749" cy="584775"/>
          </a:xfrm>
          <a:prstGeom prst="rect">
            <a:avLst/>
          </a:prstGeom>
          <a:noFill/>
        </p:spPr>
        <p:txBody>
          <a:bodyPr wrap="square" rtlCol="0">
            <a:spAutoFit/>
          </a:bodyPr>
          <a:lstStyle/>
          <a:p>
            <a:pPr algn="r"/>
            <a:r>
              <a:rPr lang="en-US" sz="1600" dirty="0">
                <a:solidFill>
                  <a:schemeClr val="tx1">
                    <a:lumMod val="60000"/>
                    <a:lumOff val="40000"/>
                  </a:schemeClr>
                </a:solidFill>
              </a:rPr>
              <a:t>GUI Interface on Web Application</a:t>
            </a:r>
            <a:endParaRPr lang="en-US" sz="2000" dirty="0">
              <a:solidFill>
                <a:schemeClr val="tx1">
                  <a:lumMod val="60000"/>
                  <a:lumOff val="40000"/>
                </a:schemeClr>
              </a:solidFill>
            </a:endParaRPr>
          </a:p>
        </p:txBody>
      </p:sp>
      <p:grpSp>
        <p:nvGrpSpPr>
          <p:cNvPr id="22" name="Group 21">
            <a:extLst>
              <a:ext uri="{FF2B5EF4-FFF2-40B4-BE49-F238E27FC236}">
                <a16:creationId xmlns:a16="http://schemas.microsoft.com/office/drawing/2014/main" id="{2B228BF8-D931-4271-998C-9F4162B31DFD}"/>
              </a:ext>
            </a:extLst>
          </p:cNvPr>
          <p:cNvGrpSpPr/>
          <p:nvPr/>
        </p:nvGrpSpPr>
        <p:grpSpPr>
          <a:xfrm>
            <a:off x="8468211" y="2774999"/>
            <a:ext cx="1839516" cy="1201120"/>
            <a:chOff x="8468211" y="2686511"/>
            <a:chExt cx="1839516" cy="1201120"/>
          </a:xfrm>
        </p:grpSpPr>
        <p:sp>
          <p:nvSpPr>
            <p:cNvPr id="44" name="TextBox 43">
              <a:extLst>
                <a:ext uri="{FF2B5EF4-FFF2-40B4-BE49-F238E27FC236}">
                  <a16:creationId xmlns:a16="http://schemas.microsoft.com/office/drawing/2014/main" id="{1EB5AB8A-C221-40EA-ACD8-105DDFBC9F7B}"/>
                </a:ext>
              </a:extLst>
            </p:cNvPr>
            <p:cNvSpPr txBox="1"/>
            <p:nvPr/>
          </p:nvSpPr>
          <p:spPr>
            <a:xfrm>
              <a:off x="8885476" y="2686511"/>
              <a:ext cx="939371" cy="338554"/>
            </a:xfrm>
            <a:prstGeom prst="rect">
              <a:avLst/>
            </a:prstGeom>
            <a:noFill/>
          </p:spPr>
          <p:txBody>
            <a:bodyPr wrap="square" rtlCol="0">
              <a:spAutoFit/>
            </a:bodyPr>
            <a:lstStyle/>
            <a:p>
              <a:pPr algn="ctr"/>
              <a:r>
                <a:rPr lang="en-US" sz="1600" dirty="0">
                  <a:solidFill>
                    <a:schemeClr val="accent6">
                      <a:lumMod val="75000"/>
                    </a:schemeClr>
                  </a:solidFill>
                </a:rPr>
                <a:t>Payload</a:t>
              </a:r>
              <a:endParaRPr lang="en-US" sz="2000" dirty="0">
                <a:solidFill>
                  <a:schemeClr val="accent6">
                    <a:lumMod val="75000"/>
                  </a:schemeClr>
                </a:solidFill>
              </a:endParaRPr>
            </a:p>
          </p:txBody>
        </p:sp>
        <p:sp>
          <p:nvSpPr>
            <p:cNvPr id="50" name="TextBox 49">
              <a:extLst>
                <a:ext uri="{FF2B5EF4-FFF2-40B4-BE49-F238E27FC236}">
                  <a16:creationId xmlns:a16="http://schemas.microsoft.com/office/drawing/2014/main" id="{8FAD09FC-02C8-438C-BF49-C3335CDDC926}"/>
                </a:ext>
              </a:extLst>
            </p:cNvPr>
            <p:cNvSpPr txBox="1"/>
            <p:nvPr/>
          </p:nvSpPr>
          <p:spPr>
            <a:xfrm>
              <a:off x="8468211" y="2810413"/>
              <a:ext cx="1839516" cy="1077218"/>
            </a:xfrm>
            <a:prstGeom prst="rect">
              <a:avLst/>
            </a:prstGeom>
            <a:noFill/>
          </p:spPr>
          <p:txBody>
            <a:bodyPr wrap="square" rtlCol="0">
              <a:spAutoFit/>
            </a:bodyPr>
            <a:lstStyle/>
            <a:p>
              <a:r>
                <a:rPr lang="en-US" sz="1600" dirty="0">
                  <a:solidFill>
                    <a:srgbClr val="B2B2B2"/>
                  </a:solidFill>
                  <a:latin typeface="Arial(body)"/>
                  <a:cs typeface="Arial" panose="020B0604020202020204" pitchFamily="34" charset="0"/>
                </a:rPr>
                <a:t>{ </a:t>
              </a:r>
            </a:p>
            <a:p>
              <a:r>
                <a:rPr lang="en-US" sz="1600" dirty="0">
                  <a:solidFill>
                    <a:srgbClr val="B2B2B2"/>
                  </a:solidFill>
                  <a:latin typeface="Arial(body)"/>
                  <a:cs typeface="Arial" panose="020B0604020202020204" pitchFamily="34" charset="0"/>
                </a:rPr>
                <a:t>    “light” : “2”, </a:t>
              </a:r>
            </a:p>
            <a:p>
              <a:r>
                <a:rPr lang="en-US" sz="1600" dirty="0">
                  <a:solidFill>
                    <a:srgbClr val="B2B2B2"/>
                  </a:solidFill>
                  <a:latin typeface="Arial(body)"/>
                  <a:cs typeface="Arial" panose="020B0604020202020204" pitchFamily="34" charset="0"/>
                </a:rPr>
                <a:t>    “status” : “on” </a:t>
              </a:r>
            </a:p>
            <a:p>
              <a:r>
                <a:rPr lang="en-US" sz="1600" dirty="0">
                  <a:solidFill>
                    <a:srgbClr val="B2B2B2"/>
                  </a:solidFill>
                  <a:latin typeface="Arial(body)"/>
                  <a:cs typeface="Arial" panose="020B0604020202020204" pitchFamily="34" charset="0"/>
                </a:rPr>
                <a:t>}</a:t>
              </a:r>
            </a:p>
          </p:txBody>
        </p:sp>
      </p:grpSp>
      <p:grpSp>
        <p:nvGrpSpPr>
          <p:cNvPr id="16" name="Group 15">
            <a:extLst>
              <a:ext uri="{FF2B5EF4-FFF2-40B4-BE49-F238E27FC236}">
                <a16:creationId xmlns:a16="http://schemas.microsoft.com/office/drawing/2014/main" id="{C2AD92C1-2202-46F7-9709-916172468A4D}"/>
              </a:ext>
            </a:extLst>
          </p:cNvPr>
          <p:cNvGrpSpPr/>
          <p:nvPr/>
        </p:nvGrpSpPr>
        <p:grpSpPr>
          <a:xfrm>
            <a:off x="7957553" y="4191767"/>
            <a:ext cx="1839516" cy="1192786"/>
            <a:chOff x="7957553" y="4191767"/>
            <a:chExt cx="1839516" cy="1192786"/>
          </a:xfrm>
        </p:grpSpPr>
        <p:sp>
          <p:nvSpPr>
            <p:cNvPr id="47" name="TextBox 46">
              <a:extLst>
                <a:ext uri="{FF2B5EF4-FFF2-40B4-BE49-F238E27FC236}">
                  <a16:creationId xmlns:a16="http://schemas.microsoft.com/office/drawing/2014/main" id="{E0659B62-6D08-4DBC-A24D-2C5903D32927}"/>
                </a:ext>
              </a:extLst>
            </p:cNvPr>
            <p:cNvSpPr txBox="1"/>
            <p:nvPr/>
          </p:nvSpPr>
          <p:spPr>
            <a:xfrm>
              <a:off x="8396111" y="4191767"/>
              <a:ext cx="939371" cy="338554"/>
            </a:xfrm>
            <a:prstGeom prst="rect">
              <a:avLst/>
            </a:prstGeom>
            <a:noFill/>
          </p:spPr>
          <p:txBody>
            <a:bodyPr wrap="square" rtlCol="0">
              <a:spAutoFit/>
            </a:bodyPr>
            <a:lstStyle/>
            <a:p>
              <a:pPr algn="ctr"/>
              <a:r>
                <a:rPr lang="en-US" sz="1600" dirty="0">
                  <a:solidFill>
                    <a:schemeClr val="accent6">
                      <a:lumMod val="75000"/>
                    </a:schemeClr>
                  </a:solidFill>
                </a:rPr>
                <a:t>Payload</a:t>
              </a:r>
            </a:p>
          </p:txBody>
        </p:sp>
        <p:sp>
          <p:nvSpPr>
            <p:cNvPr id="51" name="TextBox 50">
              <a:extLst>
                <a:ext uri="{FF2B5EF4-FFF2-40B4-BE49-F238E27FC236}">
                  <a16:creationId xmlns:a16="http://schemas.microsoft.com/office/drawing/2014/main" id="{234E2CCE-4487-43FB-8EA7-161420BA3B21}"/>
                </a:ext>
              </a:extLst>
            </p:cNvPr>
            <p:cNvSpPr txBox="1"/>
            <p:nvPr/>
          </p:nvSpPr>
          <p:spPr>
            <a:xfrm>
              <a:off x="7957553" y="4307335"/>
              <a:ext cx="1839516" cy="1077218"/>
            </a:xfrm>
            <a:prstGeom prst="rect">
              <a:avLst/>
            </a:prstGeom>
            <a:noFill/>
          </p:spPr>
          <p:txBody>
            <a:bodyPr wrap="square" rtlCol="0">
              <a:spAutoFit/>
            </a:bodyPr>
            <a:lstStyle/>
            <a:p>
              <a:r>
                <a:rPr lang="en-US" sz="1600" dirty="0">
                  <a:solidFill>
                    <a:srgbClr val="B2B2B2"/>
                  </a:solidFill>
                  <a:latin typeface="Arial(body)"/>
                  <a:cs typeface="Arial" panose="020B0604020202020204" pitchFamily="34" charset="0"/>
                </a:rPr>
                <a:t>{ </a:t>
              </a:r>
            </a:p>
            <a:p>
              <a:r>
                <a:rPr lang="en-US" sz="1600" dirty="0">
                  <a:solidFill>
                    <a:srgbClr val="B2B2B2"/>
                  </a:solidFill>
                  <a:latin typeface="Arial(body)"/>
                  <a:cs typeface="Arial" panose="020B0604020202020204" pitchFamily="34" charset="0"/>
                </a:rPr>
                <a:t>    “light” : “3”, </a:t>
              </a:r>
            </a:p>
            <a:p>
              <a:r>
                <a:rPr lang="en-US" sz="1600" dirty="0">
                  <a:solidFill>
                    <a:srgbClr val="B2B2B2"/>
                  </a:solidFill>
                  <a:latin typeface="Arial(body)"/>
                  <a:cs typeface="Arial" panose="020B0604020202020204" pitchFamily="34" charset="0"/>
                </a:rPr>
                <a:t>    “status” : “on” </a:t>
              </a:r>
            </a:p>
            <a:p>
              <a:r>
                <a:rPr lang="en-US" sz="1600" dirty="0">
                  <a:solidFill>
                    <a:srgbClr val="B2B2B2"/>
                  </a:solidFill>
                  <a:latin typeface="Arial(body)"/>
                  <a:cs typeface="Arial" panose="020B0604020202020204" pitchFamily="34" charset="0"/>
                </a:rPr>
                <a:t>}</a:t>
              </a:r>
            </a:p>
          </p:txBody>
        </p:sp>
      </p:grpSp>
      <p:grpSp>
        <p:nvGrpSpPr>
          <p:cNvPr id="15" name="Group 14">
            <a:extLst>
              <a:ext uri="{FF2B5EF4-FFF2-40B4-BE49-F238E27FC236}">
                <a16:creationId xmlns:a16="http://schemas.microsoft.com/office/drawing/2014/main" id="{F7B13BC5-B1C6-41A0-9F98-28944C961DA4}"/>
              </a:ext>
            </a:extLst>
          </p:cNvPr>
          <p:cNvGrpSpPr/>
          <p:nvPr/>
        </p:nvGrpSpPr>
        <p:grpSpPr>
          <a:xfrm>
            <a:off x="4958889" y="4894418"/>
            <a:ext cx="2323966" cy="613246"/>
            <a:chOff x="4701674" y="4894418"/>
            <a:chExt cx="2323966" cy="613246"/>
          </a:xfrm>
        </p:grpSpPr>
        <p:pic>
          <p:nvPicPr>
            <p:cNvPr id="2050" name="Picture 2" descr="Image result for file directory folders vector images">
              <a:extLst>
                <a:ext uri="{FF2B5EF4-FFF2-40B4-BE49-F238E27FC236}">
                  <a16:creationId xmlns:a16="http://schemas.microsoft.com/office/drawing/2014/main" id="{6943C9A8-B3D6-4967-9165-CFD8E3C64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1674" y="4894418"/>
              <a:ext cx="588716" cy="61324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34C9385-387C-4D53-B372-F728E3066CC2}"/>
                </a:ext>
              </a:extLst>
            </p:cNvPr>
            <p:cNvSpPr txBox="1"/>
            <p:nvPr/>
          </p:nvSpPr>
          <p:spPr>
            <a:xfrm>
              <a:off x="5152777" y="5029242"/>
              <a:ext cx="1872863" cy="369332"/>
            </a:xfrm>
            <a:prstGeom prst="rect">
              <a:avLst/>
            </a:prstGeom>
            <a:noFill/>
          </p:spPr>
          <p:txBody>
            <a:bodyPr wrap="square" rtlCol="0">
              <a:spAutoFit/>
            </a:bodyPr>
            <a:lstStyle/>
            <a:p>
              <a:pPr algn="ctr"/>
              <a:r>
                <a:rPr lang="en-US" dirty="0">
                  <a:solidFill>
                    <a:srgbClr val="B2B2B2"/>
                  </a:solidFill>
                </a:rPr>
                <a:t>light_switch /</a:t>
              </a:r>
            </a:p>
          </p:txBody>
        </p:sp>
      </p:grpSp>
      <p:pic>
        <p:nvPicPr>
          <p:cNvPr id="23" name="Picture 22">
            <a:extLst>
              <a:ext uri="{FF2B5EF4-FFF2-40B4-BE49-F238E27FC236}">
                <a16:creationId xmlns:a16="http://schemas.microsoft.com/office/drawing/2014/main" id="{A3EDF55C-7C38-477B-9D89-062F2BDA1115}"/>
              </a:ext>
            </a:extLst>
          </p:cNvPr>
          <p:cNvPicPr>
            <a:picLocks noChangeAspect="1"/>
          </p:cNvPicPr>
          <p:nvPr/>
        </p:nvPicPr>
        <p:blipFill>
          <a:blip r:embed="rId10"/>
          <a:stretch>
            <a:fillRect/>
          </a:stretch>
        </p:blipFill>
        <p:spPr>
          <a:xfrm>
            <a:off x="9902186" y="744476"/>
            <a:ext cx="656793" cy="965084"/>
          </a:xfrm>
          <a:prstGeom prst="rect">
            <a:avLst/>
          </a:prstGeom>
        </p:spPr>
      </p:pic>
      <p:pic>
        <p:nvPicPr>
          <p:cNvPr id="53" name="Picture 52">
            <a:extLst>
              <a:ext uri="{FF2B5EF4-FFF2-40B4-BE49-F238E27FC236}">
                <a16:creationId xmlns:a16="http://schemas.microsoft.com/office/drawing/2014/main" id="{29D60A58-5934-495C-A169-C8E82A8CC6FE}"/>
              </a:ext>
            </a:extLst>
          </p:cNvPr>
          <p:cNvPicPr>
            <a:picLocks noChangeAspect="1"/>
          </p:cNvPicPr>
          <p:nvPr/>
        </p:nvPicPr>
        <p:blipFill>
          <a:blip r:embed="rId10"/>
          <a:stretch>
            <a:fillRect/>
          </a:stretch>
        </p:blipFill>
        <p:spPr>
          <a:xfrm>
            <a:off x="10384622" y="2588587"/>
            <a:ext cx="656793" cy="965084"/>
          </a:xfrm>
          <a:prstGeom prst="rect">
            <a:avLst/>
          </a:prstGeom>
        </p:spPr>
      </p:pic>
      <p:pic>
        <p:nvPicPr>
          <p:cNvPr id="54" name="Picture 53">
            <a:extLst>
              <a:ext uri="{FF2B5EF4-FFF2-40B4-BE49-F238E27FC236}">
                <a16:creationId xmlns:a16="http://schemas.microsoft.com/office/drawing/2014/main" id="{9CEE746D-5904-46A5-A165-59C1668560C6}"/>
              </a:ext>
            </a:extLst>
          </p:cNvPr>
          <p:cNvPicPr>
            <a:picLocks noChangeAspect="1"/>
          </p:cNvPicPr>
          <p:nvPr/>
        </p:nvPicPr>
        <p:blipFill>
          <a:blip r:embed="rId10"/>
          <a:stretch>
            <a:fillRect/>
          </a:stretch>
        </p:blipFill>
        <p:spPr>
          <a:xfrm>
            <a:off x="9922909" y="4411111"/>
            <a:ext cx="656793" cy="965084"/>
          </a:xfrm>
          <a:prstGeom prst="rect">
            <a:avLst/>
          </a:prstGeom>
        </p:spPr>
      </p:pic>
      <p:sp>
        <p:nvSpPr>
          <p:cNvPr id="55" name="TextBox 54">
            <a:extLst>
              <a:ext uri="{FF2B5EF4-FFF2-40B4-BE49-F238E27FC236}">
                <a16:creationId xmlns:a16="http://schemas.microsoft.com/office/drawing/2014/main" id="{BAD72D1D-1C37-4ABD-BC1C-7F4E6E6C1F75}"/>
              </a:ext>
            </a:extLst>
          </p:cNvPr>
          <p:cNvSpPr txBox="1"/>
          <p:nvPr/>
        </p:nvSpPr>
        <p:spPr>
          <a:xfrm>
            <a:off x="3175078" y="2248030"/>
            <a:ext cx="916693" cy="369332"/>
          </a:xfrm>
          <a:prstGeom prst="rect">
            <a:avLst/>
          </a:prstGeom>
          <a:noFill/>
        </p:spPr>
        <p:txBody>
          <a:bodyPr wrap="square">
            <a:spAutoFit/>
          </a:bodyPr>
          <a:lstStyle/>
          <a:p>
            <a:r>
              <a:rPr lang="en-US" sz="1600" dirty="0">
                <a:solidFill>
                  <a:srgbClr val="B2B2B2"/>
                </a:solidFill>
                <a:latin typeface="Arial(body)"/>
                <a:cs typeface="Arial" panose="020B0604020202020204" pitchFamily="34" charset="0"/>
              </a:rPr>
              <a:t>Light</a:t>
            </a:r>
            <a:r>
              <a:rPr lang="en-US" dirty="0"/>
              <a:t> </a:t>
            </a:r>
            <a:r>
              <a:rPr lang="en-US" sz="1600" dirty="0">
                <a:solidFill>
                  <a:srgbClr val="B2B2B2"/>
                </a:solidFill>
                <a:latin typeface="Arial(body)"/>
                <a:cs typeface="Arial" panose="020B0604020202020204" pitchFamily="34" charset="0"/>
              </a:rPr>
              <a:t>1</a:t>
            </a:r>
          </a:p>
        </p:txBody>
      </p:sp>
      <p:sp>
        <p:nvSpPr>
          <p:cNvPr id="56" name="TextBox 55">
            <a:extLst>
              <a:ext uri="{FF2B5EF4-FFF2-40B4-BE49-F238E27FC236}">
                <a16:creationId xmlns:a16="http://schemas.microsoft.com/office/drawing/2014/main" id="{C3EF6976-68C6-43A2-80DE-80CF7616F48D}"/>
              </a:ext>
            </a:extLst>
          </p:cNvPr>
          <p:cNvSpPr txBox="1"/>
          <p:nvPr/>
        </p:nvSpPr>
        <p:spPr>
          <a:xfrm>
            <a:off x="2753052" y="3792161"/>
            <a:ext cx="916693" cy="369332"/>
          </a:xfrm>
          <a:prstGeom prst="rect">
            <a:avLst/>
          </a:prstGeom>
          <a:noFill/>
        </p:spPr>
        <p:txBody>
          <a:bodyPr wrap="square">
            <a:spAutoFit/>
          </a:bodyPr>
          <a:lstStyle/>
          <a:p>
            <a:r>
              <a:rPr lang="en-US" sz="1600" dirty="0">
                <a:solidFill>
                  <a:srgbClr val="B2B2B2"/>
                </a:solidFill>
                <a:latin typeface="Arial(body)"/>
                <a:cs typeface="Arial" panose="020B0604020202020204" pitchFamily="34" charset="0"/>
              </a:rPr>
              <a:t>Light</a:t>
            </a:r>
            <a:r>
              <a:rPr lang="en-US" dirty="0"/>
              <a:t> </a:t>
            </a:r>
            <a:r>
              <a:rPr lang="en-US" sz="1600" dirty="0">
                <a:solidFill>
                  <a:srgbClr val="B2B2B2"/>
                </a:solidFill>
                <a:latin typeface="Arial(body)"/>
                <a:cs typeface="Arial" panose="020B0604020202020204" pitchFamily="34" charset="0"/>
              </a:rPr>
              <a:t>2</a:t>
            </a:r>
          </a:p>
        </p:txBody>
      </p:sp>
      <p:sp>
        <p:nvSpPr>
          <p:cNvPr id="57" name="TextBox 56">
            <a:extLst>
              <a:ext uri="{FF2B5EF4-FFF2-40B4-BE49-F238E27FC236}">
                <a16:creationId xmlns:a16="http://schemas.microsoft.com/office/drawing/2014/main" id="{52A86D56-E48D-4F75-8E2E-8765E5935449}"/>
              </a:ext>
            </a:extLst>
          </p:cNvPr>
          <p:cNvSpPr txBox="1"/>
          <p:nvPr/>
        </p:nvSpPr>
        <p:spPr>
          <a:xfrm>
            <a:off x="3150784" y="5161080"/>
            <a:ext cx="916693" cy="369332"/>
          </a:xfrm>
          <a:prstGeom prst="rect">
            <a:avLst/>
          </a:prstGeom>
          <a:noFill/>
        </p:spPr>
        <p:txBody>
          <a:bodyPr wrap="square">
            <a:spAutoFit/>
          </a:bodyPr>
          <a:lstStyle/>
          <a:p>
            <a:r>
              <a:rPr lang="en-US" sz="1600" dirty="0">
                <a:solidFill>
                  <a:srgbClr val="B2B2B2"/>
                </a:solidFill>
                <a:latin typeface="Arial(body)"/>
                <a:cs typeface="Arial" panose="020B0604020202020204" pitchFamily="34" charset="0"/>
              </a:rPr>
              <a:t>Light</a:t>
            </a:r>
            <a:r>
              <a:rPr lang="en-US" dirty="0"/>
              <a:t> </a:t>
            </a:r>
            <a:r>
              <a:rPr lang="en-US" sz="1600" dirty="0">
                <a:solidFill>
                  <a:srgbClr val="B2B2B2"/>
                </a:solidFill>
                <a:latin typeface="Arial(body)"/>
                <a:cs typeface="Arial" panose="020B0604020202020204" pitchFamily="34" charset="0"/>
              </a:rPr>
              <a:t>3</a:t>
            </a:r>
          </a:p>
        </p:txBody>
      </p:sp>
    </p:spTree>
    <p:extLst>
      <p:ext uri="{BB962C8B-B14F-4D97-AF65-F5344CB8AC3E}">
        <p14:creationId xmlns:p14="http://schemas.microsoft.com/office/powerpoint/2010/main" val="2379780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DAE210-8F12-4B39-ABD1-D755071EE164}"/>
              </a:ext>
            </a:extLst>
          </p:cNvPr>
          <p:cNvGrpSpPr/>
          <p:nvPr/>
        </p:nvGrpSpPr>
        <p:grpSpPr>
          <a:xfrm>
            <a:off x="626161" y="1252737"/>
            <a:ext cx="10939678" cy="4352526"/>
            <a:chOff x="254227" y="933475"/>
            <a:chExt cx="10939678" cy="4352526"/>
          </a:xfrm>
        </p:grpSpPr>
        <p:pic>
          <p:nvPicPr>
            <p:cNvPr id="39" name="Picture 38">
              <a:extLst>
                <a:ext uri="{FF2B5EF4-FFF2-40B4-BE49-F238E27FC236}">
                  <a16:creationId xmlns:a16="http://schemas.microsoft.com/office/drawing/2014/main" id="{5C1C1CC6-B0F4-4DFB-80B6-B9086EC35F2D}"/>
                </a:ext>
              </a:extLst>
            </p:cNvPr>
            <p:cNvPicPr>
              <a:picLocks noChangeAspect="1"/>
            </p:cNvPicPr>
            <p:nvPr/>
          </p:nvPicPr>
          <p:blipFill>
            <a:blip r:embed="rId2"/>
            <a:stretch>
              <a:fillRect/>
            </a:stretch>
          </p:blipFill>
          <p:spPr>
            <a:xfrm>
              <a:off x="254227" y="1582994"/>
              <a:ext cx="5404116" cy="3194366"/>
            </a:xfrm>
            <a:prstGeom prst="rect">
              <a:avLst/>
            </a:prstGeom>
          </p:spPr>
        </p:pic>
        <p:pic>
          <p:nvPicPr>
            <p:cNvPr id="40" name="Picture 39">
              <a:extLst>
                <a:ext uri="{FF2B5EF4-FFF2-40B4-BE49-F238E27FC236}">
                  <a16:creationId xmlns:a16="http://schemas.microsoft.com/office/drawing/2014/main" id="{07A72B43-EB18-4B4D-9E2B-CAD2AA3A338C}"/>
                </a:ext>
              </a:extLst>
            </p:cNvPr>
            <p:cNvPicPr>
              <a:picLocks noChangeAspect="1"/>
            </p:cNvPicPr>
            <p:nvPr/>
          </p:nvPicPr>
          <p:blipFill>
            <a:blip r:embed="rId3"/>
            <a:stretch>
              <a:fillRect/>
            </a:stretch>
          </p:blipFill>
          <p:spPr>
            <a:xfrm>
              <a:off x="5789789" y="1582994"/>
              <a:ext cx="5404116" cy="3194366"/>
            </a:xfrm>
            <a:prstGeom prst="rect">
              <a:avLst/>
            </a:prstGeom>
          </p:spPr>
        </p:pic>
        <p:grpSp>
          <p:nvGrpSpPr>
            <p:cNvPr id="41" name="Group 40">
              <a:extLst>
                <a:ext uri="{FF2B5EF4-FFF2-40B4-BE49-F238E27FC236}">
                  <a16:creationId xmlns:a16="http://schemas.microsoft.com/office/drawing/2014/main" id="{AA38DC08-2059-4B62-A51E-EFD7931F535E}"/>
                </a:ext>
              </a:extLst>
            </p:cNvPr>
            <p:cNvGrpSpPr/>
            <p:nvPr/>
          </p:nvGrpSpPr>
          <p:grpSpPr>
            <a:xfrm>
              <a:off x="7026516" y="4672755"/>
              <a:ext cx="2422286" cy="613246"/>
              <a:chOff x="4701674" y="4894418"/>
              <a:chExt cx="2422286" cy="613246"/>
            </a:xfrm>
          </p:grpSpPr>
          <p:pic>
            <p:nvPicPr>
              <p:cNvPr id="42" name="Picture 2" descr="Image result for file directory folders vector images">
                <a:extLst>
                  <a:ext uri="{FF2B5EF4-FFF2-40B4-BE49-F238E27FC236}">
                    <a16:creationId xmlns:a16="http://schemas.microsoft.com/office/drawing/2014/main" id="{67E7BEA9-031A-4E3E-A14E-41D0523E5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1674" y="4894418"/>
                <a:ext cx="588716" cy="613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B98B4207-04B1-4BA7-8FD2-148044FC643D}"/>
                  </a:ext>
                </a:extLst>
              </p:cNvPr>
              <p:cNvSpPr txBox="1"/>
              <p:nvPr/>
            </p:nvSpPr>
            <p:spPr>
              <a:xfrm>
                <a:off x="5251097" y="5029242"/>
                <a:ext cx="1872863" cy="369332"/>
              </a:xfrm>
              <a:prstGeom prst="rect">
                <a:avLst/>
              </a:prstGeom>
              <a:noFill/>
            </p:spPr>
            <p:txBody>
              <a:bodyPr wrap="square" rtlCol="0">
                <a:spAutoFit/>
              </a:bodyPr>
              <a:lstStyle/>
              <a:p>
                <a:r>
                  <a:rPr lang="en-US" dirty="0">
                    <a:solidFill>
                      <a:srgbClr val="B2B2B2"/>
                    </a:solidFill>
                  </a:rPr>
                  <a:t>light_switch2 /</a:t>
                </a:r>
              </a:p>
            </p:txBody>
          </p:sp>
        </p:grpSp>
        <p:grpSp>
          <p:nvGrpSpPr>
            <p:cNvPr id="44" name="Group 43">
              <a:extLst>
                <a:ext uri="{FF2B5EF4-FFF2-40B4-BE49-F238E27FC236}">
                  <a16:creationId xmlns:a16="http://schemas.microsoft.com/office/drawing/2014/main" id="{861ADCB5-D1F1-4C9F-92D4-B31FFC658CEB}"/>
                </a:ext>
              </a:extLst>
            </p:cNvPr>
            <p:cNvGrpSpPr/>
            <p:nvPr/>
          </p:nvGrpSpPr>
          <p:grpSpPr>
            <a:xfrm>
              <a:off x="1532057" y="4672755"/>
              <a:ext cx="2422286" cy="613246"/>
              <a:chOff x="4701674" y="4917032"/>
              <a:chExt cx="2422286" cy="613246"/>
            </a:xfrm>
          </p:grpSpPr>
          <p:pic>
            <p:nvPicPr>
              <p:cNvPr id="45" name="Picture 2" descr="Image result for file directory folders vector images">
                <a:extLst>
                  <a:ext uri="{FF2B5EF4-FFF2-40B4-BE49-F238E27FC236}">
                    <a16:creationId xmlns:a16="http://schemas.microsoft.com/office/drawing/2014/main" id="{1D9DF7D9-26CD-41C4-B7AB-62EACE618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1674" y="4917032"/>
                <a:ext cx="588716" cy="61324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45F8107-4802-4879-A657-67FC89EF8FD8}"/>
                  </a:ext>
                </a:extLst>
              </p:cNvPr>
              <p:cNvSpPr txBox="1"/>
              <p:nvPr/>
            </p:nvSpPr>
            <p:spPr>
              <a:xfrm>
                <a:off x="5251097" y="5026122"/>
                <a:ext cx="1872863" cy="369332"/>
              </a:xfrm>
              <a:prstGeom prst="rect">
                <a:avLst/>
              </a:prstGeom>
              <a:noFill/>
            </p:spPr>
            <p:txBody>
              <a:bodyPr wrap="square" rtlCol="0">
                <a:spAutoFit/>
              </a:bodyPr>
              <a:lstStyle/>
              <a:p>
                <a:r>
                  <a:rPr lang="en-US" dirty="0">
                    <a:solidFill>
                      <a:srgbClr val="B2B2B2"/>
                    </a:solidFill>
                  </a:rPr>
                  <a:t>light_switch /</a:t>
                </a:r>
              </a:p>
            </p:txBody>
          </p:sp>
        </p:grpSp>
        <p:pic>
          <p:nvPicPr>
            <p:cNvPr id="11" name="Picture 10">
              <a:extLst>
                <a:ext uri="{FF2B5EF4-FFF2-40B4-BE49-F238E27FC236}">
                  <a16:creationId xmlns:a16="http://schemas.microsoft.com/office/drawing/2014/main" id="{FA8DC90C-E0DB-41BF-91CE-3D18B5E72A25}"/>
                </a:ext>
              </a:extLst>
            </p:cNvPr>
            <p:cNvPicPr>
              <a:picLocks noChangeAspect="1"/>
            </p:cNvPicPr>
            <p:nvPr/>
          </p:nvPicPr>
          <p:blipFill>
            <a:blip r:embed="rId5"/>
            <a:stretch>
              <a:fillRect/>
            </a:stretch>
          </p:blipFill>
          <p:spPr>
            <a:xfrm>
              <a:off x="4806404" y="1594073"/>
              <a:ext cx="416933" cy="612636"/>
            </a:xfrm>
            <a:prstGeom prst="rect">
              <a:avLst/>
            </a:prstGeom>
          </p:spPr>
        </p:pic>
        <p:pic>
          <p:nvPicPr>
            <p:cNvPr id="12" name="Picture 11">
              <a:extLst>
                <a:ext uri="{FF2B5EF4-FFF2-40B4-BE49-F238E27FC236}">
                  <a16:creationId xmlns:a16="http://schemas.microsoft.com/office/drawing/2014/main" id="{9F21EFE3-C995-4389-B1F3-D8573D597673}"/>
                </a:ext>
              </a:extLst>
            </p:cNvPr>
            <p:cNvPicPr>
              <a:picLocks noChangeAspect="1"/>
            </p:cNvPicPr>
            <p:nvPr/>
          </p:nvPicPr>
          <p:blipFill>
            <a:blip r:embed="rId5"/>
            <a:stretch>
              <a:fillRect/>
            </a:stretch>
          </p:blipFill>
          <p:spPr>
            <a:xfrm>
              <a:off x="5117123" y="2748170"/>
              <a:ext cx="416933" cy="612636"/>
            </a:xfrm>
            <a:prstGeom prst="rect">
              <a:avLst/>
            </a:prstGeom>
          </p:spPr>
        </p:pic>
        <p:pic>
          <p:nvPicPr>
            <p:cNvPr id="13" name="Picture 12">
              <a:extLst>
                <a:ext uri="{FF2B5EF4-FFF2-40B4-BE49-F238E27FC236}">
                  <a16:creationId xmlns:a16="http://schemas.microsoft.com/office/drawing/2014/main" id="{4B3FC4F6-DB40-45CA-9A3B-189C952D95C6}"/>
                </a:ext>
              </a:extLst>
            </p:cNvPr>
            <p:cNvPicPr>
              <a:picLocks noChangeAspect="1"/>
            </p:cNvPicPr>
            <p:nvPr/>
          </p:nvPicPr>
          <p:blipFill>
            <a:blip r:embed="rId5"/>
            <a:stretch>
              <a:fillRect/>
            </a:stretch>
          </p:blipFill>
          <p:spPr>
            <a:xfrm>
              <a:off x="4806404" y="3902267"/>
              <a:ext cx="416933" cy="612636"/>
            </a:xfrm>
            <a:prstGeom prst="rect">
              <a:avLst/>
            </a:prstGeom>
          </p:spPr>
        </p:pic>
        <p:pic>
          <p:nvPicPr>
            <p:cNvPr id="14" name="Picture 13">
              <a:extLst>
                <a:ext uri="{FF2B5EF4-FFF2-40B4-BE49-F238E27FC236}">
                  <a16:creationId xmlns:a16="http://schemas.microsoft.com/office/drawing/2014/main" id="{F6B0549B-5AC9-4E4D-9AD7-B3466BC9F5CE}"/>
                </a:ext>
              </a:extLst>
            </p:cNvPr>
            <p:cNvPicPr>
              <a:picLocks noChangeAspect="1"/>
            </p:cNvPicPr>
            <p:nvPr/>
          </p:nvPicPr>
          <p:blipFill>
            <a:blip r:embed="rId5"/>
            <a:stretch>
              <a:fillRect/>
            </a:stretch>
          </p:blipFill>
          <p:spPr>
            <a:xfrm>
              <a:off x="10346070" y="1611828"/>
              <a:ext cx="416933" cy="612636"/>
            </a:xfrm>
            <a:prstGeom prst="rect">
              <a:avLst/>
            </a:prstGeom>
          </p:spPr>
        </p:pic>
        <p:pic>
          <p:nvPicPr>
            <p:cNvPr id="15" name="Picture 14">
              <a:extLst>
                <a:ext uri="{FF2B5EF4-FFF2-40B4-BE49-F238E27FC236}">
                  <a16:creationId xmlns:a16="http://schemas.microsoft.com/office/drawing/2014/main" id="{D8BFCBC1-D1A7-43CB-919D-7AE9E157F3BE}"/>
                </a:ext>
              </a:extLst>
            </p:cNvPr>
            <p:cNvPicPr>
              <a:picLocks noChangeAspect="1"/>
            </p:cNvPicPr>
            <p:nvPr/>
          </p:nvPicPr>
          <p:blipFill>
            <a:blip r:embed="rId5"/>
            <a:stretch>
              <a:fillRect/>
            </a:stretch>
          </p:blipFill>
          <p:spPr>
            <a:xfrm>
              <a:off x="10656789" y="2757048"/>
              <a:ext cx="416933" cy="612636"/>
            </a:xfrm>
            <a:prstGeom prst="rect">
              <a:avLst/>
            </a:prstGeom>
          </p:spPr>
        </p:pic>
        <p:pic>
          <p:nvPicPr>
            <p:cNvPr id="16" name="Picture 15">
              <a:extLst>
                <a:ext uri="{FF2B5EF4-FFF2-40B4-BE49-F238E27FC236}">
                  <a16:creationId xmlns:a16="http://schemas.microsoft.com/office/drawing/2014/main" id="{28863BEB-991F-413A-AE5D-2FD74D23D42E}"/>
                </a:ext>
              </a:extLst>
            </p:cNvPr>
            <p:cNvPicPr>
              <a:picLocks noChangeAspect="1"/>
            </p:cNvPicPr>
            <p:nvPr/>
          </p:nvPicPr>
          <p:blipFill>
            <a:blip r:embed="rId5"/>
            <a:stretch>
              <a:fillRect/>
            </a:stretch>
          </p:blipFill>
          <p:spPr>
            <a:xfrm>
              <a:off x="10354948" y="3893389"/>
              <a:ext cx="416933" cy="612636"/>
            </a:xfrm>
            <a:prstGeom prst="rect">
              <a:avLst/>
            </a:prstGeom>
          </p:spPr>
        </p:pic>
        <p:sp>
          <p:nvSpPr>
            <p:cNvPr id="17" name="TextBox 16">
              <a:extLst>
                <a:ext uri="{FF2B5EF4-FFF2-40B4-BE49-F238E27FC236}">
                  <a16:creationId xmlns:a16="http://schemas.microsoft.com/office/drawing/2014/main" id="{492DFA85-4095-4CDD-9760-FA62849F177E}"/>
                </a:ext>
              </a:extLst>
            </p:cNvPr>
            <p:cNvSpPr txBox="1"/>
            <p:nvPr/>
          </p:nvSpPr>
          <p:spPr>
            <a:xfrm>
              <a:off x="1908055" y="933475"/>
              <a:ext cx="1192493" cy="369332"/>
            </a:xfrm>
            <a:prstGeom prst="rect">
              <a:avLst/>
            </a:prstGeom>
            <a:noFill/>
          </p:spPr>
          <p:txBody>
            <a:bodyPr wrap="square" rtlCol="0">
              <a:spAutoFit/>
            </a:bodyPr>
            <a:lstStyle/>
            <a:p>
              <a:pPr algn="ctr"/>
              <a:r>
                <a:rPr lang="en-US" dirty="0">
                  <a:solidFill>
                    <a:srgbClr val="B2B2B2"/>
                  </a:solidFill>
                </a:rPr>
                <a:t>Room One</a:t>
              </a:r>
            </a:p>
          </p:txBody>
        </p:sp>
        <p:sp>
          <p:nvSpPr>
            <p:cNvPr id="18" name="TextBox 17">
              <a:extLst>
                <a:ext uri="{FF2B5EF4-FFF2-40B4-BE49-F238E27FC236}">
                  <a16:creationId xmlns:a16="http://schemas.microsoft.com/office/drawing/2014/main" id="{A276EABE-C210-4A98-A914-E6643434630E}"/>
                </a:ext>
              </a:extLst>
            </p:cNvPr>
            <p:cNvSpPr txBox="1"/>
            <p:nvPr/>
          </p:nvSpPr>
          <p:spPr>
            <a:xfrm>
              <a:off x="7412243" y="933475"/>
              <a:ext cx="1192493" cy="369332"/>
            </a:xfrm>
            <a:prstGeom prst="rect">
              <a:avLst/>
            </a:prstGeom>
            <a:noFill/>
          </p:spPr>
          <p:txBody>
            <a:bodyPr wrap="square" rtlCol="0">
              <a:spAutoFit/>
            </a:bodyPr>
            <a:lstStyle/>
            <a:p>
              <a:pPr algn="ctr"/>
              <a:r>
                <a:rPr lang="en-US" dirty="0">
                  <a:solidFill>
                    <a:srgbClr val="B2B2B2"/>
                  </a:solidFill>
                </a:rPr>
                <a:t>Room Two</a:t>
              </a:r>
            </a:p>
          </p:txBody>
        </p:sp>
      </p:grpSp>
    </p:spTree>
    <p:extLst>
      <p:ext uri="{BB962C8B-B14F-4D97-AF65-F5344CB8AC3E}">
        <p14:creationId xmlns:p14="http://schemas.microsoft.com/office/powerpoint/2010/main" val="408950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id="{99BBD2C9-F9E9-4834-921B-179321179995}"/>
              </a:ext>
            </a:extLst>
          </p:cNvPr>
          <p:cNvPicPr>
            <a:picLocks noChangeAspect="1"/>
          </p:cNvPicPr>
          <p:nvPr/>
        </p:nvPicPr>
        <p:blipFill rotWithShape="1">
          <a:blip r:embed="rId3">
            <a:extLst>
              <a:ext uri="{28A0092B-C50C-407E-A947-70E740481C1C}">
                <a14:useLocalDpi xmlns:a14="http://schemas.microsoft.com/office/drawing/2010/main" val="0"/>
              </a:ext>
            </a:extLst>
          </a:blip>
          <a:srcRect r="4943" b="12041"/>
          <a:stretch/>
        </p:blipFill>
        <p:spPr>
          <a:xfrm rot="5400000">
            <a:off x="91500" y="3396479"/>
            <a:ext cx="3843862" cy="2205227"/>
          </a:xfrm>
          <a:prstGeom prst="rect">
            <a:avLst/>
          </a:prstGeom>
        </p:spPr>
      </p:pic>
      <p:grpSp>
        <p:nvGrpSpPr>
          <p:cNvPr id="35" name="Group 34">
            <a:extLst>
              <a:ext uri="{FF2B5EF4-FFF2-40B4-BE49-F238E27FC236}">
                <a16:creationId xmlns:a16="http://schemas.microsoft.com/office/drawing/2014/main" id="{501834DF-8568-4730-AB41-79BB2523EBA6}"/>
              </a:ext>
            </a:extLst>
          </p:cNvPr>
          <p:cNvGrpSpPr/>
          <p:nvPr/>
        </p:nvGrpSpPr>
        <p:grpSpPr>
          <a:xfrm>
            <a:off x="9379616" y="3806381"/>
            <a:ext cx="1916174" cy="2571980"/>
            <a:chOff x="9286952" y="2491507"/>
            <a:chExt cx="1916174" cy="2571980"/>
          </a:xfrm>
        </p:grpSpPr>
        <p:grpSp>
          <p:nvGrpSpPr>
            <p:cNvPr id="33" name="Group 32">
              <a:extLst>
                <a:ext uri="{FF2B5EF4-FFF2-40B4-BE49-F238E27FC236}">
                  <a16:creationId xmlns:a16="http://schemas.microsoft.com/office/drawing/2014/main" id="{8A076D3E-9F0F-4E19-A781-4F434C47CBB1}"/>
                </a:ext>
              </a:extLst>
            </p:cNvPr>
            <p:cNvGrpSpPr/>
            <p:nvPr/>
          </p:nvGrpSpPr>
          <p:grpSpPr>
            <a:xfrm>
              <a:off x="9286952" y="2491507"/>
              <a:ext cx="1916174" cy="2571980"/>
              <a:chOff x="9286952" y="2491507"/>
              <a:chExt cx="1916174" cy="2571980"/>
            </a:xfrm>
          </p:grpSpPr>
          <p:sp>
            <p:nvSpPr>
              <p:cNvPr id="59" name="Rectangle: Rounded Corners 58">
                <a:extLst>
                  <a:ext uri="{FF2B5EF4-FFF2-40B4-BE49-F238E27FC236}">
                    <a16:creationId xmlns:a16="http://schemas.microsoft.com/office/drawing/2014/main" id="{2B60C7EB-EFF4-4997-8B82-16771465F5C4}"/>
                  </a:ext>
                </a:extLst>
              </p:cNvPr>
              <p:cNvSpPr/>
              <p:nvPr/>
            </p:nvSpPr>
            <p:spPr>
              <a:xfrm>
                <a:off x="9286952" y="2886345"/>
                <a:ext cx="1916174" cy="2177142"/>
              </a:xfrm>
              <a:prstGeom prst="roundRect">
                <a:avLst>
                  <a:gd name="adj" fmla="val 7043"/>
                </a:avLst>
              </a:prstGeom>
              <a:solidFill>
                <a:srgbClr val="FFFF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 name="Group 113">
                <a:extLst>
                  <a:ext uri="{FF2B5EF4-FFF2-40B4-BE49-F238E27FC236}">
                    <a16:creationId xmlns:a16="http://schemas.microsoft.com/office/drawing/2014/main" id="{A48F9620-1224-4D83-80FE-43D465CAA992}"/>
                  </a:ext>
                </a:extLst>
              </p:cNvPr>
              <p:cNvGrpSpPr/>
              <p:nvPr/>
            </p:nvGrpSpPr>
            <p:grpSpPr>
              <a:xfrm>
                <a:off x="9381731" y="2491507"/>
                <a:ext cx="1726615" cy="584775"/>
                <a:chOff x="8723506" y="2732035"/>
                <a:chExt cx="2650738" cy="584775"/>
              </a:xfrm>
            </p:grpSpPr>
            <p:sp>
              <p:nvSpPr>
                <p:cNvPr id="60" name="Rectangle 59">
                  <a:extLst>
                    <a:ext uri="{FF2B5EF4-FFF2-40B4-BE49-F238E27FC236}">
                      <a16:creationId xmlns:a16="http://schemas.microsoft.com/office/drawing/2014/main" id="{FBBE7B07-F38D-443B-9CA5-28CAA2A85E81}"/>
                    </a:ext>
                  </a:extLst>
                </p:cNvPr>
                <p:cNvSpPr/>
                <p:nvPr/>
              </p:nvSpPr>
              <p:spPr>
                <a:xfrm>
                  <a:off x="8723506" y="2837693"/>
                  <a:ext cx="2650738" cy="3734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DCD7E79-C4F7-4A45-8D43-7766F2627E97}"/>
                    </a:ext>
                  </a:extLst>
                </p:cNvPr>
                <p:cNvSpPr txBox="1"/>
                <p:nvPr/>
              </p:nvSpPr>
              <p:spPr>
                <a:xfrm>
                  <a:off x="8831455" y="2732035"/>
                  <a:ext cx="2411340" cy="584775"/>
                </a:xfrm>
                <a:prstGeom prst="rect">
                  <a:avLst/>
                </a:prstGeom>
                <a:noFill/>
              </p:spPr>
              <p:txBody>
                <a:bodyPr wrap="square" rtlCol="0">
                  <a:spAutoFit/>
                </a:bodyPr>
                <a:lstStyle/>
                <a:p>
                  <a:pPr algn="ctr"/>
                  <a:r>
                    <a:rPr lang="en-US" sz="1600" dirty="0">
                      <a:solidFill>
                        <a:schemeClr val="tx1">
                          <a:lumMod val="60000"/>
                          <a:lumOff val="40000"/>
                        </a:schemeClr>
                      </a:solidFill>
                    </a:rPr>
                    <a:t>Web Application </a:t>
                  </a:r>
                </a:p>
                <a:p>
                  <a:pPr algn="ctr"/>
                  <a:r>
                    <a:rPr lang="en-US" sz="1600" dirty="0">
                      <a:solidFill>
                        <a:schemeClr val="tx1">
                          <a:lumMod val="60000"/>
                          <a:lumOff val="40000"/>
                        </a:schemeClr>
                      </a:solidFill>
                    </a:rPr>
                    <a:t>Dashboard</a:t>
                  </a:r>
                </a:p>
              </p:txBody>
            </p:sp>
          </p:grpSp>
        </p:grpSp>
        <p:grpSp>
          <p:nvGrpSpPr>
            <p:cNvPr id="68" name="Group 67">
              <a:extLst>
                <a:ext uri="{FF2B5EF4-FFF2-40B4-BE49-F238E27FC236}">
                  <a16:creationId xmlns:a16="http://schemas.microsoft.com/office/drawing/2014/main" id="{60C4659D-0122-4E01-84E8-A3096EAC6281}"/>
                </a:ext>
              </a:extLst>
            </p:cNvPr>
            <p:cNvGrpSpPr/>
            <p:nvPr/>
          </p:nvGrpSpPr>
          <p:grpSpPr>
            <a:xfrm>
              <a:off x="9611883" y="3382602"/>
              <a:ext cx="1302950" cy="380421"/>
              <a:chOff x="8712675" y="4640087"/>
              <a:chExt cx="1302950" cy="380421"/>
            </a:xfrm>
          </p:grpSpPr>
          <p:grpSp>
            <p:nvGrpSpPr>
              <p:cNvPr id="65" name="Group 64">
                <a:extLst>
                  <a:ext uri="{FF2B5EF4-FFF2-40B4-BE49-F238E27FC236}">
                    <a16:creationId xmlns:a16="http://schemas.microsoft.com/office/drawing/2014/main" id="{71EDFE0B-0105-48B3-872C-B137263F348A}"/>
                  </a:ext>
                </a:extLst>
              </p:cNvPr>
              <p:cNvGrpSpPr/>
              <p:nvPr/>
            </p:nvGrpSpPr>
            <p:grpSpPr>
              <a:xfrm>
                <a:off x="9410153" y="4640087"/>
                <a:ext cx="605472" cy="380421"/>
                <a:chOff x="9319261" y="4639253"/>
                <a:chExt cx="605472" cy="380421"/>
              </a:xfrm>
            </p:grpSpPr>
            <p:sp>
              <p:nvSpPr>
                <p:cNvPr id="64" name="Rectangle: Rounded Corners 63">
                  <a:extLst>
                    <a:ext uri="{FF2B5EF4-FFF2-40B4-BE49-F238E27FC236}">
                      <a16:creationId xmlns:a16="http://schemas.microsoft.com/office/drawing/2014/main" id="{56CF7F00-CCB8-4C29-938B-B81A2D36BCF9}"/>
                    </a:ext>
                  </a:extLst>
                </p:cNvPr>
                <p:cNvSpPr/>
                <p:nvPr/>
              </p:nvSpPr>
              <p:spPr>
                <a:xfrm>
                  <a:off x="9319261" y="4639253"/>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12F2239D-6309-497E-925F-C4A8DE42A2F7}"/>
                    </a:ext>
                  </a:extLst>
                </p:cNvPr>
                <p:cNvPicPr>
                  <a:picLocks noChangeAspect="1"/>
                </p:cNvPicPr>
                <p:nvPr/>
              </p:nvPicPr>
              <p:blipFill rotWithShape="1">
                <a:blip r:embed="rId4"/>
                <a:srcRect l="9391" t="17118" r="9517" b="15655"/>
                <a:stretch/>
              </p:blipFill>
              <p:spPr>
                <a:xfrm>
                  <a:off x="9330117" y="4652010"/>
                  <a:ext cx="581026" cy="356576"/>
                </a:xfrm>
                <a:prstGeom prst="rect">
                  <a:avLst/>
                </a:prstGeom>
              </p:spPr>
            </p:pic>
          </p:grpSp>
          <p:grpSp>
            <p:nvGrpSpPr>
              <p:cNvPr id="67" name="Group 66">
                <a:extLst>
                  <a:ext uri="{FF2B5EF4-FFF2-40B4-BE49-F238E27FC236}">
                    <a16:creationId xmlns:a16="http://schemas.microsoft.com/office/drawing/2014/main" id="{8DB451C7-71F2-4567-BB23-3FB9DF049250}"/>
                  </a:ext>
                </a:extLst>
              </p:cNvPr>
              <p:cNvGrpSpPr/>
              <p:nvPr/>
            </p:nvGrpSpPr>
            <p:grpSpPr>
              <a:xfrm>
                <a:off x="8712675" y="4640087"/>
                <a:ext cx="605472" cy="380421"/>
                <a:chOff x="8712675" y="4640087"/>
                <a:chExt cx="605472" cy="380421"/>
              </a:xfrm>
            </p:grpSpPr>
            <p:pic>
              <p:nvPicPr>
                <p:cNvPr id="57" name="Picture 56">
                  <a:extLst>
                    <a:ext uri="{FF2B5EF4-FFF2-40B4-BE49-F238E27FC236}">
                      <a16:creationId xmlns:a16="http://schemas.microsoft.com/office/drawing/2014/main" id="{76D7320C-5D2C-432E-893A-82E1C442A256}"/>
                    </a:ext>
                  </a:extLst>
                </p:cNvPr>
                <p:cNvPicPr>
                  <a:picLocks noChangeAspect="1"/>
                </p:cNvPicPr>
                <p:nvPr/>
              </p:nvPicPr>
              <p:blipFill rotWithShape="1">
                <a:blip r:embed="rId5"/>
                <a:srcRect l="9021" t="11376" r="9030" b="13186"/>
                <a:stretch/>
              </p:blipFill>
              <p:spPr>
                <a:xfrm>
                  <a:off x="8724899" y="4652010"/>
                  <a:ext cx="581025" cy="356576"/>
                </a:xfrm>
                <a:prstGeom prst="rect">
                  <a:avLst/>
                </a:prstGeom>
              </p:spPr>
            </p:pic>
            <p:sp>
              <p:nvSpPr>
                <p:cNvPr id="66" name="Rectangle: Rounded Corners 65">
                  <a:extLst>
                    <a:ext uri="{FF2B5EF4-FFF2-40B4-BE49-F238E27FC236}">
                      <a16:creationId xmlns:a16="http://schemas.microsoft.com/office/drawing/2014/main" id="{74B84963-6278-4C5C-9EDE-14FF202106F5}"/>
                    </a:ext>
                  </a:extLst>
                </p:cNvPr>
                <p:cNvSpPr/>
                <p:nvPr/>
              </p:nvSpPr>
              <p:spPr>
                <a:xfrm>
                  <a:off x="8712675" y="4640087"/>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76C46364-52BE-49A9-83E5-FA0B64798F6B}"/>
                </a:ext>
              </a:extLst>
            </p:cNvPr>
            <p:cNvGrpSpPr/>
            <p:nvPr/>
          </p:nvGrpSpPr>
          <p:grpSpPr>
            <a:xfrm>
              <a:off x="9611883" y="3856401"/>
              <a:ext cx="1302950" cy="380421"/>
              <a:chOff x="8712675" y="4640087"/>
              <a:chExt cx="1302950" cy="380421"/>
            </a:xfrm>
          </p:grpSpPr>
          <p:grpSp>
            <p:nvGrpSpPr>
              <p:cNvPr id="79" name="Group 78">
                <a:extLst>
                  <a:ext uri="{FF2B5EF4-FFF2-40B4-BE49-F238E27FC236}">
                    <a16:creationId xmlns:a16="http://schemas.microsoft.com/office/drawing/2014/main" id="{144133B0-2CED-4675-9249-08BD6BC40458}"/>
                  </a:ext>
                </a:extLst>
              </p:cNvPr>
              <p:cNvGrpSpPr/>
              <p:nvPr/>
            </p:nvGrpSpPr>
            <p:grpSpPr>
              <a:xfrm>
                <a:off x="9410153" y="4640087"/>
                <a:ext cx="605472" cy="380421"/>
                <a:chOff x="9319261" y="4639253"/>
                <a:chExt cx="605472" cy="380421"/>
              </a:xfrm>
            </p:grpSpPr>
            <p:sp>
              <p:nvSpPr>
                <p:cNvPr id="83" name="Rectangle: Rounded Corners 82">
                  <a:extLst>
                    <a:ext uri="{FF2B5EF4-FFF2-40B4-BE49-F238E27FC236}">
                      <a16:creationId xmlns:a16="http://schemas.microsoft.com/office/drawing/2014/main" id="{C9081309-48E1-412C-ACE2-F936B924B2BC}"/>
                    </a:ext>
                  </a:extLst>
                </p:cNvPr>
                <p:cNvSpPr/>
                <p:nvPr/>
              </p:nvSpPr>
              <p:spPr>
                <a:xfrm>
                  <a:off x="9319261" y="4639253"/>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4B2B7867-918F-4F54-8962-2C0FD48CE759}"/>
                    </a:ext>
                  </a:extLst>
                </p:cNvPr>
                <p:cNvPicPr>
                  <a:picLocks noChangeAspect="1"/>
                </p:cNvPicPr>
                <p:nvPr/>
              </p:nvPicPr>
              <p:blipFill rotWithShape="1">
                <a:blip r:embed="rId4"/>
                <a:srcRect l="9391" t="17118" r="9517" b="15655"/>
                <a:stretch/>
              </p:blipFill>
              <p:spPr>
                <a:xfrm>
                  <a:off x="9330117" y="4652010"/>
                  <a:ext cx="581026" cy="356576"/>
                </a:xfrm>
                <a:prstGeom prst="rect">
                  <a:avLst/>
                </a:prstGeom>
              </p:spPr>
            </p:pic>
          </p:grpSp>
          <p:grpSp>
            <p:nvGrpSpPr>
              <p:cNvPr id="80" name="Group 79">
                <a:extLst>
                  <a:ext uri="{FF2B5EF4-FFF2-40B4-BE49-F238E27FC236}">
                    <a16:creationId xmlns:a16="http://schemas.microsoft.com/office/drawing/2014/main" id="{6B6FFFF0-F4AA-4D1F-8F52-3FE56B3E4F4B}"/>
                  </a:ext>
                </a:extLst>
              </p:cNvPr>
              <p:cNvGrpSpPr/>
              <p:nvPr/>
            </p:nvGrpSpPr>
            <p:grpSpPr>
              <a:xfrm>
                <a:off x="8712675" y="4640087"/>
                <a:ext cx="605472" cy="380421"/>
                <a:chOff x="8712675" y="4640087"/>
                <a:chExt cx="605472" cy="380421"/>
              </a:xfrm>
            </p:grpSpPr>
            <p:pic>
              <p:nvPicPr>
                <p:cNvPr id="81" name="Picture 80">
                  <a:extLst>
                    <a:ext uri="{FF2B5EF4-FFF2-40B4-BE49-F238E27FC236}">
                      <a16:creationId xmlns:a16="http://schemas.microsoft.com/office/drawing/2014/main" id="{0B23AD21-A7B9-4659-B4F5-CE9BF68D89C4}"/>
                    </a:ext>
                  </a:extLst>
                </p:cNvPr>
                <p:cNvPicPr>
                  <a:picLocks noChangeAspect="1"/>
                </p:cNvPicPr>
                <p:nvPr/>
              </p:nvPicPr>
              <p:blipFill rotWithShape="1">
                <a:blip r:embed="rId5"/>
                <a:srcRect l="9021" t="11376" r="9030" b="13186"/>
                <a:stretch/>
              </p:blipFill>
              <p:spPr>
                <a:xfrm>
                  <a:off x="8724899" y="4652010"/>
                  <a:ext cx="581025" cy="356576"/>
                </a:xfrm>
                <a:prstGeom prst="rect">
                  <a:avLst/>
                </a:prstGeom>
              </p:spPr>
            </p:pic>
            <p:sp>
              <p:nvSpPr>
                <p:cNvPr id="82" name="Rectangle: Rounded Corners 81">
                  <a:extLst>
                    <a:ext uri="{FF2B5EF4-FFF2-40B4-BE49-F238E27FC236}">
                      <a16:creationId xmlns:a16="http://schemas.microsoft.com/office/drawing/2014/main" id="{C4BE8344-CBBF-43FF-BD51-21D7D2E16EBE}"/>
                    </a:ext>
                  </a:extLst>
                </p:cNvPr>
                <p:cNvSpPr/>
                <p:nvPr/>
              </p:nvSpPr>
              <p:spPr>
                <a:xfrm>
                  <a:off x="8712675" y="4640087"/>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A77B7965-66EE-4D90-B313-3CBE6B3944C2}"/>
                </a:ext>
              </a:extLst>
            </p:cNvPr>
            <p:cNvGrpSpPr/>
            <p:nvPr/>
          </p:nvGrpSpPr>
          <p:grpSpPr>
            <a:xfrm>
              <a:off x="9611883" y="4330200"/>
              <a:ext cx="1302950" cy="380421"/>
              <a:chOff x="8712675" y="4640087"/>
              <a:chExt cx="1302950" cy="380421"/>
            </a:xfrm>
          </p:grpSpPr>
          <p:grpSp>
            <p:nvGrpSpPr>
              <p:cNvPr id="86" name="Group 85">
                <a:extLst>
                  <a:ext uri="{FF2B5EF4-FFF2-40B4-BE49-F238E27FC236}">
                    <a16:creationId xmlns:a16="http://schemas.microsoft.com/office/drawing/2014/main" id="{1FC49405-4F03-4874-A2BE-1396AFA4B211}"/>
                  </a:ext>
                </a:extLst>
              </p:cNvPr>
              <p:cNvGrpSpPr/>
              <p:nvPr/>
            </p:nvGrpSpPr>
            <p:grpSpPr>
              <a:xfrm>
                <a:off x="9410153" y="4640087"/>
                <a:ext cx="605472" cy="380421"/>
                <a:chOff x="9319261" y="4639253"/>
                <a:chExt cx="605472" cy="380421"/>
              </a:xfrm>
            </p:grpSpPr>
            <p:sp>
              <p:nvSpPr>
                <p:cNvPr id="90" name="Rectangle: Rounded Corners 89">
                  <a:extLst>
                    <a:ext uri="{FF2B5EF4-FFF2-40B4-BE49-F238E27FC236}">
                      <a16:creationId xmlns:a16="http://schemas.microsoft.com/office/drawing/2014/main" id="{8282F993-7D10-4B46-A81C-9095E1006EB7}"/>
                    </a:ext>
                  </a:extLst>
                </p:cNvPr>
                <p:cNvSpPr/>
                <p:nvPr/>
              </p:nvSpPr>
              <p:spPr>
                <a:xfrm>
                  <a:off x="9319261" y="4639253"/>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0F172620-B93F-4EAF-ABDD-632EB03C3123}"/>
                    </a:ext>
                  </a:extLst>
                </p:cNvPr>
                <p:cNvPicPr>
                  <a:picLocks noChangeAspect="1"/>
                </p:cNvPicPr>
                <p:nvPr/>
              </p:nvPicPr>
              <p:blipFill rotWithShape="1">
                <a:blip r:embed="rId4"/>
                <a:srcRect l="9391" t="17118" r="9517" b="15655"/>
                <a:stretch/>
              </p:blipFill>
              <p:spPr>
                <a:xfrm>
                  <a:off x="9330117" y="4652010"/>
                  <a:ext cx="581026" cy="356576"/>
                </a:xfrm>
                <a:prstGeom prst="rect">
                  <a:avLst/>
                </a:prstGeom>
              </p:spPr>
            </p:pic>
          </p:grpSp>
          <p:grpSp>
            <p:nvGrpSpPr>
              <p:cNvPr id="87" name="Group 86">
                <a:extLst>
                  <a:ext uri="{FF2B5EF4-FFF2-40B4-BE49-F238E27FC236}">
                    <a16:creationId xmlns:a16="http://schemas.microsoft.com/office/drawing/2014/main" id="{3C4DDDC2-52D6-448D-B970-CE657489FDED}"/>
                  </a:ext>
                </a:extLst>
              </p:cNvPr>
              <p:cNvGrpSpPr/>
              <p:nvPr/>
            </p:nvGrpSpPr>
            <p:grpSpPr>
              <a:xfrm>
                <a:off x="8712675" y="4640087"/>
                <a:ext cx="605472" cy="380421"/>
                <a:chOff x="8712675" y="4640087"/>
                <a:chExt cx="605472" cy="380421"/>
              </a:xfrm>
            </p:grpSpPr>
            <p:pic>
              <p:nvPicPr>
                <p:cNvPr id="88" name="Picture 87">
                  <a:extLst>
                    <a:ext uri="{FF2B5EF4-FFF2-40B4-BE49-F238E27FC236}">
                      <a16:creationId xmlns:a16="http://schemas.microsoft.com/office/drawing/2014/main" id="{1907FC08-2235-4722-AAB3-F7D0EF9B7407}"/>
                    </a:ext>
                  </a:extLst>
                </p:cNvPr>
                <p:cNvPicPr>
                  <a:picLocks noChangeAspect="1"/>
                </p:cNvPicPr>
                <p:nvPr/>
              </p:nvPicPr>
              <p:blipFill rotWithShape="1">
                <a:blip r:embed="rId5"/>
                <a:srcRect l="9021" t="11376" r="9030" b="13186"/>
                <a:stretch/>
              </p:blipFill>
              <p:spPr>
                <a:xfrm>
                  <a:off x="8724899" y="4652010"/>
                  <a:ext cx="581025" cy="356576"/>
                </a:xfrm>
                <a:prstGeom prst="rect">
                  <a:avLst/>
                </a:prstGeom>
              </p:spPr>
            </p:pic>
            <p:sp>
              <p:nvSpPr>
                <p:cNvPr id="89" name="Rectangle: Rounded Corners 88">
                  <a:extLst>
                    <a:ext uri="{FF2B5EF4-FFF2-40B4-BE49-F238E27FC236}">
                      <a16:creationId xmlns:a16="http://schemas.microsoft.com/office/drawing/2014/main" id="{E7B884E4-D6D8-4A17-9620-EC398C3206CD}"/>
                    </a:ext>
                  </a:extLst>
                </p:cNvPr>
                <p:cNvSpPr/>
                <p:nvPr/>
              </p:nvSpPr>
              <p:spPr>
                <a:xfrm>
                  <a:off x="8712675" y="4640087"/>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4" name="Group 33">
            <a:extLst>
              <a:ext uri="{FF2B5EF4-FFF2-40B4-BE49-F238E27FC236}">
                <a16:creationId xmlns:a16="http://schemas.microsoft.com/office/drawing/2014/main" id="{FF827DA4-BA0E-4101-A0DB-1EFC6CB27848}"/>
              </a:ext>
            </a:extLst>
          </p:cNvPr>
          <p:cNvGrpSpPr/>
          <p:nvPr/>
        </p:nvGrpSpPr>
        <p:grpSpPr>
          <a:xfrm>
            <a:off x="9358380" y="3194414"/>
            <a:ext cx="2127308" cy="576073"/>
            <a:chOff x="9265716" y="1879540"/>
            <a:chExt cx="2127308" cy="576073"/>
          </a:xfrm>
        </p:grpSpPr>
        <p:pic>
          <p:nvPicPr>
            <p:cNvPr id="30" name="Graphic 29">
              <a:extLst>
                <a:ext uri="{FF2B5EF4-FFF2-40B4-BE49-F238E27FC236}">
                  <a16:creationId xmlns:a16="http://schemas.microsoft.com/office/drawing/2014/main" id="{11BA953F-EB84-44E0-8E50-F65690DE77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921" y="2011510"/>
              <a:ext cx="444103" cy="444103"/>
            </a:xfrm>
            <a:prstGeom prst="rect">
              <a:avLst/>
            </a:prstGeom>
          </p:spPr>
        </p:pic>
        <p:pic>
          <p:nvPicPr>
            <p:cNvPr id="28" name="Picture 27" descr="A picture containing drawing, room&#10;&#10;Description automatically generated">
              <a:hlinkClick r:id="rId8"/>
              <a:extLst>
                <a:ext uri="{FF2B5EF4-FFF2-40B4-BE49-F238E27FC236}">
                  <a16:creationId xmlns:a16="http://schemas.microsoft.com/office/drawing/2014/main" id="{E88530CA-E9C4-4D02-9885-C4BCDFCFEE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5716" y="1879540"/>
              <a:ext cx="1828804" cy="576073"/>
            </a:xfrm>
            <a:prstGeom prst="rect">
              <a:avLst/>
            </a:prstGeom>
          </p:spPr>
        </p:pic>
      </p:grpSp>
      <p:pic>
        <p:nvPicPr>
          <p:cNvPr id="1026" name="Picture 2" descr="Get Started - ESP32 - — ESP-IDF Programming Guide latest documentation">
            <a:extLst>
              <a:ext uri="{FF2B5EF4-FFF2-40B4-BE49-F238E27FC236}">
                <a16:creationId xmlns:a16="http://schemas.microsoft.com/office/drawing/2014/main" id="{9E2DA6F8-F8BB-44D0-B018-0FDF27AADF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861" y="1810700"/>
            <a:ext cx="2283921" cy="516659"/>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a:extLst>
              <a:ext uri="{FF2B5EF4-FFF2-40B4-BE49-F238E27FC236}">
                <a16:creationId xmlns:a16="http://schemas.microsoft.com/office/drawing/2014/main" id="{4C0F2314-4EEB-470C-9C05-B72E8682F661}"/>
              </a:ext>
            </a:extLst>
          </p:cNvPr>
          <p:cNvGrpSpPr/>
          <p:nvPr/>
        </p:nvGrpSpPr>
        <p:grpSpPr>
          <a:xfrm>
            <a:off x="508000" y="3252153"/>
            <a:ext cx="3829685" cy="3319335"/>
            <a:chOff x="508000" y="3252153"/>
            <a:chExt cx="3829685" cy="3319335"/>
          </a:xfrm>
        </p:grpSpPr>
        <p:pic>
          <p:nvPicPr>
            <p:cNvPr id="47" name="Graphic 46">
              <a:extLst>
                <a:ext uri="{FF2B5EF4-FFF2-40B4-BE49-F238E27FC236}">
                  <a16:creationId xmlns:a16="http://schemas.microsoft.com/office/drawing/2014/main" id="{2449DDAF-9EA3-4297-8726-1AA79FF20D2E}"/>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12" t="5772" r="1637"/>
            <a:stretch/>
          </p:blipFill>
          <p:spPr>
            <a:xfrm>
              <a:off x="3581400" y="6038850"/>
              <a:ext cx="756285" cy="170304"/>
            </a:xfrm>
            <a:prstGeom prst="rect">
              <a:avLst/>
            </a:prstGeom>
          </p:spPr>
        </p:pic>
        <p:pic>
          <p:nvPicPr>
            <p:cNvPr id="42" name="Picture 41">
              <a:extLst>
                <a:ext uri="{FF2B5EF4-FFF2-40B4-BE49-F238E27FC236}">
                  <a16:creationId xmlns:a16="http://schemas.microsoft.com/office/drawing/2014/main" id="{3AE7FA19-2009-47C7-820B-0FAB94F1F4F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5060" b="42169" l="84600" r="96800">
                          <a14:foregroundMark x1="87600" y1="42048" x2="87600" y2="40482"/>
                          <a14:foregroundMark x1="93300" y1="42169" x2="93300" y2="42169"/>
                          <a14:foregroundMark x1="87500" y1="26988" x2="87500" y2="22289"/>
                          <a14:foregroundMark x1="93400" y1="27590" x2="93700" y2="22289"/>
                          <a14:foregroundMark x1="87000" y1="7470" x2="93000" y2="6627"/>
                          <a14:foregroundMark x1="88100" y1="5904" x2="93300" y2="6024"/>
                          <a14:foregroundMark x1="89400" y1="5060" x2="93800" y2="12169"/>
                          <a14:foregroundMark x1="93700" y1="29759" x2="93400" y2="22410"/>
                          <a14:foregroundMark x1="87300" y1="31325" x2="88200" y2="20964"/>
                        </a14:backgroundRemoval>
                      </a14:imgEffect>
                    </a14:imgLayer>
                  </a14:imgProps>
                </a:ext>
                <a:ext uri="{28A0092B-C50C-407E-A947-70E740481C1C}">
                  <a14:useLocalDpi xmlns:a14="http://schemas.microsoft.com/office/drawing/2010/main" val="0"/>
                </a:ext>
              </a:extLst>
            </a:blip>
            <a:srcRect l="83142" t="2217" r="1641" b="55127"/>
            <a:stretch/>
          </p:blipFill>
          <p:spPr>
            <a:xfrm>
              <a:off x="3235564" y="4947075"/>
              <a:ext cx="535803" cy="1246529"/>
            </a:xfrm>
            <a:prstGeom prst="rect">
              <a:avLst/>
            </a:prstGeom>
          </p:spPr>
        </p:pic>
        <p:cxnSp>
          <p:nvCxnSpPr>
            <p:cNvPr id="50" name="Straight Connector 49">
              <a:extLst>
                <a:ext uri="{FF2B5EF4-FFF2-40B4-BE49-F238E27FC236}">
                  <a16:creationId xmlns:a16="http://schemas.microsoft.com/office/drawing/2014/main" id="{73041C38-B942-4037-AE0B-FEA033EF95CE}"/>
                </a:ext>
              </a:extLst>
            </p:cNvPr>
            <p:cNvCxnSpPr>
              <a:cxnSpLocks/>
            </p:cNvCxnSpPr>
            <p:nvPr/>
          </p:nvCxnSpPr>
          <p:spPr>
            <a:xfrm>
              <a:off x="4313301" y="6108192"/>
              <a:ext cx="0" cy="463296"/>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FC5F48D-3195-4C4E-82FC-D7EA8EB33733}"/>
                </a:ext>
              </a:extLst>
            </p:cNvPr>
            <p:cNvCxnSpPr>
              <a:cxnSpLocks/>
            </p:cNvCxnSpPr>
            <p:nvPr/>
          </p:nvCxnSpPr>
          <p:spPr>
            <a:xfrm flipH="1">
              <a:off x="508000" y="6559296"/>
              <a:ext cx="3817493" cy="12192"/>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A5B9D14-D261-47D5-BDB6-4651F23148C2}"/>
                </a:ext>
              </a:extLst>
            </p:cNvPr>
            <p:cNvCxnSpPr>
              <a:cxnSpLocks/>
            </p:cNvCxnSpPr>
            <p:nvPr/>
          </p:nvCxnSpPr>
          <p:spPr>
            <a:xfrm>
              <a:off x="520496" y="4252785"/>
              <a:ext cx="0" cy="2306511"/>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A270154-5771-43DB-8611-8351CECAD891}"/>
                </a:ext>
              </a:extLst>
            </p:cNvPr>
            <p:cNvCxnSpPr>
              <a:cxnSpLocks/>
            </p:cNvCxnSpPr>
            <p:nvPr/>
          </p:nvCxnSpPr>
          <p:spPr>
            <a:xfrm flipH="1">
              <a:off x="508000" y="4252785"/>
              <a:ext cx="517914" cy="0"/>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58B1A74-3672-4850-808B-8F8DBDD868A2}"/>
                </a:ext>
              </a:extLst>
            </p:cNvPr>
            <p:cNvCxnSpPr>
              <a:cxnSpLocks/>
            </p:cNvCxnSpPr>
            <p:nvPr/>
          </p:nvCxnSpPr>
          <p:spPr>
            <a:xfrm>
              <a:off x="2972692" y="3252153"/>
              <a:ext cx="0" cy="2856039"/>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FD382BA-DE2A-4903-9932-42A272351678}"/>
                </a:ext>
              </a:extLst>
            </p:cNvPr>
            <p:cNvCxnSpPr>
              <a:cxnSpLocks/>
            </p:cNvCxnSpPr>
            <p:nvPr/>
          </p:nvCxnSpPr>
          <p:spPr>
            <a:xfrm flipH="1" flipV="1">
              <a:off x="2729800" y="3262681"/>
              <a:ext cx="242759" cy="6694"/>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B425804-85ED-4E03-A831-4F810B431A45}"/>
                </a:ext>
              </a:extLst>
            </p:cNvPr>
            <p:cNvCxnSpPr>
              <a:cxnSpLocks/>
            </p:cNvCxnSpPr>
            <p:nvPr/>
          </p:nvCxnSpPr>
          <p:spPr>
            <a:xfrm flipH="1">
              <a:off x="2967479" y="6097494"/>
              <a:ext cx="417412" cy="0"/>
            </a:xfrm>
            <a:prstGeom prst="line">
              <a:avLst/>
            </a:prstGeom>
            <a:ln w="28575">
              <a:solidFill>
                <a:srgbClr val="ACACAC"/>
              </a:solidFill>
            </a:ln>
          </p:spPr>
          <p:style>
            <a:lnRef idx="1">
              <a:schemeClr val="accent1"/>
            </a:lnRef>
            <a:fillRef idx="0">
              <a:schemeClr val="accent1"/>
            </a:fillRef>
            <a:effectRef idx="0">
              <a:schemeClr val="accent1"/>
            </a:effectRef>
            <a:fontRef idx="minor">
              <a:schemeClr val="tx1"/>
            </a:fontRef>
          </p:style>
        </p:cxnSp>
      </p:grpSp>
      <p:pic>
        <p:nvPicPr>
          <p:cNvPr id="129" name="Picture 128" descr="A close up of a sign&#10;&#10;Description automatically generated">
            <a:extLst>
              <a:ext uri="{FF2B5EF4-FFF2-40B4-BE49-F238E27FC236}">
                <a16:creationId xmlns:a16="http://schemas.microsoft.com/office/drawing/2014/main" id="{3F78E405-C950-4DCA-A25D-8CB7CB071C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93715" y="2705473"/>
            <a:ext cx="1601670" cy="405756"/>
          </a:xfrm>
          <a:prstGeom prst="rect">
            <a:avLst/>
          </a:prstGeom>
        </p:spPr>
      </p:pic>
      <p:grpSp>
        <p:nvGrpSpPr>
          <p:cNvPr id="5" name="Group 4">
            <a:extLst>
              <a:ext uri="{FF2B5EF4-FFF2-40B4-BE49-F238E27FC236}">
                <a16:creationId xmlns:a16="http://schemas.microsoft.com/office/drawing/2014/main" id="{874C029F-4942-4156-A37B-AE5F36A49BC1}"/>
              </a:ext>
            </a:extLst>
          </p:cNvPr>
          <p:cNvGrpSpPr/>
          <p:nvPr/>
        </p:nvGrpSpPr>
        <p:grpSpPr>
          <a:xfrm>
            <a:off x="4943336" y="326302"/>
            <a:ext cx="2046395" cy="3193876"/>
            <a:chOff x="4800648" y="673088"/>
            <a:chExt cx="2046395" cy="3193876"/>
          </a:xfrm>
        </p:grpSpPr>
        <p:pic>
          <p:nvPicPr>
            <p:cNvPr id="70" name="Picture 69" descr="A picture containing sitting, white, sign&#10;&#10;Description automatically generated">
              <a:extLst>
                <a:ext uri="{FF2B5EF4-FFF2-40B4-BE49-F238E27FC236}">
                  <a16:creationId xmlns:a16="http://schemas.microsoft.com/office/drawing/2014/main" id="{8F14414D-010D-4813-906C-8F9EB64B4843}"/>
                </a:ext>
              </a:extLst>
            </p:cNvPr>
            <p:cNvPicPr>
              <a:picLocks noChangeAspect="1"/>
            </p:cNvPicPr>
            <p:nvPr/>
          </p:nvPicPr>
          <p:blipFill rotWithShape="1">
            <a:blip r:embed="rId16"/>
            <a:srcRect b="15412"/>
            <a:stretch/>
          </p:blipFill>
          <p:spPr>
            <a:xfrm>
              <a:off x="5400402" y="2113131"/>
              <a:ext cx="966796" cy="928059"/>
            </a:xfrm>
            <a:prstGeom prst="rect">
              <a:avLst/>
            </a:prstGeom>
          </p:spPr>
        </p:pic>
        <p:grpSp>
          <p:nvGrpSpPr>
            <p:cNvPr id="10" name="Group 9">
              <a:extLst>
                <a:ext uri="{FF2B5EF4-FFF2-40B4-BE49-F238E27FC236}">
                  <a16:creationId xmlns:a16="http://schemas.microsoft.com/office/drawing/2014/main" id="{96391713-59BC-4D22-930F-744F09A27B46}"/>
                </a:ext>
              </a:extLst>
            </p:cNvPr>
            <p:cNvGrpSpPr/>
            <p:nvPr/>
          </p:nvGrpSpPr>
          <p:grpSpPr>
            <a:xfrm>
              <a:off x="4888468" y="3231487"/>
              <a:ext cx="1958575" cy="635477"/>
              <a:chOff x="6285571" y="1620832"/>
              <a:chExt cx="1899424" cy="589224"/>
            </a:xfrm>
          </p:grpSpPr>
          <p:pic>
            <p:nvPicPr>
              <p:cNvPr id="4" name="Picture 3" descr="A close up of a logo&#10;&#10;Description automatically generated">
                <a:extLst>
                  <a:ext uri="{FF2B5EF4-FFF2-40B4-BE49-F238E27FC236}">
                    <a16:creationId xmlns:a16="http://schemas.microsoft.com/office/drawing/2014/main" id="{8A15255B-9156-40D2-81F1-073BB334FB7B}"/>
                  </a:ext>
                </a:extLst>
              </p:cNvPr>
              <p:cNvPicPr>
                <a:picLocks noChangeAspect="1"/>
              </p:cNvPicPr>
              <p:nvPr/>
            </p:nvPicPr>
            <p:blipFill rotWithShape="1">
              <a:blip r:embed="rId17">
                <a:extLst>
                  <a:ext uri="{28A0092B-C50C-407E-A947-70E740481C1C}">
                    <a14:useLocalDpi xmlns:a14="http://schemas.microsoft.com/office/drawing/2010/main" val="0"/>
                  </a:ext>
                </a:extLst>
              </a:blip>
              <a:srcRect l="23537" t="59217" r="24296" b="31649"/>
              <a:stretch/>
            </p:blipFill>
            <p:spPr>
              <a:xfrm>
                <a:off x="6285571" y="1620832"/>
                <a:ext cx="1899424" cy="332584"/>
              </a:xfrm>
              <a:prstGeom prst="rect">
                <a:avLst/>
              </a:prstGeom>
            </p:spPr>
          </p:pic>
          <p:sp>
            <p:nvSpPr>
              <p:cNvPr id="8" name="TextBox 7">
                <a:extLst>
                  <a:ext uri="{FF2B5EF4-FFF2-40B4-BE49-F238E27FC236}">
                    <a16:creationId xmlns:a16="http://schemas.microsoft.com/office/drawing/2014/main" id="{DFAE1E76-1458-450D-B1DE-CBBB9178C3C3}"/>
                  </a:ext>
                </a:extLst>
              </p:cNvPr>
              <p:cNvSpPr txBox="1"/>
              <p:nvPr/>
            </p:nvSpPr>
            <p:spPr>
              <a:xfrm>
                <a:off x="6808142" y="1953219"/>
                <a:ext cx="1082635" cy="256837"/>
              </a:xfrm>
              <a:prstGeom prst="rect">
                <a:avLst/>
              </a:prstGeom>
              <a:noFill/>
            </p:spPr>
            <p:txBody>
              <a:bodyPr wrap="square" rtlCol="0">
                <a:spAutoFit/>
              </a:bodyPr>
              <a:lstStyle/>
              <a:p>
                <a:r>
                  <a:rPr lang="en-US" sz="1200" dirty="0">
                    <a:solidFill>
                      <a:schemeClr val="tx1">
                        <a:lumMod val="60000"/>
                        <a:lumOff val="40000"/>
                      </a:schemeClr>
                    </a:solidFill>
                  </a:rPr>
                  <a:t>MQTT BROKER</a:t>
                </a:r>
              </a:p>
            </p:txBody>
          </p:sp>
        </p:grpSp>
        <p:pic>
          <p:nvPicPr>
            <p:cNvPr id="24" name="Picture 23" descr="A close up of a sign&#10;&#10;Description automatically generated">
              <a:extLst>
                <a:ext uri="{FF2B5EF4-FFF2-40B4-BE49-F238E27FC236}">
                  <a16:creationId xmlns:a16="http://schemas.microsoft.com/office/drawing/2014/main" id="{50498F9E-5175-4B28-B750-2B10F2F5F9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0668" y="673088"/>
              <a:ext cx="1654174" cy="1654174"/>
            </a:xfrm>
            <a:prstGeom prst="rect">
              <a:avLst/>
            </a:prstGeom>
          </p:spPr>
        </p:pic>
        <p:pic>
          <p:nvPicPr>
            <p:cNvPr id="186" name="Picture 185" descr="A close up of a logo&#10;&#10;Description automatically generated">
              <a:extLst>
                <a:ext uri="{FF2B5EF4-FFF2-40B4-BE49-F238E27FC236}">
                  <a16:creationId xmlns:a16="http://schemas.microsoft.com/office/drawing/2014/main" id="{0EC7BF68-58A0-4659-A98E-0D43E7A0ED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V="1">
              <a:off x="6221331" y="2341966"/>
              <a:ext cx="565748" cy="470388"/>
            </a:xfrm>
            <a:prstGeom prst="rect">
              <a:avLst/>
            </a:prstGeom>
          </p:spPr>
        </p:pic>
        <p:pic>
          <p:nvPicPr>
            <p:cNvPr id="72" name="Picture 71">
              <a:extLst>
                <a:ext uri="{FF2B5EF4-FFF2-40B4-BE49-F238E27FC236}">
                  <a16:creationId xmlns:a16="http://schemas.microsoft.com/office/drawing/2014/main" id="{9E649396-DC83-4CC0-AFFD-1CD0C53FC0E4}"/>
                </a:ext>
              </a:extLst>
            </p:cNvPr>
            <p:cNvPicPr>
              <a:picLocks noChangeAspect="1"/>
            </p:cNvPicPr>
            <p:nvPr/>
          </p:nvPicPr>
          <p:blipFill rotWithShape="1">
            <a:blip r:embed="rId20"/>
            <a:srcRect l="45719" t="10099" r="12555" b="64219"/>
            <a:stretch/>
          </p:blipFill>
          <p:spPr>
            <a:xfrm>
              <a:off x="4800648" y="2341966"/>
              <a:ext cx="722472" cy="509838"/>
            </a:xfrm>
            <a:prstGeom prst="rect">
              <a:avLst/>
            </a:prstGeom>
          </p:spPr>
        </p:pic>
      </p:grpSp>
      <p:sp>
        <p:nvSpPr>
          <p:cNvPr id="73" name="TextBox 72">
            <a:hlinkClick r:id="rId21"/>
            <a:extLst>
              <a:ext uri="{FF2B5EF4-FFF2-40B4-BE49-F238E27FC236}">
                <a16:creationId xmlns:a16="http://schemas.microsoft.com/office/drawing/2014/main" id="{4A1A7298-520A-4625-8311-BF7C8CF0B02F}"/>
              </a:ext>
            </a:extLst>
          </p:cNvPr>
          <p:cNvSpPr txBox="1"/>
          <p:nvPr/>
        </p:nvSpPr>
        <p:spPr>
          <a:xfrm>
            <a:off x="910817" y="2397696"/>
            <a:ext cx="2141868" cy="307777"/>
          </a:xfrm>
          <a:prstGeom prst="rect">
            <a:avLst/>
          </a:prstGeom>
          <a:noFill/>
        </p:spPr>
        <p:txBody>
          <a:bodyPr wrap="none" rtlCol="0">
            <a:spAutoFit/>
          </a:bodyPr>
          <a:lstStyle/>
          <a:p>
            <a:r>
              <a:rPr lang="en-US" sz="1400" dirty="0">
                <a:solidFill>
                  <a:srgbClr val="669900"/>
                </a:solidFill>
              </a:rPr>
              <a:t>#include </a:t>
            </a:r>
            <a:r>
              <a:rPr lang="en-US" sz="1400" dirty="0"/>
              <a:t>&lt;</a:t>
            </a:r>
            <a:r>
              <a:rPr lang="en-US" sz="1400" dirty="0" err="1">
                <a:solidFill>
                  <a:srgbClr val="FF9933"/>
                </a:solidFill>
              </a:rPr>
              <a:t>PubSubClient</a:t>
            </a:r>
            <a:r>
              <a:rPr lang="en-US" sz="1400" dirty="0" err="1"/>
              <a:t>.h</a:t>
            </a:r>
            <a:r>
              <a:rPr lang="en-US" sz="1400" dirty="0"/>
              <a:t>&gt;</a:t>
            </a:r>
          </a:p>
        </p:txBody>
      </p:sp>
      <p:grpSp>
        <p:nvGrpSpPr>
          <p:cNvPr id="9" name="Group 8">
            <a:extLst>
              <a:ext uri="{FF2B5EF4-FFF2-40B4-BE49-F238E27FC236}">
                <a16:creationId xmlns:a16="http://schemas.microsoft.com/office/drawing/2014/main" id="{7EAAEF21-0E82-48E7-B273-6FD3FCF47CBD}"/>
              </a:ext>
            </a:extLst>
          </p:cNvPr>
          <p:cNvGrpSpPr/>
          <p:nvPr/>
        </p:nvGrpSpPr>
        <p:grpSpPr>
          <a:xfrm>
            <a:off x="3264678" y="3520178"/>
            <a:ext cx="5871527" cy="2842066"/>
            <a:chOff x="3204430" y="3705793"/>
            <a:chExt cx="5871527" cy="2842066"/>
          </a:xfrm>
        </p:grpSpPr>
        <p:grpSp>
          <p:nvGrpSpPr>
            <p:cNvPr id="7" name="Group 6">
              <a:extLst>
                <a:ext uri="{FF2B5EF4-FFF2-40B4-BE49-F238E27FC236}">
                  <a16:creationId xmlns:a16="http://schemas.microsoft.com/office/drawing/2014/main" id="{5BC4B4F0-0AF4-446D-9AE5-CD0ED3551F63}"/>
                </a:ext>
              </a:extLst>
            </p:cNvPr>
            <p:cNvGrpSpPr/>
            <p:nvPr/>
          </p:nvGrpSpPr>
          <p:grpSpPr>
            <a:xfrm>
              <a:off x="3204430" y="3705793"/>
              <a:ext cx="5871527" cy="712317"/>
              <a:chOff x="3203677" y="3911229"/>
              <a:chExt cx="5871527" cy="712317"/>
            </a:xfrm>
          </p:grpSpPr>
          <p:sp>
            <p:nvSpPr>
              <p:cNvPr id="69" name="TextBox 68">
                <a:extLst>
                  <a:ext uri="{FF2B5EF4-FFF2-40B4-BE49-F238E27FC236}">
                    <a16:creationId xmlns:a16="http://schemas.microsoft.com/office/drawing/2014/main" id="{39ACA4AC-F6DC-42B5-91B7-28ECF2C7B1C4}"/>
                  </a:ext>
                </a:extLst>
              </p:cNvPr>
              <p:cNvSpPr txBox="1"/>
              <p:nvPr/>
            </p:nvSpPr>
            <p:spPr>
              <a:xfrm>
                <a:off x="4452269" y="3911229"/>
                <a:ext cx="1061035" cy="584775"/>
              </a:xfrm>
              <a:prstGeom prst="rect">
                <a:avLst/>
              </a:prstGeom>
              <a:noFill/>
            </p:spPr>
            <p:txBody>
              <a:bodyPr wrap="square" rtlCol="0">
                <a:spAutoFit/>
              </a:bodyPr>
              <a:lstStyle/>
              <a:p>
                <a:r>
                  <a:rPr lang="en-US" sz="1600" dirty="0">
                    <a:solidFill>
                      <a:schemeClr val="tx1">
                        <a:lumMod val="60000"/>
                        <a:lumOff val="40000"/>
                      </a:schemeClr>
                    </a:solidFill>
                  </a:rPr>
                  <a:t>TOPIC</a:t>
                </a:r>
              </a:p>
              <a:p>
                <a:endParaRPr lang="en-US" sz="1600" dirty="0">
                  <a:solidFill>
                    <a:schemeClr val="tx1">
                      <a:lumMod val="60000"/>
                      <a:lumOff val="40000"/>
                    </a:schemeClr>
                  </a:solidFill>
                </a:endParaRPr>
              </a:p>
            </p:txBody>
          </p:sp>
          <p:cxnSp>
            <p:nvCxnSpPr>
              <p:cNvPr id="94" name="Straight Arrow Connector 93">
                <a:extLst>
                  <a:ext uri="{FF2B5EF4-FFF2-40B4-BE49-F238E27FC236}">
                    <a16:creationId xmlns:a16="http://schemas.microsoft.com/office/drawing/2014/main" id="{1EBC6AF1-9441-4184-B5F1-9593F40B17BF}"/>
                  </a:ext>
                </a:extLst>
              </p:cNvPr>
              <p:cNvCxnSpPr>
                <a:cxnSpLocks/>
              </p:cNvCxnSpPr>
              <p:nvPr/>
            </p:nvCxnSpPr>
            <p:spPr>
              <a:xfrm flipH="1">
                <a:off x="7688245" y="4447934"/>
                <a:ext cx="582062" cy="0"/>
              </a:xfrm>
              <a:prstGeom prst="straightConnector1">
                <a:avLst/>
              </a:prstGeom>
              <a:ln w="76200">
                <a:solidFill>
                  <a:srgbClr val="777777"/>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FB7B6BA-6FD1-4FEE-9923-88BA75A93E55}"/>
                  </a:ext>
                </a:extLst>
              </p:cNvPr>
              <p:cNvSpPr txBox="1"/>
              <p:nvPr/>
            </p:nvSpPr>
            <p:spPr>
              <a:xfrm>
                <a:off x="3203677" y="4278657"/>
                <a:ext cx="542992" cy="338554"/>
              </a:xfrm>
              <a:prstGeom prst="rect">
                <a:avLst/>
              </a:prstGeom>
              <a:noFill/>
            </p:spPr>
            <p:txBody>
              <a:bodyPr wrap="square" rtlCol="0">
                <a:spAutoFit/>
              </a:bodyPr>
              <a:lstStyle/>
              <a:p>
                <a:r>
                  <a:rPr lang="en-US" sz="1600" dirty="0">
                    <a:solidFill>
                      <a:schemeClr val="tx1">
                        <a:lumMod val="60000"/>
                        <a:lumOff val="40000"/>
                      </a:schemeClr>
                    </a:solidFill>
                  </a:rPr>
                  <a:t>Sub</a:t>
                </a:r>
                <a:endParaRPr lang="en-US" sz="1100" dirty="0">
                  <a:solidFill>
                    <a:schemeClr val="tx1">
                      <a:lumMod val="60000"/>
                      <a:lumOff val="40000"/>
                    </a:schemeClr>
                  </a:solidFill>
                </a:endParaRPr>
              </a:p>
            </p:txBody>
          </p:sp>
          <p:cxnSp>
            <p:nvCxnSpPr>
              <p:cNvPr id="159" name="Straight Arrow Connector 158">
                <a:extLst>
                  <a:ext uri="{FF2B5EF4-FFF2-40B4-BE49-F238E27FC236}">
                    <a16:creationId xmlns:a16="http://schemas.microsoft.com/office/drawing/2014/main" id="{9F81DD1F-DD57-4574-A87D-B1F5155836CF}"/>
                  </a:ext>
                </a:extLst>
              </p:cNvPr>
              <p:cNvCxnSpPr>
                <a:cxnSpLocks/>
              </p:cNvCxnSpPr>
              <p:nvPr/>
            </p:nvCxnSpPr>
            <p:spPr>
              <a:xfrm flipH="1">
                <a:off x="3756939" y="4447934"/>
                <a:ext cx="582062" cy="0"/>
              </a:xfrm>
              <a:prstGeom prst="straightConnector1">
                <a:avLst/>
              </a:prstGeom>
              <a:ln w="76200">
                <a:solidFill>
                  <a:srgbClr val="777777"/>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040EF0E-4F1A-4D0D-AC14-E3357FB92331}"/>
                  </a:ext>
                </a:extLst>
              </p:cNvPr>
              <p:cNvSpPr txBox="1"/>
              <p:nvPr/>
            </p:nvSpPr>
            <p:spPr>
              <a:xfrm>
                <a:off x="8280575" y="4264820"/>
                <a:ext cx="794629" cy="343927"/>
              </a:xfrm>
              <a:prstGeom prst="rect">
                <a:avLst/>
              </a:prstGeom>
              <a:noFill/>
            </p:spPr>
            <p:txBody>
              <a:bodyPr wrap="square" rtlCol="0">
                <a:spAutoFit/>
              </a:bodyPr>
              <a:lstStyle/>
              <a:p>
                <a:r>
                  <a:rPr lang="en-US" sz="1600" dirty="0">
                    <a:solidFill>
                      <a:schemeClr val="tx1">
                        <a:lumMod val="60000"/>
                        <a:lumOff val="40000"/>
                      </a:schemeClr>
                    </a:solidFill>
                  </a:rPr>
                  <a:t>Publish</a:t>
                </a:r>
                <a:endParaRPr lang="en-US" sz="2000" dirty="0">
                  <a:solidFill>
                    <a:schemeClr val="tx1">
                      <a:lumMod val="60000"/>
                      <a:lumOff val="40000"/>
                    </a:schemeClr>
                  </a:solidFill>
                </a:endParaRPr>
              </a:p>
            </p:txBody>
          </p:sp>
          <p:grpSp>
            <p:nvGrpSpPr>
              <p:cNvPr id="1055" name="Group 1054">
                <a:extLst>
                  <a:ext uri="{FF2B5EF4-FFF2-40B4-BE49-F238E27FC236}">
                    <a16:creationId xmlns:a16="http://schemas.microsoft.com/office/drawing/2014/main" id="{006AE143-7215-4BA6-9DD0-C785364662FD}"/>
                  </a:ext>
                </a:extLst>
              </p:cNvPr>
              <p:cNvGrpSpPr/>
              <p:nvPr/>
            </p:nvGrpSpPr>
            <p:grpSpPr>
              <a:xfrm>
                <a:off x="4365189" y="4272323"/>
                <a:ext cx="3328704" cy="351223"/>
                <a:chOff x="4382684" y="4079262"/>
                <a:chExt cx="3328704" cy="351223"/>
              </a:xfrm>
            </p:grpSpPr>
            <p:sp>
              <p:nvSpPr>
                <p:cNvPr id="1052" name="Rectangle: Rounded Corners 1051">
                  <a:extLst>
                    <a:ext uri="{FF2B5EF4-FFF2-40B4-BE49-F238E27FC236}">
                      <a16:creationId xmlns:a16="http://schemas.microsoft.com/office/drawing/2014/main" id="{0B0336EC-C341-4D91-AF19-B22280F17364}"/>
                    </a:ext>
                  </a:extLst>
                </p:cNvPr>
                <p:cNvSpPr/>
                <p:nvPr/>
              </p:nvSpPr>
              <p:spPr>
                <a:xfrm>
                  <a:off x="4453914" y="4079262"/>
                  <a:ext cx="3186244" cy="351223"/>
                </a:xfrm>
                <a:prstGeom prst="roundRect">
                  <a:avLst>
                    <a:gd name="adj" fmla="val 50000"/>
                  </a:avLst>
                </a:prstGeom>
                <a:solidFill>
                  <a:srgbClr val="2D2D2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TextBox 1053">
                  <a:extLst>
                    <a:ext uri="{FF2B5EF4-FFF2-40B4-BE49-F238E27FC236}">
                      <a16:creationId xmlns:a16="http://schemas.microsoft.com/office/drawing/2014/main" id="{E0BF2948-FD4E-4537-BBED-973DA6BDD634}"/>
                    </a:ext>
                  </a:extLst>
                </p:cNvPr>
                <p:cNvSpPr txBox="1"/>
                <p:nvPr/>
              </p:nvSpPr>
              <p:spPr>
                <a:xfrm>
                  <a:off x="4382684" y="4085596"/>
                  <a:ext cx="3328704" cy="338554"/>
                </a:xfrm>
                <a:prstGeom prst="rect">
                  <a:avLst/>
                </a:prstGeom>
                <a:noFill/>
                <a:ln>
                  <a:noFill/>
                </a:ln>
              </p:spPr>
              <p:txBody>
                <a:bodyPr wrap="square" rtlCol="0">
                  <a:spAutoFit/>
                </a:bodyPr>
                <a:lstStyle/>
                <a:p>
                  <a:pPr algn="ctr"/>
                  <a:r>
                    <a:rPr lang="en-US" sz="1600" dirty="0" err="1">
                      <a:solidFill>
                        <a:srgbClr val="FFC000"/>
                      </a:solidFill>
                    </a:rPr>
                    <a:t>mqttSubscribe</a:t>
                  </a:r>
                  <a:r>
                    <a:rPr lang="en-US" sz="1600" dirty="0">
                      <a:solidFill>
                        <a:srgbClr val="FFC000"/>
                      </a:solidFill>
                    </a:rPr>
                    <a:t>/</a:t>
                  </a:r>
                  <a:endParaRPr lang="en-US" sz="1600" dirty="0"/>
                </a:p>
              </p:txBody>
            </p:sp>
          </p:grpSp>
        </p:grpSp>
        <p:sp>
          <p:nvSpPr>
            <p:cNvPr id="76" name="TextBox 75">
              <a:extLst>
                <a:ext uri="{FF2B5EF4-FFF2-40B4-BE49-F238E27FC236}">
                  <a16:creationId xmlns:a16="http://schemas.microsoft.com/office/drawing/2014/main" id="{0ED70CBB-4AB2-4293-B966-926A7E403FB1}"/>
                </a:ext>
              </a:extLst>
            </p:cNvPr>
            <p:cNvSpPr txBox="1"/>
            <p:nvPr/>
          </p:nvSpPr>
          <p:spPr>
            <a:xfrm>
              <a:off x="4412818" y="4535895"/>
              <a:ext cx="1061035" cy="338554"/>
            </a:xfrm>
            <a:prstGeom prst="rect">
              <a:avLst/>
            </a:prstGeom>
            <a:noFill/>
          </p:spPr>
          <p:txBody>
            <a:bodyPr wrap="square" rtlCol="0">
              <a:spAutoFit/>
            </a:bodyPr>
            <a:lstStyle/>
            <a:p>
              <a:r>
                <a:rPr lang="en-US" sz="1600" dirty="0">
                  <a:solidFill>
                    <a:schemeClr val="tx1">
                      <a:lumMod val="60000"/>
                      <a:lumOff val="40000"/>
                    </a:schemeClr>
                  </a:solidFill>
                </a:rPr>
                <a:t>PAYLOAD</a:t>
              </a:r>
            </a:p>
          </p:txBody>
        </p:sp>
        <p:sp>
          <p:nvSpPr>
            <p:cNvPr id="77" name="TextBox 76">
              <a:extLst>
                <a:ext uri="{FF2B5EF4-FFF2-40B4-BE49-F238E27FC236}">
                  <a16:creationId xmlns:a16="http://schemas.microsoft.com/office/drawing/2014/main" id="{188A147E-AA45-41E2-9408-F7EEF216DDC7}"/>
                </a:ext>
              </a:extLst>
            </p:cNvPr>
            <p:cNvSpPr txBox="1"/>
            <p:nvPr/>
          </p:nvSpPr>
          <p:spPr>
            <a:xfrm>
              <a:off x="4807890" y="4944186"/>
              <a:ext cx="2946598" cy="338554"/>
            </a:xfrm>
            <a:prstGeom prst="rect">
              <a:avLst/>
            </a:prstGeom>
            <a:noFill/>
          </p:spPr>
          <p:txBody>
            <a:bodyPr wrap="square" rtlCol="0">
              <a:spAutoFit/>
            </a:bodyPr>
            <a:lstStyle/>
            <a:p>
              <a:r>
                <a:rPr lang="en-US" sz="1600" dirty="0">
                  <a:solidFill>
                    <a:schemeClr val="tx1">
                      <a:lumMod val="60000"/>
                      <a:lumOff val="40000"/>
                    </a:schemeClr>
                  </a:solidFill>
                  <a:latin typeface="Lucida Sans Unicode" panose="020B0602030504020204" pitchFamily="34" charset="0"/>
                  <a:cs typeface="Lucida Sans Unicode" panose="020B0602030504020204" pitchFamily="34" charset="0"/>
                </a:rPr>
                <a:t>{ “light”: 1, “status”: “On” }</a:t>
              </a:r>
            </a:p>
          </p:txBody>
        </p:sp>
        <p:sp>
          <p:nvSpPr>
            <p:cNvPr id="92" name="TextBox 91">
              <a:extLst>
                <a:ext uri="{FF2B5EF4-FFF2-40B4-BE49-F238E27FC236}">
                  <a16:creationId xmlns:a16="http://schemas.microsoft.com/office/drawing/2014/main" id="{6F9167BC-EDBC-42D3-B169-4864E5E49660}"/>
                </a:ext>
              </a:extLst>
            </p:cNvPr>
            <p:cNvSpPr txBox="1"/>
            <p:nvPr/>
          </p:nvSpPr>
          <p:spPr>
            <a:xfrm>
              <a:off x="4831225" y="5769638"/>
              <a:ext cx="2946598" cy="338554"/>
            </a:xfrm>
            <a:prstGeom prst="rect">
              <a:avLst/>
            </a:prstGeom>
            <a:noFill/>
          </p:spPr>
          <p:txBody>
            <a:bodyPr wrap="square" rtlCol="0">
              <a:spAutoFit/>
            </a:bodyPr>
            <a:lstStyle/>
            <a:p>
              <a:r>
                <a:rPr lang="en-US" sz="1600" dirty="0">
                  <a:solidFill>
                    <a:schemeClr val="tx1">
                      <a:lumMod val="60000"/>
                      <a:lumOff val="40000"/>
                    </a:schemeClr>
                  </a:solidFill>
                  <a:latin typeface="Lucida Sans Unicode" panose="020B0602030504020204" pitchFamily="34" charset="0"/>
                  <a:cs typeface="Lucida Sans Unicode" panose="020B0602030504020204" pitchFamily="34" charset="0"/>
                </a:rPr>
                <a:t>{ “light”: 1, “status”: “Off” }</a:t>
              </a:r>
            </a:p>
          </p:txBody>
        </p:sp>
        <p:sp>
          <p:nvSpPr>
            <p:cNvPr id="93" name="TextBox 92">
              <a:extLst>
                <a:ext uri="{FF2B5EF4-FFF2-40B4-BE49-F238E27FC236}">
                  <a16:creationId xmlns:a16="http://schemas.microsoft.com/office/drawing/2014/main" id="{FD31B65D-4753-4D3A-AB07-A614BCCE9F29}"/>
                </a:ext>
              </a:extLst>
            </p:cNvPr>
            <p:cNvSpPr txBox="1"/>
            <p:nvPr/>
          </p:nvSpPr>
          <p:spPr>
            <a:xfrm>
              <a:off x="5235761" y="5290390"/>
              <a:ext cx="2946598" cy="369332"/>
            </a:xfrm>
            <a:prstGeom prst="rect">
              <a:avLst/>
            </a:prstGeom>
            <a:noFill/>
          </p:spPr>
          <p:txBody>
            <a:bodyPr wrap="square">
              <a:spAutoFit/>
            </a:bodyPr>
            <a:lstStyle/>
            <a:p>
              <a:r>
                <a:rPr lang="en-US" dirty="0" err="1">
                  <a:solidFill>
                    <a:srgbClr val="FF9933"/>
                  </a:solidFill>
                </a:rPr>
                <a:t>digitalWrite</a:t>
              </a:r>
              <a:r>
                <a:rPr lang="en-US" dirty="0"/>
                <a:t>(LED_PIN, </a:t>
              </a:r>
              <a:r>
                <a:rPr lang="en-US" dirty="0">
                  <a:solidFill>
                    <a:schemeClr val="accent6">
                      <a:lumMod val="50000"/>
                    </a:schemeClr>
                  </a:solidFill>
                </a:rPr>
                <a:t>HIGH</a:t>
              </a:r>
              <a:r>
                <a:rPr lang="en-US" dirty="0"/>
                <a:t>);</a:t>
              </a:r>
            </a:p>
          </p:txBody>
        </p:sp>
        <p:sp>
          <p:nvSpPr>
            <p:cNvPr id="95" name="TextBox 94">
              <a:extLst>
                <a:ext uri="{FF2B5EF4-FFF2-40B4-BE49-F238E27FC236}">
                  <a16:creationId xmlns:a16="http://schemas.microsoft.com/office/drawing/2014/main" id="{C6178D8B-6AD7-4795-9CCE-7DCEAFD842A0}"/>
                </a:ext>
              </a:extLst>
            </p:cNvPr>
            <p:cNvSpPr txBox="1"/>
            <p:nvPr/>
          </p:nvSpPr>
          <p:spPr>
            <a:xfrm>
              <a:off x="5235761" y="6178527"/>
              <a:ext cx="2878656" cy="369332"/>
            </a:xfrm>
            <a:prstGeom prst="rect">
              <a:avLst/>
            </a:prstGeom>
            <a:noFill/>
          </p:spPr>
          <p:txBody>
            <a:bodyPr wrap="square">
              <a:spAutoFit/>
            </a:bodyPr>
            <a:lstStyle/>
            <a:p>
              <a:r>
                <a:rPr lang="en-US" dirty="0" err="1">
                  <a:solidFill>
                    <a:srgbClr val="FF9933"/>
                  </a:solidFill>
                </a:rPr>
                <a:t>digitalWrite</a:t>
              </a:r>
              <a:r>
                <a:rPr lang="en-US" dirty="0"/>
                <a:t>(LED_PIN, </a:t>
              </a:r>
              <a:r>
                <a:rPr lang="en-US" dirty="0">
                  <a:solidFill>
                    <a:schemeClr val="accent6">
                      <a:lumMod val="50000"/>
                    </a:schemeClr>
                  </a:solidFill>
                </a:rPr>
                <a:t>LOW</a:t>
              </a:r>
              <a:r>
                <a:rPr lang="en-US" dirty="0"/>
                <a:t>);</a:t>
              </a:r>
            </a:p>
          </p:txBody>
        </p:sp>
      </p:grpSp>
    </p:spTree>
    <p:extLst>
      <p:ext uri="{BB962C8B-B14F-4D97-AF65-F5344CB8AC3E}">
        <p14:creationId xmlns:p14="http://schemas.microsoft.com/office/powerpoint/2010/main" val="2221386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id="{99BBD2C9-F9E9-4834-921B-179321179995}"/>
              </a:ext>
            </a:extLst>
          </p:cNvPr>
          <p:cNvPicPr>
            <a:picLocks noChangeAspect="1"/>
          </p:cNvPicPr>
          <p:nvPr/>
        </p:nvPicPr>
        <p:blipFill rotWithShape="1">
          <a:blip r:embed="rId3">
            <a:extLst>
              <a:ext uri="{28A0092B-C50C-407E-A947-70E740481C1C}">
                <a14:useLocalDpi xmlns:a14="http://schemas.microsoft.com/office/drawing/2010/main" val="0"/>
              </a:ext>
            </a:extLst>
          </a:blip>
          <a:srcRect r="4943" b="12041"/>
          <a:stretch/>
        </p:blipFill>
        <p:spPr>
          <a:xfrm rot="5400000">
            <a:off x="91500" y="3396479"/>
            <a:ext cx="3843862" cy="2205227"/>
          </a:xfrm>
          <a:prstGeom prst="rect">
            <a:avLst/>
          </a:prstGeom>
        </p:spPr>
      </p:pic>
      <p:grpSp>
        <p:nvGrpSpPr>
          <p:cNvPr id="35" name="Group 34">
            <a:extLst>
              <a:ext uri="{FF2B5EF4-FFF2-40B4-BE49-F238E27FC236}">
                <a16:creationId xmlns:a16="http://schemas.microsoft.com/office/drawing/2014/main" id="{501834DF-8568-4730-AB41-79BB2523EBA6}"/>
              </a:ext>
            </a:extLst>
          </p:cNvPr>
          <p:cNvGrpSpPr/>
          <p:nvPr/>
        </p:nvGrpSpPr>
        <p:grpSpPr>
          <a:xfrm>
            <a:off x="9379615" y="4092479"/>
            <a:ext cx="1916174" cy="1786606"/>
            <a:chOff x="9286951" y="2491507"/>
            <a:chExt cx="1916174" cy="2571580"/>
          </a:xfrm>
        </p:grpSpPr>
        <p:grpSp>
          <p:nvGrpSpPr>
            <p:cNvPr id="33" name="Group 32">
              <a:extLst>
                <a:ext uri="{FF2B5EF4-FFF2-40B4-BE49-F238E27FC236}">
                  <a16:creationId xmlns:a16="http://schemas.microsoft.com/office/drawing/2014/main" id="{8A076D3E-9F0F-4E19-A781-4F434C47CBB1}"/>
                </a:ext>
              </a:extLst>
            </p:cNvPr>
            <p:cNvGrpSpPr/>
            <p:nvPr/>
          </p:nvGrpSpPr>
          <p:grpSpPr>
            <a:xfrm>
              <a:off x="9286951" y="2491507"/>
              <a:ext cx="1916174" cy="2571580"/>
              <a:chOff x="9286951" y="2491507"/>
              <a:chExt cx="1916174" cy="2571580"/>
            </a:xfrm>
          </p:grpSpPr>
          <p:sp>
            <p:nvSpPr>
              <p:cNvPr id="59" name="Rectangle: Rounded Corners 58">
                <a:extLst>
                  <a:ext uri="{FF2B5EF4-FFF2-40B4-BE49-F238E27FC236}">
                    <a16:creationId xmlns:a16="http://schemas.microsoft.com/office/drawing/2014/main" id="{2B60C7EB-EFF4-4997-8B82-16771465F5C4}"/>
                  </a:ext>
                </a:extLst>
              </p:cNvPr>
              <p:cNvSpPr/>
              <p:nvPr/>
            </p:nvSpPr>
            <p:spPr>
              <a:xfrm>
                <a:off x="9286951" y="2885945"/>
                <a:ext cx="1916174" cy="2177142"/>
              </a:xfrm>
              <a:prstGeom prst="roundRect">
                <a:avLst>
                  <a:gd name="adj" fmla="val 7043"/>
                </a:avLst>
              </a:prstGeom>
              <a:solidFill>
                <a:srgbClr val="FFFF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0000"/>
                        <a:lumOff val="40000"/>
                      </a:schemeClr>
                    </a:solidFill>
                  </a:rPr>
                  <a:t>64.2</a:t>
                </a:r>
              </a:p>
            </p:txBody>
          </p:sp>
          <p:grpSp>
            <p:nvGrpSpPr>
              <p:cNvPr id="114" name="Group 113">
                <a:extLst>
                  <a:ext uri="{FF2B5EF4-FFF2-40B4-BE49-F238E27FC236}">
                    <a16:creationId xmlns:a16="http://schemas.microsoft.com/office/drawing/2014/main" id="{A48F9620-1224-4D83-80FE-43D465CAA992}"/>
                  </a:ext>
                </a:extLst>
              </p:cNvPr>
              <p:cNvGrpSpPr/>
              <p:nvPr/>
            </p:nvGrpSpPr>
            <p:grpSpPr>
              <a:xfrm>
                <a:off x="9381731" y="2491507"/>
                <a:ext cx="1726615" cy="584775"/>
                <a:chOff x="8723506" y="2732035"/>
                <a:chExt cx="2650738" cy="584775"/>
              </a:xfrm>
            </p:grpSpPr>
            <p:sp>
              <p:nvSpPr>
                <p:cNvPr id="60" name="Rectangle 59">
                  <a:extLst>
                    <a:ext uri="{FF2B5EF4-FFF2-40B4-BE49-F238E27FC236}">
                      <a16:creationId xmlns:a16="http://schemas.microsoft.com/office/drawing/2014/main" id="{FBBE7B07-F38D-443B-9CA5-28CAA2A85E81}"/>
                    </a:ext>
                  </a:extLst>
                </p:cNvPr>
                <p:cNvSpPr/>
                <p:nvPr/>
              </p:nvSpPr>
              <p:spPr>
                <a:xfrm>
                  <a:off x="8723506" y="2837693"/>
                  <a:ext cx="2650738" cy="3734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DCD7E79-C4F7-4A45-8D43-7766F2627E97}"/>
                    </a:ext>
                  </a:extLst>
                </p:cNvPr>
                <p:cNvSpPr txBox="1"/>
                <p:nvPr/>
              </p:nvSpPr>
              <p:spPr>
                <a:xfrm>
                  <a:off x="8831455" y="2732035"/>
                  <a:ext cx="2411340" cy="584775"/>
                </a:xfrm>
                <a:prstGeom prst="rect">
                  <a:avLst/>
                </a:prstGeom>
                <a:noFill/>
              </p:spPr>
              <p:txBody>
                <a:bodyPr wrap="square" rtlCol="0">
                  <a:spAutoFit/>
                </a:bodyPr>
                <a:lstStyle/>
                <a:p>
                  <a:pPr algn="ctr"/>
                  <a:r>
                    <a:rPr lang="en-US" sz="1600" dirty="0">
                      <a:solidFill>
                        <a:schemeClr val="tx1">
                          <a:lumMod val="60000"/>
                          <a:lumOff val="40000"/>
                        </a:schemeClr>
                      </a:solidFill>
                    </a:rPr>
                    <a:t>Web Application </a:t>
                  </a:r>
                </a:p>
                <a:p>
                  <a:pPr algn="ctr"/>
                  <a:r>
                    <a:rPr lang="en-US" sz="1600" dirty="0">
                      <a:solidFill>
                        <a:schemeClr val="tx1">
                          <a:lumMod val="60000"/>
                          <a:lumOff val="40000"/>
                        </a:schemeClr>
                      </a:solidFill>
                    </a:rPr>
                    <a:t>Dashboard</a:t>
                  </a:r>
                </a:p>
              </p:txBody>
            </p:sp>
          </p:grpSp>
        </p:grpSp>
        <p:sp>
          <p:nvSpPr>
            <p:cNvPr id="89" name="Rectangle: Rounded Corners 88">
              <a:extLst>
                <a:ext uri="{FF2B5EF4-FFF2-40B4-BE49-F238E27FC236}">
                  <a16:creationId xmlns:a16="http://schemas.microsoft.com/office/drawing/2014/main" id="{E7B884E4-D6D8-4A17-9620-EC398C3206CD}"/>
                </a:ext>
              </a:extLst>
            </p:cNvPr>
            <p:cNvSpPr/>
            <p:nvPr/>
          </p:nvSpPr>
          <p:spPr>
            <a:xfrm>
              <a:off x="9945869" y="3784305"/>
              <a:ext cx="605472" cy="380421"/>
            </a:xfrm>
            <a:prstGeom prst="roundRect">
              <a:avLst>
                <a:gd name="adj" fmla="val 325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FF827DA4-BA0E-4101-A0DB-1EFC6CB27848}"/>
              </a:ext>
            </a:extLst>
          </p:cNvPr>
          <p:cNvGrpSpPr/>
          <p:nvPr/>
        </p:nvGrpSpPr>
        <p:grpSpPr>
          <a:xfrm>
            <a:off x="9358380" y="3194414"/>
            <a:ext cx="2127308" cy="576073"/>
            <a:chOff x="9265716" y="1879540"/>
            <a:chExt cx="2127308" cy="576073"/>
          </a:xfrm>
        </p:grpSpPr>
        <p:pic>
          <p:nvPicPr>
            <p:cNvPr id="30" name="Graphic 29">
              <a:extLst>
                <a:ext uri="{FF2B5EF4-FFF2-40B4-BE49-F238E27FC236}">
                  <a16:creationId xmlns:a16="http://schemas.microsoft.com/office/drawing/2014/main" id="{11BA953F-EB84-44E0-8E50-F65690DE7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8921" y="2011510"/>
              <a:ext cx="444103" cy="444103"/>
            </a:xfrm>
            <a:prstGeom prst="rect">
              <a:avLst/>
            </a:prstGeom>
          </p:spPr>
        </p:pic>
        <p:pic>
          <p:nvPicPr>
            <p:cNvPr id="28" name="Picture 27" descr="A picture containing drawing, room&#10;&#10;Description automatically generated">
              <a:hlinkClick r:id="rId6"/>
              <a:extLst>
                <a:ext uri="{FF2B5EF4-FFF2-40B4-BE49-F238E27FC236}">
                  <a16:creationId xmlns:a16="http://schemas.microsoft.com/office/drawing/2014/main" id="{E88530CA-E9C4-4D02-9885-C4BCDFCFEE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5716" y="1879540"/>
              <a:ext cx="1828804" cy="576073"/>
            </a:xfrm>
            <a:prstGeom prst="rect">
              <a:avLst/>
            </a:prstGeom>
          </p:spPr>
        </p:pic>
      </p:grpSp>
      <p:pic>
        <p:nvPicPr>
          <p:cNvPr id="1026" name="Picture 2" descr="Get Started - ESP32 - — ESP-IDF Programming Guide latest documentation">
            <a:extLst>
              <a:ext uri="{FF2B5EF4-FFF2-40B4-BE49-F238E27FC236}">
                <a16:creationId xmlns:a16="http://schemas.microsoft.com/office/drawing/2014/main" id="{9E2DA6F8-F8BB-44D0-B018-0FDF27AA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861" y="1810700"/>
            <a:ext cx="2283921" cy="51665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close up of a sign&#10;&#10;Description automatically generated">
            <a:extLst>
              <a:ext uri="{FF2B5EF4-FFF2-40B4-BE49-F238E27FC236}">
                <a16:creationId xmlns:a16="http://schemas.microsoft.com/office/drawing/2014/main" id="{3F78E405-C950-4DCA-A25D-8CB7CB071C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3715" y="2705473"/>
            <a:ext cx="1601670" cy="405756"/>
          </a:xfrm>
          <a:prstGeom prst="rect">
            <a:avLst/>
          </a:prstGeom>
        </p:spPr>
      </p:pic>
      <p:grpSp>
        <p:nvGrpSpPr>
          <p:cNvPr id="5" name="Group 4">
            <a:extLst>
              <a:ext uri="{FF2B5EF4-FFF2-40B4-BE49-F238E27FC236}">
                <a16:creationId xmlns:a16="http://schemas.microsoft.com/office/drawing/2014/main" id="{874C029F-4942-4156-A37B-AE5F36A49BC1}"/>
              </a:ext>
            </a:extLst>
          </p:cNvPr>
          <p:cNvGrpSpPr/>
          <p:nvPr/>
        </p:nvGrpSpPr>
        <p:grpSpPr>
          <a:xfrm>
            <a:off x="4943336" y="326302"/>
            <a:ext cx="2046395" cy="3193876"/>
            <a:chOff x="4800648" y="673088"/>
            <a:chExt cx="2046395" cy="3193876"/>
          </a:xfrm>
        </p:grpSpPr>
        <p:pic>
          <p:nvPicPr>
            <p:cNvPr id="70" name="Picture 69" descr="A picture containing sitting, white, sign&#10;&#10;Description automatically generated">
              <a:extLst>
                <a:ext uri="{FF2B5EF4-FFF2-40B4-BE49-F238E27FC236}">
                  <a16:creationId xmlns:a16="http://schemas.microsoft.com/office/drawing/2014/main" id="{8F14414D-010D-4813-906C-8F9EB64B4843}"/>
                </a:ext>
              </a:extLst>
            </p:cNvPr>
            <p:cNvPicPr>
              <a:picLocks noChangeAspect="1"/>
            </p:cNvPicPr>
            <p:nvPr/>
          </p:nvPicPr>
          <p:blipFill rotWithShape="1">
            <a:blip r:embed="rId10"/>
            <a:srcRect b="15412"/>
            <a:stretch/>
          </p:blipFill>
          <p:spPr>
            <a:xfrm>
              <a:off x="5400402" y="2113131"/>
              <a:ext cx="966796" cy="928059"/>
            </a:xfrm>
            <a:prstGeom prst="rect">
              <a:avLst/>
            </a:prstGeom>
          </p:spPr>
        </p:pic>
        <p:grpSp>
          <p:nvGrpSpPr>
            <p:cNvPr id="10" name="Group 9">
              <a:extLst>
                <a:ext uri="{FF2B5EF4-FFF2-40B4-BE49-F238E27FC236}">
                  <a16:creationId xmlns:a16="http://schemas.microsoft.com/office/drawing/2014/main" id="{96391713-59BC-4D22-930F-744F09A27B46}"/>
                </a:ext>
              </a:extLst>
            </p:cNvPr>
            <p:cNvGrpSpPr/>
            <p:nvPr/>
          </p:nvGrpSpPr>
          <p:grpSpPr>
            <a:xfrm>
              <a:off x="4888468" y="3231487"/>
              <a:ext cx="1958575" cy="635477"/>
              <a:chOff x="6285571" y="1620832"/>
              <a:chExt cx="1899424" cy="589224"/>
            </a:xfrm>
          </p:grpSpPr>
          <p:pic>
            <p:nvPicPr>
              <p:cNvPr id="4" name="Picture 3" descr="A close up of a logo&#10;&#10;Description automatically generated">
                <a:extLst>
                  <a:ext uri="{FF2B5EF4-FFF2-40B4-BE49-F238E27FC236}">
                    <a16:creationId xmlns:a16="http://schemas.microsoft.com/office/drawing/2014/main" id="{8A15255B-9156-40D2-81F1-073BB334FB7B}"/>
                  </a:ext>
                </a:extLst>
              </p:cNvPr>
              <p:cNvPicPr>
                <a:picLocks noChangeAspect="1"/>
              </p:cNvPicPr>
              <p:nvPr/>
            </p:nvPicPr>
            <p:blipFill rotWithShape="1">
              <a:blip r:embed="rId11">
                <a:extLst>
                  <a:ext uri="{28A0092B-C50C-407E-A947-70E740481C1C}">
                    <a14:useLocalDpi xmlns:a14="http://schemas.microsoft.com/office/drawing/2010/main" val="0"/>
                  </a:ext>
                </a:extLst>
              </a:blip>
              <a:srcRect l="23537" t="59217" r="24296" b="31649"/>
              <a:stretch/>
            </p:blipFill>
            <p:spPr>
              <a:xfrm>
                <a:off x="6285571" y="1620832"/>
                <a:ext cx="1899424" cy="332584"/>
              </a:xfrm>
              <a:prstGeom prst="rect">
                <a:avLst/>
              </a:prstGeom>
            </p:spPr>
          </p:pic>
          <p:sp>
            <p:nvSpPr>
              <p:cNvPr id="8" name="TextBox 7">
                <a:extLst>
                  <a:ext uri="{FF2B5EF4-FFF2-40B4-BE49-F238E27FC236}">
                    <a16:creationId xmlns:a16="http://schemas.microsoft.com/office/drawing/2014/main" id="{DFAE1E76-1458-450D-B1DE-CBBB9178C3C3}"/>
                  </a:ext>
                </a:extLst>
              </p:cNvPr>
              <p:cNvSpPr txBox="1"/>
              <p:nvPr/>
            </p:nvSpPr>
            <p:spPr>
              <a:xfrm>
                <a:off x="6808142" y="1953219"/>
                <a:ext cx="1082635" cy="256837"/>
              </a:xfrm>
              <a:prstGeom prst="rect">
                <a:avLst/>
              </a:prstGeom>
              <a:noFill/>
            </p:spPr>
            <p:txBody>
              <a:bodyPr wrap="square" rtlCol="0">
                <a:spAutoFit/>
              </a:bodyPr>
              <a:lstStyle/>
              <a:p>
                <a:r>
                  <a:rPr lang="en-US" sz="1200" dirty="0">
                    <a:solidFill>
                      <a:schemeClr val="tx1">
                        <a:lumMod val="60000"/>
                        <a:lumOff val="40000"/>
                      </a:schemeClr>
                    </a:solidFill>
                  </a:rPr>
                  <a:t>MQTT BROKER</a:t>
                </a:r>
              </a:p>
            </p:txBody>
          </p:sp>
        </p:grpSp>
        <p:pic>
          <p:nvPicPr>
            <p:cNvPr id="24" name="Picture 23" descr="A close up of a sign&#10;&#10;Description automatically generated">
              <a:extLst>
                <a:ext uri="{FF2B5EF4-FFF2-40B4-BE49-F238E27FC236}">
                  <a16:creationId xmlns:a16="http://schemas.microsoft.com/office/drawing/2014/main" id="{50498F9E-5175-4B28-B750-2B10F2F5F9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0668" y="673088"/>
              <a:ext cx="1654174" cy="1654174"/>
            </a:xfrm>
            <a:prstGeom prst="rect">
              <a:avLst/>
            </a:prstGeom>
          </p:spPr>
        </p:pic>
        <p:pic>
          <p:nvPicPr>
            <p:cNvPr id="186" name="Picture 185" descr="A close up of a logo&#10;&#10;Description automatically generated">
              <a:extLst>
                <a:ext uri="{FF2B5EF4-FFF2-40B4-BE49-F238E27FC236}">
                  <a16:creationId xmlns:a16="http://schemas.microsoft.com/office/drawing/2014/main" id="{0EC7BF68-58A0-4659-A98E-0D43E7A0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6221331" y="2341966"/>
              <a:ext cx="565748" cy="470388"/>
            </a:xfrm>
            <a:prstGeom prst="rect">
              <a:avLst/>
            </a:prstGeom>
          </p:spPr>
        </p:pic>
        <p:pic>
          <p:nvPicPr>
            <p:cNvPr id="72" name="Picture 71">
              <a:extLst>
                <a:ext uri="{FF2B5EF4-FFF2-40B4-BE49-F238E27FC236}">
                  <a16:creationId xmlns:a16="http://schemas.microsoft.com/office/drawing/2014/main" id="{9E649396-DC83-4CC0-AFFD-1CD0C53FC0E4}"/>
                </a:ext>
              </a:extLst>
            </p:cNvPr>
            <p:cNvPicPr>
              <a:picLocks noChangeAspect="1"/>
            </p:cNvPicPr>
            <p:nvPr/>
          </p:nvPicPr>
          <p:blipFill rotWithShape="1">
            <a:blip r:embed="rId14"/>
            <a:srcRect l="45719" t="10099" r="12555" b="64219"/>
            <a:stretch/>
          </p:blipFill>
          <p:spPr>
            <a:xfrm>
              <a:off x="4800648" y="2341966"/>
              <a:ext cx="722472" cy="509838"/>
            </a:xfrm>
            <a:prstGeom prst="rect">
              <a:avLst/>
            </a:prstGeom>
          </p:spPr>
        </p:pic>
      </p:grpSp>
      <p:sp>
        <p:nvSpPr>
          <p:cNvPr id="73" name="TextBox 72">
            <a:hlinkClick r:id="rId15"/>
            <a:extLst>
              <a:ext uri="{FF2B5EF4-FFF2-40B4-BE49-F238E27FC236}">
                <a16:creationId xmlns:a16="http://schemas.microsoft.com/office/drawing/2014/main" id="{4A1A7298-520A-4625-8311-BF7C8CF0B02F}"/>
              </a:ext>
            </a:extLst>
          </p:cNvPr>
          <p:cNvSpPr txBox="1"/>
          <p:nvPr/>
        </p:nvSpPr>
        <p:spPr>
          <a:xfrm>
            <a:off x="910817" y="2397696"/>
            <a:ext cx="2141868" cy="307777"/>
          </a:xfrm>
          <a:prstGeom prst="rect">
            <a:avLst/>
          </a:prstGeom>
          <a:noFill/>
        </p:spPr>
        <p:txBody>
          <a:bodyPr wrap="none" rtlCol="0">
            <a:spAutoFit/>
          </a:bodyPr>
          <a:lstStyle/>
          <a:p>
            <a:r>
              <a:rPr lang="en-US" sz="1400" dirty="0">
                <a:solidFill>
                  <a:srgbClr val="669900"/>
                </a:solidFill>
              </a:rPr>
              <a:t>#include </a:t>
            </a:r>
            <a:r>
              <a:rPr lang="en-US" sz="1400" dirty="0"/>
              <a:t>&lt;</a:t>
            </a:r>
            <a:r>
              <a:rPr lang="en-US" sz="1400" dirty="0" err="1">
                <a:solidFill>
                  <a:srgbClr val="FF9933"/>
                </a:solidFill>
              </a:rPr>
              <a:t>PubSubClient</a:t>
            </a:r>
            <a:r>
              <a:rPr lang="en-US" sz="1400" dirty="0" err="1"/>
              <a:t>.h</a:t>
            </a:r>
            <a:r>
              <a:rPr lang="en-US" sz="1400" dirty="0"/>
              <a:t>&gt;</a:t>
            </a:r>
          </a:p>
        </p:txBody>
      </p:sp>
      <p:grpSp>
        <p:nvGrpSpPr>
          <p:cNvPr id="9" name="Group 8">
            <a:extLst>
              <a:ext uri="{FF2B5EF4-FFF2-40B4-BE49-F238E27FC236}">
                <a16:creationId xmlns:a16="http://schemas.microsoft.com/office/drawing/2014/main" id="{7EAAEF21-0E82-48E7-B273-6FD3FCF47CBD}"/>
              </a:ext>
            </a:extLst>
          </p:cNvPr>
          <p:cNvGrpSpPr/>
          <p:nvPr/>
        </p:nvGrpSpPr>
        <p:grpSpPr>
          <a:xfrm>
            <a:off x="3079548" y="3520178"/>
            <a:ext cx="6118367" cy="1769212"/>
            <a:chOff x="3019300" y="3705793"/>
            <a:chExt cx="6118367" cy="1769212"/>
          </a:xfrm>
        </p:grpSpPr>
        <p:grpSp>
          <p:nvGrpSpPr>
            <p:cNvPr id="7" name="Group 6">
              <a:extLst>
                <a:ext uri="{FF2B5EF4-FFF2-40B4-BE49-F238E27FC236}">
                  <a16:creationId xmlns:a16="http://schemas.microsoft.com/office/drawing/2014/main" id="{5BC4B4F0-0AF4-446D-9AE5-CD0ED3551F63}"/>
                </a:ext>
              </a:extLst>
            </p:cNvPr>
            <p:cNvGrpSpPr/>
            <p:nvPr/>
          </p:nvGrpSpPr>
          <p:grpSpPr>
            <a:xfrm>
              <a:off x="3019300" y="3705793"/>
              <a:ext cx="6118367" cy="712317"/>
              <a:chOff x="3018547" y="3911229"/>
              <a:chExt cx="6118367" cy="712317"/>
            </a:xfrm>
          </p:grpSpPr>
          <p:sp>
            <p:nvSpPr>
              <p:cNvPr id="69" name="TextBox 68">
                <a:extLst>
                  <a:ext uri="{FF2B5EF4-FFF2-40B4-BE49-F238E27FC236}">
                    <a16:creationId xmlns:a16="http://schemas.microsoft.com/office/drawing/2014/main" id="{39ACA4AC-F6DC-42B5-91B7-28ECF2C7B1C4}"/>
                  </a:ext>
                </a:extLst>
              </p:cNvPr>
              <p:cNvSpPr txBox="1"/>
              <p:nvPr/>
            </p:nvSpPr>
            <p:spPr>
              <a:xfrm>
                <a:off x="4452269" y="3911229"/>
                <a:ext cx="1061035" cy="584775"/>
              </a:xfrm>
              <a:prstGeom prst="rect">
                <a:avLst/>
              </a:prstGeom>
              <a:noFill/>
            </p:spPr>
            <p:txBody>
              <a:bodyPr wrap="square" rtlCol="0">
                <a:spAutoFit/>
              </a:bodyPr>
              <a:lstStyle/>
              <a:p>
                <a:r>
                  <a:rPr lang="en-US" sz="1600" dirty="0">
                    <a:solidFill>
                      <a:schemeClr val="tx1">
                        <a:lumMod val="60000"/>
                        <a:lumOff val="40000"/>
                      </a:schemeClr>
                    </a:solidFill>
                  </a:rPr>
                  <a:t>TOPIC</a:t>
                </a:r>
              </a:p>
              <a:p>
                <a:endParaRPr lang="en-US" sz="1600" dirty="0">
                  <a:solidFill>
                    <a:schemeClr val="tx1">
                      <a:lumMod val="60000"/>
                      <a:lumOff val="40000"/>
                    </a:schemeClr>
                  </a:solidFill>
                </a:endParaRPr>
              </a:p>
            </p:txBody>
          </p:sp>
          <p:sp>
            <p:nvSpPr>
              <p:cNvPr id="100" name="TextBox 99">
                <a:extLst>
                  <a:ext uri="{FF2B5EF4-FFF2-40B4-BE49-F238E27FC236}">
                    <a16:creationId xmlns:a16="http://schemas.microsoft.com/office/drawing/2014/main" id="{8FB7B6BA-6FD1-4FEE-9923-88BA75A93E55}"/>
                  </a:ext>
                </a:extLst>
              </p:cNvPr>
              <p:cNvSpPr txBox="1"/>
              <p:nvPr/>
            </p:nvSpPr>
            <p:spPr>
              <a:xfrm>
                <a:off x="3018547" y="4278657"/>
                <a:ext cx="870198" cy="338554"/>
              </a:xfrm>
              <a:prstGeom prst="rect">
                <a:avLst/>
              </a:prstGeom>
              <a:noFill/>
            </p:spPr>
            <p:txBody>
              <a:bodyPr wrap="square" rtlCol="0">
                <a:spAutoFit/>
              </a:bodyPr>
              <a:lstStyle/>
              <a:p>
                <a:r>
                  <a:rPr lang="en-US" sz="1600" dirty="0">
                    <a:solidFill>
                      <a:schemeClr val="tx1">
                        <a:lumMod val="60000"/>
                        <a:lumOff val="40000"/>
                      </a:schemeClr>
                    </a:solidFill>
                  </a:rPr>
                  <a:t>Publish</a:t>
                </a:r>
                <a:endParaRPr lang="en-US" sz="1100" dirty="0">
                  <a:solidFill>
                    <a:schemeClr val="tx1">
                      <a:lumMod val="60000"/>
                      <a:lumOff val="40000"/>
                    </a:schemeClr>
                  </a:solidFill>
                </a:endParaRPr>
              </a:p>
            </p:txBody>
          </p:sp>
          <p:sp>
            <p:nvSpPr>
              <p:cNvPr id="164" name="TextBox 163">
                <a:extLst>
                  <a:ext uri="{FF2B5EF4-FFF2-40B4-BE49-F238E27FC236}">
                    <a16:creationId xmlns:a16="http://schemas.microsoft.com/office/drawing/2014/main" id="{5040EF0E-4F1A-4D0D-AC14-E3357FB92331}"/>
                  </a:ext>
                </a:extLst>
              </p:cNvPr>
              <p:cNvSpPr txBox="1"/>
              <p:nvPr/>
            </p:nvSpPr>
            <p:spPr>
              <a:xfrm>
                <a:off x="8342285" y="4264820"/>
                <a:ext cx="794629" cy="338554"/>
              </a:xfrm>
              <a:prstGeom prst="rect">
                <a:avLst/>
              </a:prstGeom>
              <a:noFill/>
            </p:spPr>
            <p:txBody>
              <a:bodyPr wrap="square" rtlCol="0">
                <a:spAutoFit/>
              </a:bodyPr>
              <a:lstStyle/>
              <a:p>
                <a:r>
                  <a:rPr lang="en-US" sz="1600" dirty="0">
                    <a:solidFill>
                      <a:schemeClr val="tx1">
                        <a:lumMod val="60000"/>
                        <a:lumOff val="40000"/>
                      </a:schemeClr>
                    </a:solidFill>
                  </a:rPr>
                  <a:t>Sub</a:t>
                </a:r>
                <a:endParaRPr lang="en-US" sz="2000" dirty="0">
                  <a:solidFill>
                    <a:schemeClr val="tx1">
                      <a:lumMod val="60000"/>
                      <a:lumOff val="40000"/>
                    </a:schemeClr>
                  </a:solidFill>
                </a:endParaRPr>
              </a:p>
            </p:txBody>
          </p:sp>
          <p:grpSp>
            <p:nvGrpSpPr>
              <p:cNvPr id="1055" name="Group 1054">
                <a:extLst>
                  <a:ext uri="{FF2B5EF4-FFF2-40B4-BE49-F238E27FC236}">
                    <a16:creationId xmlns:a16="http://schemas.microsoft.com/office/drawing/2014/main" id="{006AE143-7215-4BA6-9DD0-C785364662FD}"/>
                  </a:ext>
                </a:extLst>
              </p:cNvPr>
              <p:cNvGrpSpPr/>
              <p:nvPr/>
            </p:nvGrpSpPr>
            <p:grpSpPr>
              <a:xfrm>
                <a:off x="4365189" y="4272323"/>
                <a:ext cx="3328704" cy="351223"/>
                <a:chOff x="4382684" y="4079262"/>
                <a:chExt cx="3328704" cy="351223"/>
              </a:xfrm>
            </p:grpSpPr>
            <p:sp>
              <p:nvSpPr>
                <p:cNvPr id="1052" name="Rectangle: Rounded Corners 1051">
                  <a:extLst>
                    <a:ext uri="{FF2B5EF4-FFF2-40B4-BE49-F238E27FC236}">
                      <a16:creationId xmlns:a16="http://schemas.microsoft.com/office/drawing/2014/main" id="{0B0336EC-C341-4D91-AF19-B22280F17364}"/>
                    </a:ext>
                  </a:extLst>
                </p:cNvPr>
                <p:cNvSpPr/>
                <p:nvPr/>
              </p:nvSpPr>
              <p:spPr>
                <a:xfrm>
                  <a:off x="4453914" y="4079262"/>
                  <a:ext cx="3186244" cy="351223"/>
                </a:xfrm>
                <a:prstGeom prst="roundRect">
                  <a:avLst>
                    <a:gd name="adj" fmla="val 50000"/>
                  </a:avLst>
                </a:prstGeom>
                <a:solidFill>
                  <a:srgbClr val="2D2D2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TextBox 1053">
                  <a:extLst>
                    <a:ext uri="{FF2B5EF4-FFF2-40B4-BE49-F238E27FC236}">
                      <a16:creationId xmlns:a16="http://schemas.microsoft.com/office/drawing/2014/main" id="{E0BF2948-FD4E-4537-BBED-973DA6BDD634}"/>
                    </a:ext>
                  </a:extLst>
                </p:cNvPr>
                <p:cNvSpPr txBox="1"/>
                <p:nvPr/>
              </p:nvSpPr>
              <p:spPr>
                <a:xfrm>
                  <a:off x="4382684" y="4085596"/>
                  <a:ext cx="3328704" cy="338554"/>
                </a:xfrm>
                <a:prstGeom prst="rect">
                  <a:avLst/>
                </a:prstGeom>
                <a:noFill/>
                <a:ln>
                  <a:noFill/>
                </a:ln>
              </p:spPr>
              <p:txBody>
                <a:bodyPr wrap="square" rtlCol="0">
                  <a:spAutoFit/>
                </a:bodyPr>
                <a:lstStyle/>
                <a:p>
                  <a:pPr algn="ctr"/>
                  <a:r>
                    <a:rPr lang="en-US" sz="1600" dirty="0">
                      <a:solidFill>
                        <a:srgbClr val="FFC000"/>
                      </a:solidFill>
                    </a:rPr>
                    <a:t>/iot2020/ESP_TEAM1/</a:t>
                  </a:r>
                  <a:r>
                    <a:rPr lang="en-US" sz="1600" dirty="0" err="1">
                      <a:solidFill>
                        <a:srgbClr val="FFC000"/>
                      </a:solidFill>
                    </a:rPr>
                    <a:t>serialdata</a:t>
                  </a:r>
                  <a:r>
                    <a:rPr lang="en-US" sz="1600" dirty="0">
                      <a:solidFill>
                        <a:srgbClr val="FFC000"/>
                      </a:solidFill>
                    </a:rPr>
                    <a:t>/</a:t>
                  </a:r>
                  <a:r>
                    <a:rPr lang="en-US" sz="1600" dirty="0" err="1">
                      <a:solidFill>
                        <a:srgbClr val="FFC000"/>
                      </a:solidFill>
                    </a:rPr>
                    <a:t>tx</a:t>
                  </a:r>
                  <a:endParaRPr lang="en-US" sz="1600" dirty="0"/>
                </a:p>
              </p:txBody>
            </p:sp>
          </p:grpSp>
        </p:grpSp>
        <p:sp>
          <p:nvSpPr>
            <p:cNvPr id="76" name="TextBox 75">
              <a:extLst>
                <a:ext uri="{FF2B5EF4-FFF2-40B4-BE49-F238E27FC236}">
                  <a16:creationId xmlns:a16="http://schemas.microsoft.com/office/drawing/2014/main" id="{0ED70CBB-4AB2-4293-B966-926A7E403FB1}"/>
                </a:ext>
              </a:extLst>
            </p:cNvPr>
            <p:cNvSpPr txBox="1"/>
            <p:nvPr/>
          </p:nvSpPr>
          <p:spPr>
            <a:xfrm>
              <a:off x="4412818" y="4535895"/>
              <a:ext cx="1061035" cy="338554"/>
            </a:xfrm>
            <a:prstGeom prst="rect">
              <a:avLst/>
            </a:prstGeom>
            <a:noFill/>
          </p:spPr>
          <p:txBody>
            <a:bodyPr wrap="square" rtlCol="0">
              <a:spAutoFit/>
            </a:bodyPr>
            <a:lstStyle/>
            <a:p>
              <a:r>
                <a:rPr lang="en-US" sz="1600" dirty="0">
                  <a:solidFill>
                    <a:schemeClr val="tx1">
                      <a:lumMod val="60000"/>
                      <a:lumOff val="40000"/>
                    </a:schemeClr>
                  </a:solidFill>
                </a:rPr>
                <a:t>PAYLOAD</a:t>
              </a:r>
            </a:p>
          </p:txBody>
        </p:sp>
        <p:sp>
          <p:nvSpPr>
            <p:cNvPr id="77" name="TextBox 76">
              <a:extLst>
                <a:ext uri="{FF2B5EF4-FFF2-40B4-BE49-F238E27FC236}">
                  <a16:creationId xmlns:a16="http://schemas.microsoft.com/office/drawing/2014/main" id="{188A147E-AA45-41E2-9408-F7EEF216DDC7}"/>
                </a:ext>
              </a:extLst>
            </p:cNvPr>
            <p:cNvSpPr txBox="1"/>
            <p:nvPr/>
          </p:nvSpPr>
          <p:spPr>
            <a:xfrm>
              <a:off x="4808621" y="5136451"/>
              <a:ext cx="2946598" cy="338554"/>
            </a:xfrm>
            <a:prstGeom prst="rect">
              <a:avLst/>
            </a:prstGeom>
            <a:noFill/>
          </p:spPr>
          <p:txBody>
            <a:bodyPr wrap="square" rtlCol="0">
              <a:spAutoFit/>
            </a:bodyPr>
            <a:lstStyle/>
            <a:p>
              <a:r>
                <a:rPr lang="en-US" sz="1600" dirty="0">
                  <a:solidFill>
                    <a:schemeClr val="tx1">
                      <a:lumMod val="60000"/>
                      <a:lumOff val="40000"/>
                    </a:schemeClr>
                  </a:solidFill>
                  <a:latin typeface="Lucida Sans Unicode" panose="020B0602030504020204" pitchFamily="34" charset="0"/>
                  <a:cs typeface="Lucida Sans Unicode" panose="020B0602030504020204" pitchFamily="34" charset="0"/>
                </a:rPr>
                <a:t>{ “</a:t>
              </a:r>
              <a:r>
                <a:rPr lang="en-US" sz="1600" dirty="0" err="1">
                  <a:solidFill>
                    <a:schemeClr val="tx1">
                      <a:lumMod val="60000"/>
                      <a:lumOff val="40000"/>
                    </a:schemeClr>
                  </a:solidFill>
                  <a:latin typeface="Lucida Sans Unicode" panose="020B0602030504020204" pitchFamily="34" charset="0"/>
                  <a:cs typeface="Lucida Sans Unicode" panose="020B0602030504020204" pitchFamily="34" charset="0"/>
                </a:rPr>
                <a:t>teamID</a:t>
              </a:r>
              <a:r>
                <a:rPr lang="en-US" sz="1600" dirty="0">
                  <a:solidFill>
                    <a:schemeClr val="tx1">
                      <a:lumMod val="60000"/>
                      <a:lumOff val="40000"/>
                    </a:schemeClr>
                  </a:solidFill>
                  <a:latin typeface="Lucida Sans Unicode" panose="020B0602030504020204" pitchFamily="34" charset="0"/>
                  <a:cs typeface="Lucida Sans Unicode" panose="020B0602030504020204" pitchFamily="34" charset="0"/>
                </a:rPr>
                <a:t>”: 1, “temp”: 64.2 }</a:t>
              </a:r>
            </a:p>
          </p:txBody>
        </p:sp>
      </p:grpSp>
      <p:pic>
        <p:nvPicPr>
          <p:cNvPr id="71" name="Picture 70" descr="A close up of a logo&#10;&#10;Description automatically generated">
            <a:extLst>
              <a:ext uri="{FF2B5EF4-FFF2-40B4-BE49-F238E27FC236}">
                <a16:creationId xmlns:a16="http://schemas.microsoft.com/office/drawing/2014/main" id="{6C279ABC-3612-4DF9-89D1-0FFFD247EAA5}"/>
              </a:ext>
            </a:extLst>
          </p:cNvPr>
          <p:cNvPicPr>
            <a:picLocks noChangeAspect="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82030" y="4742833"/>
            <a:ext cx="758737" cy="758737"/>
          </a:xfrm>
          <a:prstGeom prst="rect">
            <a:avLst/>
          </a:prstGeom>
        </p:spPr>
      </p:pic>
      <p:sp>
        <p:nvSpPr>
          <p:cNvPr id="74" name="Arrow: Left-Right 73">
            <a:extLst>
              <a:ext uri="{FF2B5EF4-FFF2-40B4-BE49-F238E27FC236}">
                <a16:creationId xmlns:a16="http://schemas.microsoft.com/office/drawing/2014/main" id="{706B8CE8-92EC-4EE4-BA6C-59CA170D7A31}"/>
              </a:ext>
            </a:extLst>
          </p:cNvPr>
          <p:cNvSpPr/>
          <p:nvPr/>
        </p:nvSpPr>
        <p:spPr>
          <a:xfrm>
            <a:off x="3017087" y="5014048"/>
            <a:ext cx="892809" cy="240905"/>
          </a:xfrm>
          <a:prstGeom prst="leftRightArrow">
            <a:avLst>
              <a:gd name="adj1" fmla="val 50000"/>
              <a:gd name="adj2" fmla="val 108424"/>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E0CA463F-E2E1-419F-A2B6-F347DAD8E5DE}"/>
              </a:ext>
            </a:extLst>
          </p:cNvPr>
          <p:cNvCxnSpPr>
            <a:cxnSpLocks/>
          </p:cNvCxnSpPr>
          <p:nvPr/>
        </p:nvCxnSpPr>
        <p:spPr>
          <a:xfrm>
            <a:off x="7797042" y="4041735"/>
            <a:ext cx="582062" cy="0"/>
          </a:xfrm>
          <a:prstGeom prst="straightConnector1">
            <a:avLst/>
          </a:prstGeom>
          <a:ln w="76200">
            <a:solidFill>
              <a:srgbClr val="777777"/>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ECD21F6-134B-43D1-9A6C-BB6C125A475E}"/>
              </a:ext>
            </a:extLst>
          </p:cNvPr>
          <p:cNvCxnSpPr>
            <a:cxnSpLocks/>
          </p:cNvCxnSpPr>
          <p:nvPr/>
        </p:nvCxnSpPr>
        <p:spPr>
          <a:xfrm>
            <a:off x="3852276" y="4065786"/>
            <a:ext cx="582062" cy="0"/>
          </a:xfrm>
          <a:prstGeom prst="straightConnector1">
            <a:avLst/>
          </a:prstGeom>
          <a:ln w="76200">
            <a:solidFill>
              <a:srgbClr val="77777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1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A2728-A618-49A6-AB8A-AF8ADFC6DA19}"/>
              </a:ext>
            </a:extLst>
          </p:cNvPr>
          <p:cNvSpPr txBox="1"/>
          <p:nvPr/>
        </p:nvSpPr>
        <p:spPr>
          <a:xfrm>
            <a:off x="2283195" y="2266365"/>
            <a:ext cx="8027646" cy="3693319"/>
          </a:xfrm>
          <a:prstGeom prst="rect">
            <a:avLst/>
          </a:prstGeom>
          <a:noFill/>
        </p:spPr>
        <p:txBody>
          <a:bodyPr wrap="square" rtlCol="0">
            <a:spAutoFit/>
          </a:bodyPr>
          <a:lstStyle/>
          <a:p>
            <a:pPr marL="342900" indent="-342900">
              <a:buAutoNum type="arabicPeriod"/>
            </a:pPr>
            <a:r>
              <a:rPr lang="en-US" dirty="0">
                <a:solidFill>
                  <a:schemeClr val="tx1">
                    <a:lumMod val="60000"/>
                    <a:lumOff val="40000"/>
                  </a:schemeClr>
                </a:solidFill>
              </a:rPr>
              <a:t>Wiring the ESP32 – Connect LED and TMP36 Temperature Sensor</a:t>
            </a:r>
          </a:p>
          <a:p>
            <a:pPr marL="342900" indent="-342900">
              <a:buAutoNum type="arabicPeriod"/>
            </a:pPr>
            <a:r>
              <a:rPr lang="en-US" dirty="0">
                <a:solidFill>
                  <a:schemeClr val="tx1">
                    <a:lumMod val="60000"/>
                    <a:lumOff val="40000"/>
                  </a:schemeClr>
                </a:solidFill>
              </a:rPr>
              <a:t>Get TMP36 Temperature Sensor Connected and Outputting Temperature Data</a:t>
            </a:r>
          </a:p>
          <a:p>
            <a:pPr lvl="1"/>
            <a:r>
              <a:rPr lang="en-US" dirty="0">
                <a:solidFill>
                  <a:schemeClr val="tx1">
                    <a:lumMod val="60000"/>
                    <a:lumOff val="40000"/>
                  </a:schemeClr>
                </a:solidFill>
              </a:rPr>
              <a:t>	Sketch =&gt; </a:t>
            </a:r>
            <a:r>
              <a:rPr lang="en-US" dirty="0">
                <a:solidFill>
                  <a:srgbClr val="00B0F0"/>
                </a:solidFill>
              </a:rPr>
              <a:t>ESP32_ADC_Reading_TMP36_TemperatureSensor.ino</a:t>
            </a:r>
          </a:p>
          <a:p>
            <a:pPr marL="342900" indent="-342900">
              <a:buAutoNum type="arabicPeriod"/>
            </a:pPr>
            <a:r>
              <a:rPr lang="en-US" dirty="0">
                <a:solidFill>
                  <a:schemeClr val="tx1">
                    <a:lumMod val="60000"/>
                    <a:lumOff val="40000"/>
                  </a:schemeClr>
                </a:solidFill>
              </a:rPr>
              <a:t>Turning LED On and OFF using ESP32</a:t>
            </a:r>
          </a:p>
          <a:p>
            <a:r>
              <a:rPr lang="en-US" dirty="0">
                <a:solidFill>
                  <a:schemeClr val="tx1">
                    <a:lumMod val="60000"/>
                    <a:lumOff val="40000"/>
                  </a:schemeClr>
                </a:solidFill>
              </a:rPr>
              <a:t>	Sketch =&gt; </a:t>
            </a:r>
            <a:r>
              <a:rPr lang="en-US" dirty="0">
                <a:solidFill>
                  <a:srgbClr val="00B0F0"/>
                </a:solidFill>
              </a:rPr>
              <a:t>LED_Blink_ESP32_Pin5</a:t>
            </a:r>
            <a:endParaRPr lang="en-US" dirty="0">
              <a:solidFill>
                <a:schemeClr val="tx1">
                  <a:lumMod val="60000"/>
                  <a:lumOff val="40000"/>
                </a:schemeClr>
              </a:solidFill>
            </a:endParaRPr>
          </a:p>
          <a:p>
            <a:pPr marL="342900" indent="-342900">
              <a:buFont typeface="+mj-lt"/>
              <a:buAutoNum type="arabicPeriod" startAt="4"/>
            </a:pPr>
            <a:r>
              <a:rPr lang="en-US" dirty="0">
                <a:solidFill>
                  <a:schemeClr val="tx1">
                    <a:lumMod val="60000"/>
                    <a:lumOff val="40000"/>
                  </a:schemeClr>
                </a:solidFill>
              </a:rPr>
              <a:t>Understanding JSON (node demo) using PhpStorm IDE</a:t>
            </a:r>
          </a:p>
          <a:p>
            <a:pPr marL="342900" indent="-342900">
              <a:buFont typeface="+mj-lt"/>
              <a:buAutoNum type="arabicPeriod" startAt="4"/>
            </a:pPr>
            <a:r>
              <a:rPr lang="en-US" dirty="0">
                <a:solidFill>
                  <a:schemeClr val="tx1">
                    <a:lumMod val="60000"/>
                    <a:lumOff val="40000"/>
                  </a:schemeClr>
                </a:solidFill>
              </a:rPr>
              <a:t>Understanding JSON using ESP32</a:t>
            </a:r>
          </a:p>
          <a:p>
            <a:r>
              <a:rPr lang="en-US" dirty="0">
                <a:solidFill>
                  <a:schemeClr val="tx1">
                    <a:lumMod val="60000"/>
                    <a:lumOff val="40000"/>
                  </a:schemeClr>
                </a:solidFill>
              </a:rPr>
              <a:t>	Sketch =&gt; </a:t>
            </a:r>
            <a:r>
              <a:rPr lang="en-US" dirty="0" err="1">
                <a:solidFill>
                  <a:srgbClr val="00B0F0"/>
                </a:solidFill>
              </a:rPr>
              <a:t>Understanding_JSON.ino</a:t>
            </a:r>
            <a:endParaRPr lang="en-US" dirty="0">
              <a:solidFill>
                <a:srgbClr val="00B0F0"/>
              </a:solidFill>
            </a:endParaRPr>
          </a:p>
          <a:p>
            <a:pPr marL="342900" indent="-342900">
              <a:buFont typeface="+mj-lt"/>
              <a:buAutoNum type="arabicPeriod" startAt="4"/>
            </a:pPr>
            <a:r>
              <a:rPr lang="en-US" dirty="0">
                <a:solidFill>
                  <a:schemeClr val="tx1">
                    <a:lumMod val="60000"/>
                    <a:lumOff val="40000"/>
                  </a:schemeClr>
                </a:solidFill>
              </a:rPr>
              <a:t>Understanding Basics of </a:t>
            </a:r>
            <a:r>
              <a:rPr lang="en-US" dirty="0" err="1">
                <a:solidFill>
                  <a:schemeClr val="tx1">
                    <a:lumMod val="60000"/>
                    <a:lumOff val="40000"/>
                  </a:schemeClr>
                </a:solidFill>
              </a:rPr>
              <a:t>MQTT.fx</a:t>
            </a:r>
            <a:r>
              <a:rPr lang="en-US" dirty="0">
                <a:solidFill>
                  <a:schemeClr val="tx1">
                    <a:lumMod val="60000"/>
                    <a:lumOff val="40000"/>
                  </a:schemeClr>
                </a:solidFill>
              </a:rPr>
              <a:t> demo =&gt; send each other messages</a:t>
            </a:r>
          </a:p>
          <a:p>
            <a:pPr marL="342900" indent="-342900">
              <a:buFont typeface="+mj-lt"/>
              <a:buAutoNum type="arabicPeriod" startAt="4"/>
            </a:pPr>
            <a:r>
              <a:rPr lang="en-US" dirty="0">
                <a:solidFill>
                  <a:schemeClr val="tx1">
                    <a:lumMod val="60000"/>
                    <a:lumOff val="40000"/>
                  </a:schemeClr>
                </a:solidFill>
              </a:rPr>
              <a:t>Understanding MQTT using ESP32 and </a:t>
            </a:r>
            <a:r>
              <a:rPr lang="en-US" dirty="0" err="1">
                <a:solidFill>
                  <a:schemeClr val="tx1">
                    <a:lumMod val="60000"/>
                    <a:lumOff val="40000"/>
                  </a:schemeClr>
                </a:solidFill>
              </a:rPr>
              <a:t>MQTT.fx</a:t>
            </a:r>
            <a:endParaRPr lang="en-US" dirty="0">
              <a:solidFill>
                <a:schemeClr val="tx1">
                  <a:lumMod val="60000"/>
                  <a:lumOff val="40000"/>
                </a:schemeClr>
              </a:solidFill>
            </a:endParaRPr>
          </a:p>
          <a:p>
            <a:pPr lvl="1"/>
            <a:r>
              <a:rPr lang="en-US" dirty="0">
                <a:solidFill>
                  <a:schemeClr val="tx1">
                    <a:lumMod val="60000"/>
                    <a:lumOff val="40000"/>
                  </a:schemeClr>
                </a:solidFill>
              </a:rPr>
              <a:t>	Sketch =&gt; </a:t>
            </a:r>
            <a:r>
              <a:rPr lang="en-US" dirty="0" err="1">
                <a:solidFill>
                  <a:srgbClr val="00B0F0"/>
                </a:solidFill>
              </a:rPr>
              <a:t>MQTT_Basics_IoTNetworking.ino</a:t>
            </a:r>
            <a:endParaRPr lang="en-US" dirty="0">
              <a:solidFill>
                <a:srgbClr val="00B0F0"/>
              </a:solidFill>
            </a:endParaRPr>
          </a:p>
          <a:p>
            <a:pPr marL="342900" indent="-342900">
              <a:buAutoNum type="arabicPeriod"/>
            </a:pPr>
            <a:endParaRPr lang="en-US" dirty="0">
              <a:solidFill>
                <a:schemeClr val="tx1">
                  <a:lumMod val="60000"/>
                  <a:lumOff val="40000"/>
                </a:schemeClr>
              </a:solidFill>
            </a:endParaRPr>
          </a:p>
          <a:p>
            <a:pPr marL="342900" indent="-342900">
              <a:buAutoNum type="arabicPeriod"/>
            </a:pPr>
            <a:endParaRPr lang="en-US" dirty="0">
              <a:solidFill>
                <a:schemeClr val="tx1">
                  <a:lumMod val="60000"/>
                  <a:lumOff val="40000"/>
                </a:schemeClr>
              </a:solidFill>
            </a:endParaRPr>
          </a:p>
        </p:txBody>
      </p:sp>
    </p:spTree>
    <p:extLst>
      <p:ext uri="{BB962C8B-B14F-4D97-AF65-F5344CB8AC3E}">
        <p14:creationId xmlns:p14="http://schemas.microsoft.com/office/powerpoint/2010/main" val="251710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CBFC53-ACBE-4F70-B845-B7F0957A1217}"/>
              </a:ext>
            </a:extLst>
          </p:cNvPr>
          <p:cNvSpPr/>
          <p:nvPr/>
        </p:nvSpPr>
        <p:spPr>
          <a:xfrm>
            <a:off x="-1267408" y="366071"/>
            <a:ext cx="184731" cy="369332"/>
          </a:xfrm>
          <a:prstGeom prst="rect">
            <a:avLst/>
          </a:prstGeom>
        </p:spPr>
        <p:txBody>
          <a:bodyPr wrap="none">
            <a:spAutoFit/>
          </a:bodyPr>
          <a:lstStyle/>
          <a:p>
            <a:endParaRPr lang="en-US" dirty="0"/>
          </a:p>
        </p:txBody>
      </p:sp>
      <p:sp>
        <p:nvSpPr>
          <p:cNvPr id="29" name="Title 1">
            <a:extLst>
              <a:ext uri="{FF2B5EF4-FFF2-40B4-BE49-F238E27FC236}">
                <a16:creationId xmlns:a16="http://schemas.microsoft.com/office/drawing/2014/main" id="{72D3710B-30ED-45C4-A6D5-F26C6080716A}"/>
              </a:ext>
            </a:extLst>
          </p:cNvPr>
          <p:cNvSpPr>
            <a:spLocks noGrp="1"/>
          </p:cNvSpPr>
          <p:nvPr>
            <p:ph type="title"/>
          </p:nvPr>
        </p:nvSpPr>
        <p:spPr>
          <a:xfrm>
            <a:off x="838200" y="199672"/>
            <a:ext cx="10515600" cy="1325563"/>
          </a:xfrm>
        </p:spPr>
        <p:txBody>
          <a:bodyPr>
            <a:normAutofit/>
          </a:bodyPr>
          <a:lstStyle/>
          <a:p>
            <a:r>
              <a:rPr lang="en-US" sz="2800" dirty="0">
                <a:solidFill>
                  <a:schemeClr val="bg2">
                    <a:lumMod val="50000"/>
                  </a:schemeClr>
                </a:solidFill>
              </a:rPr>
              <a:t>Software Downloads</a:t>
            </a:r>
          </a:p>
        </p:txBody>
      </p:sp>
      <p:grpSp>
        <p:nvGrpSpPr>
          <p:cNvPr id="10" name="Group 9">
            <a:extLst>
              <a:ext uri="{FF2B5EF4-FFF2-40B4-BE49-F238E27FC236}">
                <a16:creationId xmlns:a16="http://schemas.microsoft.com/office/drawing/2014/main" id="{AC9A40E1-E735-4EAF-9E1C-CD8A6C1B0615}"/>
              </a:ext>
            </a:extLst>
          </p:cNvPr>
          <p:cNvGrpSpPr/>
          <p:nvPr/>
        </p:nvGrpSpPr>
        <p:grpSpPr>
          <a:xfrm>
            <a:off x="1440302" y="1744106"/>
            <a:ext cx="9712899" cy="3019043"/>
            <a:chOff x="1358429" y="2021188"/>
            <a:chExt cx="9712899" cy="3019043"/>
          </a:xfrm>
        </p:grpSpPr>
        <p:sp>
          <p:nvSpPr>
            <p:cNvPr id="43" name="Oval 42">
              <a:hlinkClick r:id="rId3"/>
              <a:extLst>
                <a:ext uri="{FF2B5EF4-FFF2-40B4-BE49-F238E27FC236}">
                  <a16:creationId xmlns:a16="http://schemas.microsoft.com/office/drawing/2014/main" id="{6A838BD2-BA39-4FF7-88BC-7CD94CB5047D}"/>
                </a:ext>
              </a:extLst>
            </p:cNvPr>
            <p:cNvSpPr/>
            <p:nvPr/>
          </p:nvSpPr>
          <p:spPr>
            <a:xfrm>
              <a:off x="1575383" y="3760910"/>
              <a:ext cx="580412" cy="5804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052D344-48CE-425D-9A15-95E98794B4CB}"/>
                </a:ext>
              </a:extLst>
            </p:cNvPr>
            <p:cNvGrpSpPr/>
            <p:nvPr/>
          </p:nvGrpSpPr>
          <p:grpSpPr>
            <a:xfrm>
              <a:off x="6423883" y="3949119"/>
              <a:ext cx="4566165" cy="816218"/>
              <a:chOff x="3137954" y="2180332"/>
              <a:chExt cx="5987688" cy="1070320"/>
            </a:xfrm>
          </p:grpSpPr>
          <p:grpSp>
            <p:nvGrpSpPr>
              <p:cNvPr id="56" name="Group 55">
                <a:extLst>
                  <a:ext uri="{FF2B5EF4-FFF2-40B4-BE49-F238E27FC236}">
                    <a16:creationId xmlns:a16="http://schemas.microsoft.com/office/drawing/2014/main" id="{74DCEAEE-E404-4A50-AE26-1DB88C68730F}"/>
                  </a:ext>
                </a:extLst>
              </p:cNvPr>
              <p:cNvGrpSpPr/>
              <p:nvPr/>
            </p:nvGrpSpPr>
            <p:grpSpPr>
              <a:xfrm>
                <a:off x="3137954" y="2180332"/>
                <a:ext cx="1070318" cy="1070320"/>
                <a:chOff x="4136665" y="2414950"/>
                <a:chExt cx="904875" cy="904876"/>
              </a:xfrm>
            </p:grpSpPr>
            <p:grpSp>
              <p:nvGrpSpPr>
                <p:cNvPr id="42" name="Group 41">
                  <a:extLst>
                    <a:ext uri="{FF2B5EF4-FFF2-40B4-BE49-F238E27FC236}">
                      <a16:creationId xmlns:a16="http://schemas.microsoft.com/office/drawing/2014/main" id="{25438555-4363-4E7E-A46E-39D7F9495649}"/>
                    </a:ext>
                  </a:extLst>
                </p:cNvPr>
                <p:cNvGrpSpPr/>
                <p:nvPr/>
              </p:nvGrpSpPr>
              <p:grpSpPr>
                <a:xfrm>
                  <a:off x="4136665" y="2414951"/>
                  <a:ext cx="904875" cy="904875"/>
                  <a:chOff x="3974149" y="1614088"/>
                  <a:chExt cx="904875" cy="904875"/>
                </a:xfrm>
              </p:grpSpPr>
              <p:sp>
                <p:nvSpPr>
                  <p:cNvPr id="17" name="Oval 16">
                    <a:hlinkClick r:id="rId4"/>
                    <a:extLst>
                      <a:ext uri="{FF2B5EF4-FFF2-40B4-BE49-F238E27FC236}">
                        <a16:creationId xmlns:a16="http://schemas.microsoft.com/office/drawing/2014/main" id="{9C3434CE-FD2B-4FBD-B16E-C8E3B2E6D727}"/>
                      </a:ext>
                    </a:extLst>
                  </p:cNvPr>
                  <p:cNvSpPr/>
                  <p:nvPr/>
                </p:nvSpPr>
                <p:spPr>
                  <a:xfrm>
                    <a:off x="4040309" y="1647032"/>
                    <a:ext cx="772553" cy="77255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F12DB9D7-B7B1-4C4C-81FC-32DD9ECE1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4149" y="1614088"/>
                    <a:ext cx="904875" cy="904875"/>
                  </a:xfrm>
                  <a:prstGeom prst="rect">
                    <a:avLst/>
                  </a:prstGeom>
                </p:spPr>
              </p:pic>
            </p:grpSp>
            <p:sp>
              <p:nvSpPr>
                <p:cNvPr id="55" name="Oval 54">
                  <a:hlinkClick r:id="rId4"/>
                  <a:extLst>
                    <a:ext uri="{FF2B5EF4-FFF2-40B4-BE49-F238E27FC236}">
                      <a16:creationId xmlns:a16="http://schemas.microsoft.com/office/drawing/2014/main" id="{88C35BE0-6A81-4663-85D9-045C3317F590}"/>
                    </a:ext>
                  </a:extLst>
                </p:cNvPr>
                <p:cNvSpPr/>
                <p:nvPr/>
              </p:nvSpPr>
              <p:spPr>
                <a:xfrm>
                  <a:off x="4202825" y="2414950"/>
                  <a:ext cx="772553" cy="77255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Subtitle 2">
                <a:extLst>
                  <a:ext uri="{FF2B5EF4-FFF2-40B4-BE49-F238E27FC236}">
                    <a16:creationId xmlns:a16="http://schemas.microsoft.com/office/drawing/2014/main" id="{D60F1A6F-59C3-4CE3-AFA1-58249C809323}"/>
                  </a:ext>
                </a:extLst>
              </p:cNvPr>
              <p:cNvSpPr txBox="1">
                <a:spLocks/>
              </p:cNvSpPr>
              <p:nvPr/>
            </p:nvSpPr>
            <p:spPr>
              <a:xfrm>
                <a:off x="4792933" y="2428248"/>
                <a:ext cx="4332709" cy="821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MySQL Workbench</a:t>
                </a:r>
              </a:p>
            </p:txBody>
          </p:sp>
        </p:grpSp>
        <p:grpSp>
          <p:nvGrpSpPr>
            <p:cNvPr id="27" name="Group 26">
              <a:extLst>
                <a:ext uri="{FF2B5EF4-FFF2-40B4-BE49-F238E27FC236}">
                  <a16:creationId xmlns:a16="http://schemas.microsoft.com/office/drawing/2014/main" id="{9992AE75-E608-46B2-A109-05AEEE5B67A3}"/>
                </a:ext>
              </a:extLst>
            </p:cNvPr>
            <p:cNvGrpSpPr/>
            <p:nvPr/>
          </p:nvGrpSpPr>
          <p:grpSpPr>
            <a:xfrm>
              <a:off x="1422630" y="2021188"/>
              <a:ext cx="5137461" cy="1191625"/>
              <a:chOff x="3071672" y="3378756"/>
              <a:chExt cx="6736837" cy="1562598"/>
            </a:xfrm>
          </p:grpSpPr>
          <p:pic>
            <p:nvPicPr>
              <p:cNvPr id="34" name="Graphic 33">
                <a:extLst>
                  <a:ext uri="{FF2B5EF4-FFF2-40B4-BE49-F238E27FC236}">
                    <a16:creationId xmlns:a16="http://schemas.microsoft.com/office/drawing/2014/main" id="{DB97C5D9-FA47-4D46-8B10-BDF314B692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1672" y="3378756"/>
                <a:ext cx="1514145" cy="1562598"/>
              </a:xfrm>
              <a:prstGeom prst="rect">
                <a:avLst/>
              </a:prstGeom>
            </p:spPr>
          </p:pic>
          <p:sp>
            <p:nvSpPr>
              <p:cNvPr id="50" name="Oval 49">
                <a:hlinkClick r:id="rId9"/>
                <a:extLst>
                  <a:ext uri="{FF2B5EF4-FFF2-40B4-BE49-F238E27FC236}">
                    <a16:creationId xmlns:a16="http://schemas.microsoft.com/office/drawing/2014/main" id="{9BDFCF72-1CD5-445F-8B06-8BB38EE6F3CB}"/>
                  </a:ext>
                </a:extLst>
              </p:cNvPr>
              <p:cNvSpPr/>
              <p:nvPr/>
            </p:nvSpPr>
            <p:spPr>
              <a:xfrm>
                <a:off x="3246337" y="3476488"/>
                <a:ext cx="982473" cy="9824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ubtitle 2">
                <a:extLst>
                  <a:ext uri="{FF2B5EF4-FFF2-40B4-BE49-F238E27FC236}">
                    <a16:creationId xmlns:a16="http://schemas.microsoft.com/office/drawing/2014/main" id="{B879A420-7C45-4135-9B27-F3C37B035B75}"/>
                  </a:ext>
                </a:extLst>
              </p:cNvPr>
              <p:cNvSpPr txBox="1">
                <a:spLocks/>
              </p:cNvSpPr>
              <p:nvPr/>
            </p:nvSpPr>
            <p:spPr>
              <a:xfrm>
                <a:off x="4878437" y="3967725"/>
                <a:ext cx="4930072" cy="8213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PhpStorm - JetBrains</a:t>
                </a:r>
              </a:p>
            </p:txBody>
          </p:sp>
        </p:grpSp>
        <p:grpSp>
          <p:nvGrpSpPr>
            <p:cNvPr id="28" name="Group 27">
              <a:extLst>
                <a:ext uri="{FF2B5EF4-FFF2-40B4-BE49-F238E27FC236}">
                  <a16:creationId xmlns:a16="http://schemas.microsoft.com/office/drawing/2014/main" id="{225BC83E-B1A4-4283-8952-0F28F5AB473E}"/>
                </a:ext>
              </a:extLst>
            </p:cNvPr>
            <p:cNvGrpSpPr/>
            <p:nvPr/>
          </p:nvGrpSpPr>
          <p:grpSpPr>
            <a:xfrm>
              <a:off x="1358429" y="3669143"/>
              <a:ext cx="5201662" cy="1371088"/>
              <a:chOff x="3056931" y="4991901"/>
              <a:chExt cx="6821025" cy="1797930"/>
            </a:xfrm>
          </p:grpSpPr>
          <p:grpSp>
            <p:nvGrpSpPr>
              <p:cNvPr id="25" name="Group 24">
                <a:extLst>
                  <a:ext uri="{FF2B5EF4-FFF2-40B4-BE49-F238E27FC236}">
                    <a16:creationId xmlns:a16="http://schemas.microsoft.com/office/drawing/2014/main" id="{D8F7931E-F75F-4855-9AFF-19E6F93180EF}"/>
                  </a:ext>
                </a:extLst>
              </p:cNvPr>
              <p:cNvGrpSpPr/>
              <p:nvPr/>
            </p:nvGrpSpPr>
            <p:grpSpPr>
              <a:xfrm>
                <a:off x="3056931" y="4991901"/>
                <a:ext cx="1574354" cy="1797930"/>
                <a:chOff x="3056931" y="4991901"/>
                <a:chExt cx="1574354" cy="1797930"/>
              </a:xfrm>
            </p:grpSpPr>
            <p:pic>
              <p:nvPicPr>
                <p:cNvPr id="23" name="Graphic 22">
                  <a:extLst>
                    <a:ext uri="{FF2B5EF4-FFF2-40B4-BE49-F238E27FC236}">
                      <a16:creationId xmlns:a16="http://schemas.microsoft.com/office/drawing/2014/main" id="{F94071D7-D0BE-4E1E-AACE-9D6BC0C78A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56931" y="4991901"/>
                  <a:ext cx="1562599" cy="1562599"/>
                </a:xfrm>
                <a:prstGeom prst="rect">
                  <a:avLst/>
                </a:prstGeom>
              </p:spPr>
            </p:pic>
            <p:pic>
              <p:nvPicPr>
                <p:cNvPr id="1026" name="Picture 2" descr="Image result for pycharm png vector logo">
                  <a:extLst>
                    <a:ext uri="{FF2B5EF4-FFF2-40B4-BE49-F238E27FC236}">
                      <a16:creationId xmlns:a16="http://schemas.microsoft.com/office/drawing/2014/main" id="{0A3170FC-CD5D-4317-959F-E3769F5B9ADA}"/>
                    </a:ext>
                  </a:extLst>
                </p:cNvPr>
                <p:cNvPicPr>
                  <a:picLocks noChangeAspect="1" noChangeArrowheads="1"/>
                </p:cNvPicPr>
                <p:nvPr/>
              </p:nvPicPr>
              <p:blipFill rotWithShape="1">
                <a:blip r:embed="rId12">
                  <a:duotone>
                    <a:schemeClr val="accent6">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11853" t="-9151" r="26173"/>
                <a:stretch/>
              </p:blipFill>
              <p:spPr bwMode="auto">
                <a:xfrm>
                  <a:off x="3076805" y="6429358"/>
                  <a:ext cx="1554480" cy="36047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Oval 14">
                <a:hlinkClick r:id="rId9"/>
                <a:extLst>
                  <a:ext uri="{FF2B5EF4-FFF2-40B4-BE49-F238E27FC236}">
                    <a16:creationId xmlns:a16="http://schemas.microsoft.com/office/drawing/2014/main" id="{8FFB27DB-68BD-4B7D-B769-3310DB1BDB70}"/>
                  </a:ext>
                </a:extLst>
              </p:cNvPr>
              <p:cNvSpPr/>
              <p:nvPr/>
            </p:nvSpPr>
            <p:spPr>
              <a:xfrm>
                <a:off x="3246337" y="5281963"/>
                <a:ext cx="982473" cy="9824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ubtitle 2">
                <a:extLst>
                  <a:ext uri="{FF2B5EF4-FFF2-40B4-BE49-F238E27FC236}">
                    <a16:creationId xmlns:a16="http://schemas.microsoft.com/office/drawing/2014/main" id="{6AF03D97-3193-40C6-B6C4-F0B121ED300D}"/>
                  </a:ext>
                </a:extLst>
              </p:cNvPr>
              <p:cNvSpPr txBox="1">
                <a:spLocks/>
              </p:cNvSpPr>
              <p:nvPr/>
            </p:nvSpPr>
            <p:spPr>
              <a:xfrm>
                <a:off x="4947883" y="5646399"/>
                <a:ext cx="4930073" cy="8213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PyCharm - JetBrains</a:t>
                </a:r>
              </a:p>
            </p:txBody>
          </p:sp>
        </p:grpSp>
        <p:grpSp>
          <p:nvGrpSpPr>
            <p:cNvPr id="8" name="Group 7">
              <a:extLst>
                <a:ext uri="{FF2B5EF4-FFF2-40B4-BE49-F238E27FC236}">
                  <a16:creationId xmlns:a16="http://schemas.microsoft.com/office/drawing/2014/main" id="{0E551CEA-878D-404D-B54C-E42408B9B644}"/>
                </a:ext>
              </a:extLst>
            </p:cNvPr>
            <p:cNvGrpSpPr/>
            <p:nvPr/>
          </p:nvGrpSpPr>
          <p:grpSpPr>
            <a:xfrm>
              <a:off x="6243796" y="2030362"/>
              <a:ext cx="4827532" cy="1243197"/>
              <a:chOff x="6341450" y="1353961"/>
              <a:chExt cx="4827532" cy="1243197"/>
            </a:xfrm>
          </p:grpSpPr>
          <p:pic>
            <p:nvPicPr>
              <p:cNvPr id="1028" name="Picture 4" descr="Home">
                <a:hlinkClick r:id="rId14"/>
                <a:extLst>
                  <a:ext uri="{FF2B5EF4-FFF2-40B4-BE49-F238E27FC236}">
                    <a16:creationId xmlns:a16="http://schemas.microsoft.com/office/drawing/2014/main" id="{31C8172E-3E17-4B77-88C4-709F166D54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1450" y="1353961"/>
                <a:ext cx="1243197" cy="1243197"/>
              </a:xfrm>
              <a:prstGeom prst="rect">
                <a:avLst/>
              </a:prstGeom>
              <a:noFill/>
              <a:extLst>
                <a:ext uri="{909E8E84-426E-40DD-AFC4-6F175D3DCCD1}">
                  <a14:hiddenFill xmlns:a14="http://schemas.microsoft.com/office/drawing/2010/main">
                    <a:solidFill>
                      <a:srgbClr val="FFFFFF"/>
                    </a:solidFill>
                  </a14:hiddenFill>
                </a:ext>
              </a:extLst>
            </p:spPr>
          </p:pic>
          <p:sp>
            <p:nvSpPr>
              <p:cNvPr id="30" name="Subtitle 2">
                <a:extLst>
                  <a:ext uri="{FF2B5EF4-FFF2-40B4-BE49-F238E27FC236}">
                    <a16:creationId xmlns:a16="http://schemas.microsoft.com/office/drawing/2014/main" id="{5FF2B124-439F-404E-BD61-6779AF7367DD}"/>
                  </a:ext>
                </a:extLst>
              </p:cNvPr>
              <p:cNvSpPr txBox="1">
                <a:spLocks/>
              </p:cNvSpPr>
              <p:nvPr/>
            </p:nvSpPr>
            <p:spPr>
              <a:xfrm>
                <a:off x="7864891" y="1793930"/>
                <a:ext cx="3304091" cy="626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a:t>MQTT.fx</a:t>
                </a:r>
                <a:endParaRPr lang="en-US" dirty="0"/>
              </a:p>
            </p:txBody>
          </p:sp>
        </p:grpSp>
      </p:grpSp>
      <p:grpSp>
        <p:nvGrpSpPr>
          <p:cNvPr id="11" name="Group 10">
            <a:extLst>
              <a:ext uri="{FF2B5EF4-FFF2-40B4-BE49-F238E27FC236}">
                <a16:creationId xmlns:a16="http://schemas.microsoft.com/office/drawing/2014/main" id="{482F0A55-2434-4B4B-ACDC-FFA378DB8A9B}"/>
              </a:ext>
            </a:extLst>
          </p:cNvPr>
          <p:cNvGrpSpPr/>
          <p:nvPr/>
        </p:nvGrpSpPr>
        <p:grpSpPr>
          <a:xfrm>
            <a:off x="4439564" y="5057053"/>
            <a:ext cx="3156728" cy="1064100"/>
            <a:chOff x="3425697" y="5057053"/>
            <a:chExt cx="3156728" cy="1064100"/>
          </a:xfrm>
        </p:grpSpPr>
        <p:pic>
          <p:nvPicPr>
            <p:cNvPr id="1032" name="Picture 8" descr="A Guide to API Testing Using Postman | by Prateek Soni | Medium">
              <a:hlinkClick r:id="rId16"/>
              <a:extLst>
                <a:ext uri="{FF2B5EF4-FFF2-40B4-BE49-F238E27FC236}">
                  <a16:creationId xmlns:a16="http://schemas.microsoft.com/office/drawing/2014/main" id="{6D58EB90-365D-40D3-923C-9865E336F24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25697" y="5057053"/>
              <a:ext cx="1745124" cy="1064100"/>
            </a:xfrm>
            <a:prstGeom prst="rect">
              <a:avLst/>
            </a:prstGeom>
            <a:noFill/>
            <a:extLst>
              <a:ext uri="{909E8E84-426E-40DD-AFC4-6F175D3DCCD1}">
                <a14:hiddenFill xmlns:a14="http://schemas.microsoft.com/office/drawing/2010/main">
                  <a:solidFill>
                    <a:srgbClr val="FFFFFF"/>
                  </a:solidFill>
                </a14:hiddenFill>
              </a:ext>
            </a:extLst>
          </p:spPr>
        </p:pic>
        <p:sp>
          <p:nvSpPr>
            <p:cNvPr id="44" name="Subtitle 2">
              <a:extLst>
                <a:ext uri="{FF2B5EF4-FFF2-40B4-BE49-F238E27FC236}">
                  <a16:creationId xmlns:a16="http://schemas.microsoft.com/office/drawing/2014/main" id="{A584EFC4-EFB8-4B70-8826-913E9152C20D}"/>
                </a:ext>
              </a:extLst>
            </p:cNvPr>
            <p:cNvSpPr txBox="1">
              <a:spLocks/>
            </p:cNvSpPr>
            <p:nvPr/>
          </p:nvSpPr>
          <p:spPr>
            <a:xfrm>
              <a:off x="5153527" y="5383109"/>
              <a:ext cx="1428898" cy="41198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Postman</a:t>
              </a:r>
            </a:p>
          </p:txBody>
        </p:sp>
      </p:grpSp>
    </p:spTree>
    <p:extLst>
      <p:ext uri="{BB962C8B-B14F-4D97-AF65-F5344CB8AC3E}">
        <p14:creationId xmlns:p14="http://schemas.microsoft.com/office/powerpoint/2010/main" val="339084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0B7229-BD31-4AD6-8335-9BD636079539}"/>
              </a:ext>
            </a:extLst>
          </p:cNvPr>
          <p:cNvSpPr>
            <a:spLocks noGrp="1"/>
          </p:cNvSpPr>
          <p:nvPr>
            <p:ph type="subTitle" idx="1"/>
          </p:nvPr>
        </p:nvSpPr>
        <p:spPr>
          <a:xfrm>
            <a:off x="3962400" y="2001077"/>
            <a:ext cx="4731026" cy="4094922"/>
          </a:xfrm>
        </p:spPr>
        <p:txBody>
          <a:bodyPr>
            <a:normAutofit fontScale="92500" lnSpcReduction="10000"/>
          </a:bodyPr>
          <a:lstStyle/>
          <a:p>
            <a:pPr marL="457200" indent="-457200" algn="l">
              <a:buAutoNum type="arabicPeriod"/>
            </a:pPr>
            <a:r>
              <a:rPr lang="en-US" dirty="0">
                <a:solidFill>
                  <a:srgbClr val="00B0F0"/>
                </a:solidFill>
              </a:rPr>
              <a:t>Scalability</a:t>
            </a:r>
          </a:p>
          <a:p>
            <a:pPr marL="457200" indent="-457200" algn="l">
              <a:buAutoNum type="arabicPeriod"/>
            </a:pPr>
            <a:r>
              <a:rPr lang="en-US" dirty="0">
                <a:solidFill>
                  <a:srgbClr val="00B0F0"/>
                </a:solidFill>
              </a:rPr>
              <a:t>Reliability</a:t>
            </a:r>
          </a:p>
          <a:p>
            <a:pPr marL="457200" indent="-457200" algn="l">
              <a:buAutoNum type="arabicPeriod"/>
            </a:pPr>
            <a:r>
              <a:rPr lang="en-US" dirty="0">
                <a:solidFill>
                  <a:srgbClr val="00B0F0"/>
                </a:solidFill>
              </a:rPr>
              <a:t>Customization</a:t>
            </a:r>
          </a:p>
          <a:p>
            <a:pPr marL="457200" indent="-457200" algn="l">
              <a:buAutoNum type="arabicPeriod"/>
            </a:pPr>
            <a:r>
              <a:rPr lang="en-US" dirty="0">
                <a:solidFill>
                  <a:srgbClr val="00B0F0"/>
                </a:solidFill>
              </a:rPr>
              <a:t>Supported Protocols and Interfaces</a:t>
            </a:r>
          </a:p>
          <a:p>
            <a:pPr marL="457200" indent="-457200" algn="l">
              <a:buAutoNum type="arabicPeriod"/>
            </a:pPr>
            <a:r>
              <a:rPr lang="en-US" dirty="0">
                <a:solidFill>
                  <a:srgbClr val="00B0F0"/>
                </a:solidFill>
              </a:rPr>
              <a:t>Hardware Agnostic</a:t>
            </a:r>
          </a:p>
          <a:p>
            <a:pPr marL="457200" indent="-457200" algn="l">
              <a:buAutoNum type="arabicPeriod"/>
            </a:pPr>
            <a:r>
              <a:rPr lang="en-US" dirty="0">
                <a:solidFill>
                  <a:srgbClr val="00B0F0"/>
                </a:solidFill>
              </a:rPr>
              <a:t>Cloud Agnostic</a:t>
            </a:r>
          </a:p>
          <a:p>
            <a:pPr marL="457200" indent="-457200" algn="l">
              <a:buAutoNum type="arabicPeriod"/>
            </a:pPr>
            <a:r>
              <a:rPr lang="en-US" dirty="0">
                <a:solidFill>
                  <a:srgbClr val="00B0F0"/>
                </a:solidFill>
              </a:rPr>
              <a:t>Architecture and Technology Stack</a:t>
            </a:r>
          </a:p>
          <a:p>
            <a:pPr marL="457200" indent="-457200" algn="l">
              <a:buAutoNum type="arabicPeriod"/>
            </a:pPr>
            <a:r>
              <a:rPr lang="en-US" dirty="0">
                <a:solidFill>
                  <a:srgbClr val="00B0F0"/>
                </a:solidFill>
              </a:rPr>
              <a:t>Security</a:t>
            </a:r>
          </a:p>
          <a:p>
            <a:pPr marL="457200" indent="-457200" algn="l">
              <a:buAutoNum type="arabicPeriod"/>
            </a:pPr>
            <a:r>
              <a:rPr lang="en-US" dirty="0">
                <a:solidFill>
                  <a:srgbClr val="00B0F0"/>
                </a:solidFill>
              </a:rPr>
              <a:t>Cost</a:t>
            </a:r>
          </a:p>
          <a:p>
            <a:pPr marL="457200" indent="-457200" algn="l">
              <a:buAutoNum type="arabicPeriod"/>
            </a:pPr>
            <a:r>
              <a:rPr lang="en-US" dirty="0">
                <a:solidFill>
                  <a:srgbClr val="00B0F0"/>
                </a:solidFill>
              </a:rPr>
              <a:t>Support</a:t>
            </a:r>
          </a:p>
        </p:txBody>
      </p:sp>
      <p:sp>
        <p:nvSpPr>
          <p:cNvPr id="2" name="Title 1">
            <a:extLst>
              <a:ext uri="{FF2B5EF4-FFF2-40B4-BE49-F238E27FC236}">
                <a16:creationId xmlns:a16="http://schemas.microsoft.com/office/drawing/2014/main" id="{2DFF5964-E11A-42D5-81D5-D6FE5162DCE3}"/>
              </a:ext>
            </a:extLst>
          </p:cNvPr>
          <p:cNvSpPr>
            <a:spLocks noGrp="1"/>
          </p:cNvSpPr>
          <p:nvPr>
            <p:ph type="title"/>
          </p:nvPr>
        </p:nvSpPr>
        <p:spPr>
          <a:xfrm>
            <a:off x="1524000" y="579024"/>
            <a:ext cx="9144000" cy="984733"/>
          </a:xfrm>
        </p:spPr>
        <p:txBody>
          <a:bodyPr/>
          <a:lstStyle/>
          <a:p>
            <a:r>
              <a:rPr lang="en-US" dirty="0">
                <a:solidFill>
                  <a:schemeClr val="bg2">
                    <a:lumMod val="50000"/>
                  </a:schemeClr>
                </a:solidFill>
              </a:rPr>
              <a:t>Ten IoT Considerations</a:t>
            </a:r>
          </a:p>
        </p:txBody>
      </p:sp>
    </p:spTree>
    <p:extLst>
      <p:ext uri="{BB962C8B-B14F-4D97-AF65-F5344CB8AC3E}">
        <p14:creationId xmlns:p14="http://schemas.microsoft.com/office/powerpoint/2010/main" val="2918567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2E6B27E-119D-4524-94B4-9F393BF88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240" y="491403"/>
            <a:ext cx="10628917" cy="5970357"/>
          </a:xfrm>
          <a:prstGeom prst="rect">
            <a:avLst/>
          </a:prstGeom>
        </p:spPr>
      </p:pic>
    </p:spTree>
    <p:extLst>
      <p:ext uri="{BB962C8B-B14F-4D97-AF65-F5344CB8AC3E}">
        <p14:creationId xmlns:p14="http://schemas.microsoft.com/office/powerpoint/2010/main" val="369358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687D4-8E0E-4C65-BD3A-8CE0DE25FEB6}"/>
              </a:ext>
            </a:extLst>
          </p:cNvPr>
          <p:cNvSpPr txBox="1"/>
          <p:nvPr/>
        </p:nvSpPr>
        <p:spPr>
          <a:xfrm>
            <a:off x="1717964" y="1828798"/>
            <a:ext cx="8872452" cy="2769989"/>
          </a:xfrm>
          <a:prstGeom prst="rect">
            <a:avLst/>
          </a:prstGeom>
          <a:noFill/>
        </p:spPr>
        <p:txBody>
          <a:bodyPr wrap="square" rtlCol="0">
            <a:spAutoFit/>
          </a:bodyPr>
          <a:lstStyle/>
          <a:p>
            <a:r>
              <a:rPr lang="en-US" sz="2400" dirty="0">
                <a:solidFill>
                  <a:srgbClr val="00B0F0"/>
                </a:solidFill>
              </a:rPr>
              <a:t>Run the following Scripts to test LED connection and TMP36:</a:t>
            </a:r>
          </a:p>
          <a:p>
            <a:endParaRPr lang="en-US" sz="2400" dirty="0">
              <a:solidFill>
                <a:srgbClr val="00B0F0"/>
              </a:solidFill>
            </a:endParaRPr>
          </a:p>
          <a:p>
            <a:pPr marL="342900" indent="-342900">
              <a:buAutoNum type="arabicPeriod"/>
            </a:pPr>
            <a:r>
              <a:rPr lang="en-US" dirty="0">
                <a:solidFill>
                  <a:srgbClr val="858585"/>
                </a:solidFill>
              </a:rPr>
              <a:t>Compile, upload, and run =&gt; </a:t>
            </a:r>
            <a:r>
              <a:rPr lang="en-US" b="1" dirty="0">
                <a:solidFill>
                  <a:srgbClr val="858585"/>
                </a:solidFill>
              </a:rPr>
              <a:t>LED_Blink_ESP_Pin5.ino</a:t>
            </a:r>
          </a:p>
          <a:p>
            <a:pPr marL="342900" indent="-342900">
              <a:buAutoNum type="arabicPeriod"/>
            </a:pPr>
            <a:endParaRPr lang="en-US" dirty="0">
              <a:solidFill>
                <a:srgbClr val="858585"/>
              </a:solidFill>
            </a:endParaRPr>
          </a:p>
          <a:p>
            <a:pPr marL="342900" indent="-342900">
              <a:buAutoNum type="arabicPeriod"/>
            </a:pPr>
            <a:r>
              <a:rPr lang="en-US" dirty="0">
                <a:solidFill>
                  <a:srgbClr val="858585"/>
                </a:solidFill>
              </a:rPr>
              <a:t>Compile, upload and run =&gt;  </a:t>
            </a:r>
            <a:r>
              <a:rPr lang="en-US" b="1" dirty="0">
                <a:solidFill>
                  <a:srgbClr val="858585"/>
                </a:solidFill>
              </a:rPr>
              <a:t>ESP32_ADC_Reading_TMP36_TemperatureSensor.ino</a:t>
            </a:r>
          </a:p>
          <a:p>
            <a:r>
              <a:rPr lang="en-US" b="1" dirty="0">
                <a:solidFill>
                  <a:srgbClr val="858585"/>
                </a:solidFill>
              </a:rPr>
              <a:t> </a:t>
            </a:r>
          </a:p>
          <a:p>
            <a:pPr marL="285750" indent="-285750">
              <a:buFont typeface="Wingdings" panose="05000000000000000000" pitchFamily="2" charset="2"/>
              <a:buChar char="Ø"/>
            </a:pPr>
            <a:r>
              <a:rPr lang="en-US" dirty="0">
                <a:solidFill>
                  <a:srgbClr val="858585"/>
                </a:solidFill>
              </a:rPr>
              <a:t>         This requires the &lt;</a:t>
            </a:r>
            <a:r>
              <a:rPr lang="en-US" b="1" dirty="0">
                <a:solidFill>
                  <a:srgbClr val="858585"/>
                </a:solidFill>
              </a:rPr>
              <a:t>driver/</a:t>
            </a:r>
            <a:r>
              <a:rPr lang="en-US" b="1" dirty="0" err="1">
                <a:solidFill>
                  <a:srgbClr val="858585"/>
                </a:solidFill>
              </a:rPr>
              <a:t>adc.h</a:t>
            </a:r>
            <a:r>
              <a:rPr lang="en-US" dirty="0">
                <a:solidFill>
                  <a:srgbClr val="858585"/>
                </a:solidFill>
              </a:rPr>
              <a:t>&gt;. </a:t>
            </a:r>
          </a:p>
          <a:p>
            <a:pPr marL="285750" indent="-285750">
              <a:buFont typeface="Wingdings" panose="05000000000000000000" pitchFamily="2" charset="2"/>
              <a:buChar char="Ø"/>
            </a:pPr>
            <a:r>
              <a:rPr lang="en-US" dirty="0">
                <a:solidFill>
                  <a:srgbClr val="858585"/>
                </a:solidFill>
              </a:rPr>
              <a:t>         If you get an error involving the </a:t>
            </a:r>
            <a:r>
              <a:rPr lang="en-US" b="1" dirty="0">
                <a:solidFill>
                  <a:srgbClr val="858585"/>
                </a:solidFill>
              </a:rPr>
              <a:t>#include &lt;driver/</a:t>
            </a:r>
            <a:r>
              <a:rPr lang="en-US" b="1" dirty="0" err="1">
                <a:solidFill>
                  <a:srgbClr val="858585"/>
                </a:solidFill>
              </a:rPr>
              <a:t>adc.h</a:t>
            </a:r>
            <a:r>
              <a:rPr lang="en-US" b="1" dirty="0">
                <a:solidFill>
                  <a:srgbClr val="858585"/>
                </a:solidFill>
              </a:rPr>
              <a:t>&gt; </a:t>
            </a:r>
            <a:r>
              <a:rPr lang="en-US" dirty="0">
                <a:solidFill>
                  <a:srgbClr val="858585"/>
                </a:solidFill>
              </a:rPr>
              <a:t>then here is an online link to </a:t>
            </a:r>
          </a:p>
          <a:p>
            <a:r>
              <a:rPr lang="en-US" dirty="0">
                <a:solidFill>
                  <a:srgbClr val="858585"/>
                </a:solidFill>
              </a:rPr>
              <a:t>               the </a:t>
            </a:r>
            <a:r>
              <a:rPr lang="en-US" b="1" dirty="0">
                <a:solidFill>
                  <a:srgbClr val="858585"/>
                </a:solidFill>
              </a:rPr>
              <a:t>ESP-IDF Tools Installer: </a:t>
            </a:r>
            <a:r>
              <a:rPr lang="en-US" dirty="0">
                <a:solidFill>
                  <a:srgbClr val="858585"/>
                </a:solidFill>
                <a:hlinkClick r:id="rId2">
                  <a:extLst>
                    <a:ext uri="{A12FA001-AC4F-418D-AE19-62706E023703}">
                      <ahyp:hlinkClr xmlns:ahyp="http://schemas.microsoft.com/office/drawing/2018/hyperlinkcolor" val="tx"/>
                    </a:ext>
                  </a:extLst>
                </a:hlinkClick>
              </a:rPr>
              <a:t>ESP-IDF Introduction and Installation</a:t>
            </a:r>
            <a:endParaRPr lang="en-US" dirty="0">
              <a:solidFill>
                <a:srgbClr val="858585"/>
              </a:solidFill>
            </a:endParaRPr>
          </a:p>
        </p:txBody>
      </p:sp>
    </p:spTree>
    <p:extLst>
      <p:ext uri="{BB962C8B-B14F-4D97-AF65-F5344CB8AC3E}">
        <p14:creationId xmlns:p14="http://schemas.microsoft.com/office/powerpoint/2010/main" val="99697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0B7229-BD31-4AD6-8335-9BD636079539}"/>
              </a:ext>
            </a:extLst>
          </p:cNvPr>
          <p:cNvSpPr>
            <a:spLocks noGrp="1"/>
          </p:cNvSpPr>
          <p:nvPr>
            <p:ph type="subTitle" idx="1"/>
          </p:nvPr>
        </p:nvSpPr>
        <p:spPr>
          <a:xfrm>
            <a:off x="838200" y="2930331"/>
            <a:ext cx="9144000" cy="1655762"/>
          </a:xfrm>
        </p:spPr>
        <p:txBody>
          <a:bodyPr/>
          <a:lstStyle/>
          <a:p>
            <a:r>
              <a:rPr lang="en-US" dirty="0">
                <a:solidFill>
                  <a:srgbClr val="00B0F0"/>
                </a:solidFill>
              </a:rPr>
              <a:t>Develop your own IoT Platform</a:t>
            </a:r>
          </a:p>
        </p:txBody>
      </p:sp>
      <p:sp>
        <p:nvSpPr>
          <p:cNvPr id="2" name="Title 1">
            <a:extLst>
              <a:ext uri="{FF2B5EF4-FFF2-40B4-BE49-F238E27FC236}">
                <a16:creationId xmlns:a16="http://schemas.microsoft.com/office/drawing/2014/main" id="{2DFF5964-E11A-42D5-81D5-D6FE5162DCE3}"/>
              </a:ext>
            </a:extLst>
          </p:cNvPr>
          <p:cNvSpPr>
            <a:spLocks noGrp="1"/>
          </p:cNvSpPr>
          <p:nvPr>
            <p:ph type="title"/>
          </p:nvPr>
        </p:nvSpPr>
        <p:spPr/>
        <p:txBody>
          <a:bodyPr/>
          <a:lstStyle/>
          <a:p>
            <a:r>
              <a:rPr lang="en-US" dirty="0">
                <a:solidFill>
                  <a:schemeClr val="bg2">
                    <a:lumMod val="50000"/>
                  </a:schemeClr>
                </a:solidFill>
              </a:rPr>
              <a:t>Internet of Things</a:t>
            </a:r>
          </a:p>
        </p:txBody>
      </p:sp>
      <p:sp>
        <p:nvSpPr>
          <p:cNvPr id="4" name="Rectangle 3">
            <a:extLst>
              <a:ext uri="{FF2B5EF4-FFF2-40B4-BE49-F238E27FC236}">
                <a16:creationId xmlns:a16="http://schemas.microsoft.com/office/drawing/2014/main" id="{45014DC0-8EEA-4733-BA0F-3A6F5365184B}"/>
              </a:ext>
            </a:extLst>
          </p:cNvPr>
          <p:cNvSpPr/>
          <p:nvPr/>
        </p:nvSpPr>
        <p:spPr>
          <a:xfrm>
            <a:off x="3667540" y="3570430"/>
            <a:ext cx="6314660" cy="1015663"/>
          </a:xfrm>
          <a:prstGeom prst="rect">
            <a:avLst/>
          </a:prstGeom>
        </p:spPr>
        <p:txBody>
          <a:bodyPr wrap="square">
            <a:spAutoFit/>
          </a:bodyPr>
          <a:lstStyle/>
          <a:p>
            <a:r>
              <a:rPr lang="en-US" sz="2000" dirty="0">
                <a:solidFill>
                  <a:schemeClr val="bg1">
                    <a:lumMod val="50000"/>
                  </a:schemeClr>
                </a:solidFill>
              </a:rPr>
              <a:t>Network of physical devices, such as appliances, smartphones, vehicles, streetlights, infrastructure elements, industrial machines</a:t>
            </a:r>
          </a:p>
        </p:txBody>
      </p:sp>
    </p:spTree>
    <p:extLst>
      <p:ext uri="{BB962C8B-B14F-4D97-AF65-F5344CB8AC3E}">
        <p14:creationId xmlns:p14="http://schemas.microsoft.com/office/powerpoint/2010/main" val="188168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B4B2F46-C21E-4325-AF52-6BA3929D1187}"/>
              </a:ext>
            </a:extLst>
          </p:cNvPr>
          <p:cNvPicPr>
            <a:picLocks noChangeAspect="1"/>
          </p:cNvPicPr>
          <p:nvPr/>
        </p:nvPicPr>
        <p:blipFill>
          <a:blip r:embed="rId2"/>
          <a:stretch>
            <a:fillRect/>
          </a:stretch>
        </p:blipFill>
        <p:spPr>
          <a:xfrm>
            <a:off x="832912" y="528355"/>
            <a:ext cx="1714500" cy="3467867"/>
          </a:xfrm>
          <a:prstGeom prst="rect">
            <a:avLst/>
          </a:prstGeom>
        </p:spPr>
      </p:pic>
      <p:grpSp>
        <p:nvGrpSpPr>
          <p:cNvPr id="38" name="Group 37">
            <a:extLst>
              <a:ext uri="{FF2B5EF4-FFF2-40B4-BE49-F238E27FC236}">
                <a16:creationId xmlns:a16="http://schemas.microsoft.com/office/drawing/2014/main" id="{97926473-ABAE-443F-AC2F-4014735D2CB5}"/>
              </a:ext>
            </a:extLst>
          </p:cNvPr>
          <p:cNvGrpSpPr/>
          <p:nvPr/>
        </p:nvGrpSpPr>
        <p:grpSpPr>
          <a:xfrm>
            <a:off x="7347424" y="4235678"/>
            <a:ext cx="3765793" cy="1938992"/>
            <a:chOff x="538013" y="4863465"/>
            <a:chExt cx="3765793" cy="1938992"/>
          </a:xfrm>
        </p:grpSpPr>
        <p:sp>
          <p:nvSpPr>
            <p:cNvPr id="36" name="TextBox 35">
              <a:extLst>
                <a:ext uri="{FF2B5EF4-FFF2-40B4-BE49-F238E27FC236}">
                  <a16:creationId xmlns:a16="http://schemas.microsoft.com/office/drawing/2014/main" id="{F32417C1-C29D-40BA-8386-58312D3489D0}"/>
                </a:ext>
              </a:extLst>
            </p:cNvPr>
            <p:cNvSpPr txBox="1"/>
            <p:nvPr/>
          </p:nvSpPr>
          <p:spPr>
            <a:xfrm>
              <a:off x="538013" y="4863465"/>
              <a:ext cx="2123907" cy="338554"/>
            </a:xfrm>
            <a:prstGeom prst="rect">
              <a:avLst/>
            </a:prstGeom>
            <a:noFill/>
          </p:spPr>
          <p:txBody>
            <a:bodyPr wrap="square" rtlCol="0">
              <a:spAutoFit/>
            </a:bodyPr>
            <a:lstStyle/>
            <a:p>
              <a:r>
                <a:rPr lang="en-US" sz="1600" dirty="0">
                  <a:solidFill>
                    <a:srgbClr val="00B0F0"/>
                  </a:solidFill>
                </a:rPr>
                <a:t>Inter-Integrated Circuit </a:t>
              </a:r>
            </a:p>
          </p:txBody>
        </p:sp>
        <p:sp>
          <p:nvSpPr>
            <p:cNvPr id="37" name="Rectangle 36">
              <a:extLst>
                <a:ext uri="{FF2B5EF4-FFF2-40B4-BE49-F238E27FC236}">
                  <a16:creationId xmlns:a16="http://schemas.microsoft.com/office/drawing/2014/main" id="{ACC3ED03-3960-48C1-BCD7-DFB1787D05EB}"/>
                </a:ext>
              </a:extLst>
            </p:cNvPr>
            <p:cNvSpPr/>
            <p:nvPr/>
          </p:nvSpPr>
          <p:spPr>
            <a:xfrm>
              <a:off x="538013" y="5202019"/>
              <a:ext cx="3765793" cy="1600438"/>
            </a:xfrm>
            <a:prstGeom prst="rect">
              <a:avLst/>
            </a:prstGeom>
          </p:spPr>
          <p:txBody>
            <a:bodyPr wrap="square">
              <a:spAutoFit/>
            </a:bodyPr>
            <a:lstStyle/>
            <a:p>
              <a:r>
                <a:rPr lang="en-US" sz="1400" dirty="0"/>
                <a:t>Short for Inter-IC, a type of bus designed by Philips Semiconductors in the early 1980s, which is used to connect integrated circuits (ICs). I2C is a multi-master bus, which means that multiple chips can be connected to the same bus and each one can act as a master by initiating a data transfer.</a:t>
              </a:r>
            </a:p>
          </p:txBody>
        </p:sp>
      </p:grpSp>
      <p:grpSp>
        <p:nvGrpSpPr>
          <p:cNvPr id="44" name="Group 43">
            <a:extLst>
              <a:ext uri="{FF2B5EF4-FFF2-40B4-BE49-F238E27FC236}">
                <a16:creationId xmlns:a16="http://schemas.microsoft.com/office/drawing/2014/main" id="{F85A0114-24E2-4C13-9121-6F27ED640D12}"/>
              </a:ext>
            </a:extLst>
          </p:cNvPr>
          <p:cNvGrpSpPr/>
          <p:nvPr/>
        </p:nvGrpSpPr>
        <p:grpSpPr>
          <a:xfrm>
            <a:off x="7347424" y="754184"/>
            <a:ext cx="4348534" cy="1508105"/>
            <a:chOff x="538013" y="4863465"/>
            <a:chExt cx="4404360" cy="1508105"/>
          </a:xfrm>
        </p:grpSpPr>
        <p:sp>
          <p:nvSpPr>
            <p:cNvPr id="45" name="TextBox 44">
              <a:extLst>
                <a:ext uri="{FF2B5EF4-FFF2-40B4-BE49-F238E27FC236}">
                  <a16:creationId xmlns:a16="http://schemas.microsoft.com/office/drawing/2014/main" id="{D3B032EE-4A72-4D04-AA50-2858507F33D6}"/>
                </a:ext>
              </a:extLst>
            </p:cNvPr>
            <p:cNvSpPr txBox="1"/>
            <p:nvPr/>
          </p:nvSpPr>
          <p:spPr>
            <a:xfrm>
              <a:off x="538013" y="4863465"/>
              <a:ext cx="2522708" cy="338554"/>
            </a:xfrm>
            <a:prstGeom prst="rect">
              <a:avLst/>
            </a:prstGeom>
            <a:noFill/>
          </p:spPr>
          <p:txBody>
            <a:bodyPr wrap="square" rtlCol="0">
              <a:spAutoFit/>
            </a:bodyPr>
            <a:lstStyle/>
            <a:p>
              <a:r>
                <a:rPr lang="en-US" sz="1600" dirty="0">
                  <a:solidFill>
                    <a:srgbClr val="00B0F0"/>
                  </a:solidFill>
                </a:rPr>
                <a:t>Serial Peripheral Interface</a:t>
              </a:r>
            </a:p>
          </p:txBody>
        </p:sp>
        <p:sp>
          <p:nvSpPr>
            <p:cNvPr id="46" name="Rectangle 45">
              <a:extLst>
                <a:ext uri="{FF2B5EF4-FFF2-40B4-BE49-F238E27FC236}">
                  <a16:creationId xmlns:a16="http://schemas.microsoft.com/office/drawing/2014/main" id="{FAE20766-7605-4964-87BA-BB9C12BF0765}"/>
                </a:ext>
              </a:extLst>
            </p:cNvPr>
            <p:cNvSpPr/>
            <p:nvPr/>
          </p:nvSpPr>
          <p:spPr>
            <a:xfrm>
              <a:off x="538013" y="5202019"/>
              <a:ext cx="4404360" cy="1169551"/>
            </a:xfrm>
            <a:prstGeom prst="rect">
              <a:avLst/>
            </a:prstGeom>
          </p:spPr>
          <p:txBody>
            <a:bodyPr wrap="square">
              <a:spAutoFit/>
            </a:bodyPr>
            <a:lstStyle/>
            <a:p>
              <a:r>
                <a:rPr lang="en-US" sz="1400" dirty="0"/>
                <a:t>The SPI bus specifies four logic signals: </a:t>
              </a:r>
            </a:p>
            <a:p>
              <a:r>
                <a:rPr lang="en-US" sz="1400" dirty="0"/>
                <a:t>SCLK: Serial Clock (output from master)</a:t>
              </a:r>
            </a:p>
            <a:p>
              <a:r>
                <a:rPr lang="en-US" sz="1400" dirty="0"/>
                <a:t>MOSI: Master Out Slave In (data output from master)</a:t>
              </a:r>
            </a:p>
            <a:p>
              <a:r>
                <a:rPr lang="en-US" sz="1400" dirty="0"/>
                <a:t>MISO: Master In Slave Out (data output from slave)</a:t>
              </a:r>
            </a:p>
            <a:p>
              <a:r>
                <a:rPr lang="en-US" sz="1400" dirty="0"/>
                <a:t>SS: Slave Select (often active low, output from master)</a:t>
              </a:r>
            </a:p>
          </p:txBody>
        </p:sp>
      </p:grpSp>
      <p:grpSp>
        <p:nvGrpSpPr>
          <p:cNvPr id="47" name="Group 46">
            <a:extLst>
              <a:ext uri="{FF2B5EF4-FFF2-40B4-BE49-F238E27FC236}">
                <a16:creationId xmlns:a16="http://schemas.microsoft.com/office/drawing/2014/main" id="{E33316DF-23B7-42CD-BFE6-949103CDAD3E}"/>
              </a:ext>
            </a:extLst>
          </p:cNvPr>
          <p:cNvGrpSpPr/>
          <p:nvPr/>
        </p:nvGrpSpPr>
        <p:grpSpPr>
          <a:xfrm>
            <a:off x="7347424" y="2393331"/>
            <a:ext cx="4404360" cy="1723549"/>
            <a:chOff x="538013" y="4863465"/>
            <a:chExt cx="4404360" cy="1723549"/>
          </a:xfrm>
        </p:grpSpPr>
        <p:sp>
          <p:nvSpPr>
            <p:cNvPr id="48" name="TextBox 47">
              <a:extLst>
                <a:ext uri="{FF2B5EF4-FFF2-40B4-BE49-F238E27FC236}">
                  <a16:creationId xmlns:a16="http://schemas.microsoft.com/office/drawing/2014/main" id="{867B28F9-E11E-4BB7-8B20-20D0A5EC9218}"/>
                </a:ext>
              </a:extLst>
            </p:cNvPr>
            <p:cNvSpPr txBox="1"/>
            <p:nvPr/>
          </p:nvSpPr>
          <p:spPr>
            <a:xfrm>
              <a:off x="538013" y="4863465"/>
              <a:ext cx="4227544" cy="338554"/>
            </a:xfrm>
            <a:prstGeom prst="rect">
              <a:avLst/>
            </a:prstGeom>
            <a:noFill/>
          </p:spPr>
          <p:txBody>
            <a:bodyPr wrap="square" rtlCol="0">
              <a:spAutoFit/>
            </a:bodyPr>
            <a:lstStyle/>
            <a:p>
              <a:r>
                <a:rPr lang="en-US" sz="1600" dirty="0">
                  <a:solidFill>
                    <a:srgbClr val="00B0F0"/>
                  </a:solidFill>
                </a:rPr>
                <a:t>Universal Asynchronous Receiver-Transmitter</a:t>
              </a:r>
            </a:p>
          </p:txBody>
        </p:sp>
        <p:sp>
          <p:nvSpPr>
            <p:cNvPr id="49" name="Rectangle 48">
              <a:extLst>
                <a:ext uri="{FF2B5EF4-FFF2-40B4-BE49-F238E27FC236}">
                  <a16:creationId xmlns:a16="http://schemas.microsoft.com/office/drawing/2014/main" id="{85690A9A-F26E-4D1E-B148-A8DE933ACD1C}"/>
                </a:ext>
              </a:extLst>
            </p:cNvPr>
            <p:cNvSpPr/>
            <p:nvPr/>
          </p:nvSpPr>
          <p:spPr>
            <a:xfrm>
              <a:off x="538013" y="5202019"/>
              <a:ext cx="4404360" cy="1384995"/>
            </a:xfrm>
            <a:prstGeom prst="rect">
              <a:avLst/>
            </a:prstGeom>
          </p:spPr>
          <p:txBody>
            <a:bodyPr wrap="square">
              <a:spAutoFit/>
            </a:bodyPr>
            <a:lstStyle/>
            <a:p>
              <a:r>
                <a:rPr lang="en-US" sz="1400" dirty="0"/>
                <a:t>UART is a computer hardware device for asynchronous serial communication in which the data format and transmission speeds are configurable. It sends data bits one by one, from the least significant to the most significant, framed by start and stop bits so that precise timing is handled by the communication channel.</a:t>
              </a:r>
            </a:p>
          </p:txBody>
        </p:sp>
      </p:grpSp>
      <p:grpSp>
        <p:nvGrpSpPr>
          <p:cNvPr id="3" name="Group 2">
            <a:extLst>
              <a:ext uri="{FF2B5EF4-FFF2-40B4-BE49-F238E27FC236}">
                <a16:creationId xmlns:a16="http://schemas.microsoft.com/office/drawing/2014/main" id="{BF36D019-D6B2-466C-994D-956F6B6A4475}"/>
              </a:ext>
            </a:extLst>
          </p:cNvPr>
          <p:cNvGrpSpPr/>
          <p:nvPr/>
        </p:nvGrpSpPr>
        <p:grpSpPr>
          <a:xfrm>
            <a:off x="3115858" y="799755"/>
            <a:ext cx="3599118" cy="1087190"/>
            <a:chOff x="3009396" y="802945"/>
            <a:chExt cx="3599118" cy="1087190"/>
          </a:xfrm>
        </p:grpSpPr>
        <p:pic>
          <p:nvPicPr>
            <p:cNvPr id="1026" name="Picture 2" descr="GPS Device Icon">
              <a:extLst>
                <a:ext uri="{FF2B5EF4-FFF2-40B4-BE49-F238E27FC236}">
                  <a16:creationId xmlns:a16="http://schemas.microsoft.com/office/drawing/2014/main" id="{8ABE3F60-5165-4E91-8130-51C63B3367C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27669" y="1034190"/>
              <a:ext cx="480845" cy="48084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21307CC-CA82-4BA9-98DC-7A8890106A29}"/>
                </a:ext>
              </a:extLst>
            </p:cNvPr>
            <p:cNvSpPr/>
            <p:nvPr/>
          </p:nvSpPr>
          <p:spPr>
            <a:xfrm>
              <a:off x="6127669" y="1600399"/>
              <a:ext cx="433132" cy="276999"/>
            </a:xfrm>
            <a:prstGeom prst="rect">
              <a:avLst/>
            </a:prstGeom>
          </p:spPr>
          <p:txBody>
            <a:bodyPr wrap="none">
              <a:spAutoFit/>
            </a:bodyPr>
            <a:lstStyle/>
            <a:p>
              <a:r>
                <a:rPr lang="en-US" sz="1200" dirty="0">
                  <a:solidFill>
                    <a:schemeClr val="bg1">
                      <a:lumMod val="50000"/>
                    </a:schemeClr>
                  </a:solidFill>
                </a:rPr>
                <a:t>GPS</a:t>
              </a:r>
              <a:endParaRPr lang="en-US" sz="1200" dirty="0"/>
            </a:p>
          </p:txBody>
        </p:sp>
        <p:pic>
          <p:nvPicPr>
            <p:cNvPr id="19" name="Graphic 18">
              <a:extLst>
                <a:ext uri="{FF2B5EF4-FFF2-40B4-BE49-F238E27FC236}">
                  <a16:creationId xmlns:a16="http://schemas.microsoft.com/office/drawing/2014/main" id="{770B6409-8DE6-461F-81A1-8724A8DFD5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661" y="1006005"/>
              <a:ext cx="700395" cy="542127"/>
            </a:xfrm>
            <a:prstGeom prst="rect">
              <a:avLst/>
            </a:prstGeom>
          </p:spPr>
        </p:pic>
        <p:sp>
          <p:nvSpPr>
            <p:cNvPr id="14" name="Rectangle 13">
              <a:extLst>
                <a:ext uri="{FF2B5EF4-FFF2-40B4-BE49-F238E27FC236}">
                  <a16:creationId xmlns:a16="http://schemas.microsoft.com/office/drawing/2014/main" id="{B2A177E0-8D75-4569-9AF5-B104B3FD3180}"/>
                </a:ext>
              </a:extLst>
            </p:cNvPr>
            <p:cNvSpPr/>
            <p:nvPr/>
          </p:nvSpPr>
          <p:spPr>
            <a:xfrm>
              <a:off x="3009396" y="1613136"/>
              <a:ext cx="1106200" cy="276999"/>
            </a:xfrm>
            <a:prstGeom prst="rect">
              <a:avLst/>
            </a:prstGeom>
          </p:spPr>
          <p:txBody>
            <a:bodyPr wrap="none">
              <a:spAutoFit/>
            </a:bodyPr>
            <a:lstStyle/>
            <a:p>
              <a:r>
                <a:rPr lang="en-US" sz="1200" dirty="0">
                  <a:solidFill>
                    <a:schemeClr val="bg1">
                      <a:lumMod val="50000"/>
                    </a:schemeClr>
                  </a:solidFill>
                </a:rPr>
                <a:t>Accelerometer</a:t>
              </a:r>
              <a:endParaRPr lang="en-US" sz="1200" dirty="0"/>
            </a:p>
          </p:txBody>
        </p:sp>
        <p:pic>
          <p:nvPicPr>
            <p:cNvPr id="22" name="Graphic 21">
              <a:extLst>
                <a:ext uri="{FF2B5EF4-FFF2-40B4-BE49-F238E27FC236}">
                  <a16:creationId xmlns:a16="http://schemas.microsoft.com/office/drawing/2014/main" id="{F72346B0-F70E-4AD0-B026-BE636D9D8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8702" y="802945"/>
              <a:ext cx="908613" cy="908613"/>
            </a:xfrm>
            <a:prstGeom prst="rect">
              <a:avLst/>
            </a:prstGeom>
          </p:spPr>
        </p:pic>
        <p:sp>
          <p:nvSpPr>
            <p:cNvPr id="25" name="Rectangle 24">
              <a:extLst>
                <a:ext uri="{FF2B5EF4-FFF2-40B4-BE49-F238E27FC236}">
                  <a16:creationId xmlns:a16="http://schemas.microsoft.com/office/drawing/2014/main" id="{20307194-1F4B-4595-8AD9-E539BE8EA0F4}"/>
                </a:ext>
              </a:extLst>
            </p:cNvPr>
            <p:cNvSpPr/>
            <p:nvPr/>
          </p:nvSpPr>
          <p:spPr>
            <a:xfrm>
              <a:off x="4499348" y="1608976"/>
              <a:ext cx="747320" cy="276999"/>
            </a:xfrm>
            <a:prstGeom prst="rect">
              <a:avLst/>
            </a:prstGeom>
          </p:spPr>
          <p:txBody>
            <a:bodyPr wrap="none">
              <a:spAutoFit/>
            </a:bodyPr>
            <a:lstStyle/>
            <a:p>
              <a:r>
                <a:rPr lang="en-US" sz="1200" dirty="0">
                  <a:solidFill>
                    <a:schemeClr val="bg1">
                      <a:lumMod val="50000"/>
                    </a:schemeClr>
                  </a:solidFill>
                </a:rPr>
                <a:t>Compass</a:t>
              </a:r>
              <a:endParaRPr lang="en-US" sz="1200" dirty="0"/>
            </a:p>
          </p:txBody>
        </p:sp>
      </p:grpSp>
      <p:grpSp>
        <p:nvGrpSpPr>
          <p:cNvPr id="4" name="Group 3">
            <a:extLst>
              <a:ext uri="{FF2B5EF4-FFF2-40B4-BE49-F238E27FC236}">
                <a16:creationId xmlns:a16="http://schemas.microsoft.com/office/drawing/2014/main" id="{62A21754-AFE1-4894-8BD8-8F0E4D9D942B}"/>
              </a:ext>
            </a:extLst>
          </p:cNvPr>
          <p:cNvGrpSpPr/>
          <p:nvPr/>
        </p:nvGrpSpPr>
        <p:grpSpPr>
          <a:xfrm>
            <a:off x="3025524" y="1980621"/>
            <a:ext cx="3689452" cy="861336"/>
            <a:chOff x="3073728" y="2224282"/>
            <a:chExt cx="3689452" cy="861336"/>
          </a:xfrm>
        </p:grpSpPr>
        <p:pic>
          <p:nvPicPr>
            <p:cNvPr id="21" name="Graphic 20">
              <a:extLst>
                <a:ext uri="{FF2B5EF4-FFF2-40B4-BE49-F238E27FC236}">
                  <a16:creationId xmlns:a16="http://schemas.microsoft.com/office/drawing/2014/main" id="{80EA55FB-4E01-4049-A4A1-C5A779D139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9281" y="2224282"/>
              <a:ext cx="612598" cy="611150"/>
            </a:xfrm>
            <a:prstGeom prst="rect">
              <a:avLst/>
            </a:prstGeom>
          </p:spPr>
        </p:pic>
        <p:sp>
          <p:nvSpPr>
            <p:cNvPr id="34" name="Rectangle 33">
              <a:extLst>
                <a:ext uri="{FF2B5EF4-FFF2-40B4-BE49-F238E27FC236}">
                  <a16:creationId xmlns:a16="http://schemas.microsoft.com/office/drawing/2014/main" id="{A2B0EA98-5E04-455E-A334-D5A3509B8460}"/>
                </a:ext>
              </a:extLst>
            </p:cNvPr>
            <p:cNvSpPr/>
            <p:nvPr/>
          </p:nvSpPr>
          <p:spPr>
            <a:xfrm>
              <a:off x="4612836" y="2808619"/>
              <a:ext cx="845488" cy="276999"/>
            </a:xfrm>
            <a:prstGeom prst="rect">
              <a:avLst/>
            </a:prstGeom>
          </p:spPr>
          <p:txBody>
            <a:bodyPr wrap="none">
              <a:spAutoFit/>
            </a:bodyPr>
            <a:lstStyle/>
            <a:p>
              <a:r>
                <a:rPr lang="en-US" sz="1200" dirty="0">
                  <a:solidFill>
                    <a:schemeClr val="bg1">
                      <a:lumMod val="50000"/>
                    </a:schemeClr>
                  </a:solidFill>
                </a:rPr>
                <a:t>Gyroscope</a:t>
              </a:r>
              <a:endParaRPr lang="en-US" sz="1200" dirty="0"/>
            </a:p>
          </p:txBody>
        </p:sp>
        <p:sp>
          <p:nvSpPr>
            <p:cNvPr id="27" name="Rectangle 26">
              <a:extLst>
                <a:ext uri="{FF2B5EF4-FFF2-40B4-BE49-F238E27FC236}">
                  <a16:creationId xmlns:a16="http://schemas.microsoft.com/office/drawing/2014/main" id="{8E3084ED-4EB7-4C89-A37F-44358F9B7AD7}"/>
                </a:ext>
              </a:extLst>
            </p:cNvPr>
            <p:cNvSpPr/>
            <p:nvPr/>
          </p:nvSpPr>
          <p:spPr>
            <a:xfrm>
              <a:off x="6105115" y="2808619"/>
              <a:ext cx="658065" cy="276999"/>
            </a:xfrm>
            <a:prstGeom prst="rect">
              <a:avLst/>
            </a:prstGeom>
          </p:spPr>
          <p:txBody>
            <a:bodyPr wrap="none">
              <a:spAutoFit/>
            </a:bodyPr>
            <a:lstStyle/>
            <a:p>
              <a:r>
                <a:rPr lang="en-US" sz="1200" dirty="0">
                  <a:solidFill>
                    <a:schemeClr val="bg1">
                      <a:lumMod val="50000"/>
                    </a:schemeClr>
                  </a:solidFill>
                </a:rPr>
                <a:t>Storage</a:t>
              </a:r>
              <a:endParaRPr lang="en-US" sz="1200" dirty="0"/>
            </a:p>
          </p:txBody>
        </p:sp>
        <p:pic>
          <p:nvPicPr>
            <p:cNvPr id="28" name="Graphic 27">
              <a:extLst>
                <a:ext uri="{FF2B5EF4-FFF2-40B4-BE49-F238E27FC236}">
                  <a16:creationId xmlns:a16="http://schemas.microsoft.com/office/drawing/2014/main" id="{9770175B-2A13-4B23-B325-E8EE5E953B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222903" y="2318613"/>
              <a:ext cx="422488" cy="422488"/>
            </a:xfrm>
            <a:prstGeom prst="rect">
              <a:avLst/>
            </a:prstGeom>
          </p:spPr>
        </p:pic>
        <p:pic>
          <p:nvPicPr>
            <p:cNvPr id="51" name="Picture 50" descr="A close up of a logo&#10;&#10;Description automatically generated">
              <a:extLst>
                <a:ext uri="{FF2B5EF4-FFF2-40B4-BE49-F238E27FC236}">
                  <a16:creationId xmlns:a16="http://schemas.microsoft.com/office/drawing/2014/main" id="{94EC00D6-5080-4467-9CB5-8C6D5569E212}"/>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30253" y="2293812"/>
              <a:ext cx="472090" cy="472090"/>
            </a:xfrm>
            <a:prstGeom prst="rect">
              <a:avLst/>
            </a:prstGeom>
          </p:spPr>
        </p:pic>
        <p:sp>
          <p:nvSpPr>
            <p:cNvPr id="52" name="Rectangle 51">
              <a:extLst>
                <a:ext uri="{FF2B5EF4-FFF2-40B4-BE49-F238E27FC236}">
                  <a16:creationId xmlns:a16="http://schemas.microsoft.com/office/drawing/2014/main" id="{B33AB9C5-E72A-4D2E-A229-DF802AF3D34A}"/>
                </a:ext>
              </a:extLst>
            </p:cNvPr>
            <p:cNvSpPr/>
            <p:nvPr/>
          </p:nvSpPr>
          <p:spPr>
            <a:xfrm>
              <a:off x="3073728" y="2808619"/>
              <a:ext cx="985141" cy="276999"/>
            </a:xfrm>
            <a:prstGeom prst="rect">
              <a:avLst/>
            </a:prstGeom>
          </p:spPr>
          <p:txBody>
            <a:bodyPr wrap="none">
              <a:spAutoFit/>
            </a:bodyPr>
            <a:lstStyle/>
            <a:p>
              <a:r>
                <a:rPr lang="en-US" sz="1200" dirty="0">
                  <a:solidFill>
                    <a:schemeClr val="bg1">
                      <a:lumMod val="50000"/>
                    </a:schemeClr>
                  </a:solidFill>
                </a:rPr>
                <a:t>Temperature</a:t>
              </a:r>
              <a:endParaRPr lang="en-US" sz="1200" dirty="0"/>
            </a:p>
          </p:txBody>
        </p:sp>
      </p:grpSp>
      <p:grpSp>
        <p:nvGrpSpPr>
          <p:cNvPr id="2" name="Group 1">
            <a:extLst>
              <a:ext uri="{FF2B5EF4-FFF2-40B4-BE49-F238E27FC236}">
                <a16:creationId xmlns:a16="http://schemas.microsoft.com/office/drawing/2014/main" id="{3A9F9BDD-7D28-43B8-9C3E-A1F090CAE0BD}"/>
              </a:ext>
            </a:extLst>
          </p:cNvPr>
          <p:cNvGrpSpPr/>
          <p:nvPr/>
        </p:nvGrpSpPr>
        <p:grpSpPr>
          <a:xfrm>
            <a:off x="3136503" y="2951568"/>
            <a:ext cx="3638921" cy="836886"/>
            <a:chOff x="3146637" y="3750809"/>
            <a:chExt cx="3638921" cy="836886"/>
          </a:xfrm>
        </p:grpSpPr>
        <p:pic>
          <p:nvPicPr>
            <p:cNvPr id="1040" name="Picture 16" descr="Health Fitness Heart Rate Bit Analysis Svg Png Icon Free Download (#574465)  - OnlineWebFonts.COM">
              <a:extLst>
                <a:ext uri="{FF2B5EF4-FFF2-40B4-BE49-F238E27FC236}">
                  <a16:creationId xmlns:a16="http://schemas.microsoft.com/office/drawing/2014/main" id="{8086F4D4-6827-4312-811E-D725FA2CB615}"/>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3255726" y="3775964"/>
              <a:ext cx="535137" cy="535137"/>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615E6069-801F-44B7-A003-C8BB15C740AA}"/>
                </a:ext>
              </a:extLst>
            </p:cNvPr>
            <p:cNvSpPr/>
            <p:nvPr/>
          </p:nvSpPr>
          <p:spPr>
            <a:xfrm>
              <a:off x="3146637" y="4310696"/>
              <a:ext cx="853247" cy="276999"/>
            </a:xfrm>
            <a:prstGeom prst="rect">
              <a:avLst/>
            </a:prstGeom>
          </p:spPr>
          <p:txBody>
            <a:bodyPr wrap="none">
              <a:spAutoFit/>
            </a:bodyPr>
            <a:lstStyle/>
            <a:p>
              <a:r>
                <a:rPr lang="en-US" sz="1200" dirty="0">
                  <a:solidFill>
                    <a:schemeClr val="bg1">
                      <a:lumMod val="50000"/>
                    </a:schemeClr>
                  </a:solidFill>
                </a:rPr>
                <a:t>Heart Rate</a:t>
              </a:r>
              <a:endParaRPr lang="en-US" sz="1200" dirty="0"/>
            </a:p>
          </p:txBody>
        </p:sp>
        <p:pic>
          <p:nvPicPr>
            <p:cNvPr id="1044" name="Picture 20" descr="Radio waves icon on white background Royalty Free Vector">
              <a:extLst>
                <a:ext uri="{FF2B5EF4-FFF2-40B4-BE49-F238E27FC236}">
                  <a16:creationId xmlns:a16="http://schemas.microsoft.com/office/drawing/2014/main" id="{FA48DB82-722B-437D-8DEB-E892A8ADAEE1}"/>
                </a:ext>
              </a:extLst>
            </p:cNvPr>
            <p:cNvPicPr>
              <a:picLocks noChangeAspect="1" noChangeArrowheads="1"/>
            </p:cNvPicPr>
            <p:nvPr/>
          </p:nvPicPr>
          <p:blipFill rotWithShape="1">
            <a:blip r:embed="rId14">
              <a:lum bright="70000" contrast="-70000"/>
              <a:extLst>
                <a:ext uri="{28A0092B-C50C-407E-A947-70E740481C1C}">
                  <a14:useLocalDpi xmlns:a14="http://schemas.microsoft.com/office/drawing/2010/main" val="0"/>
                </a:ext>
              </a:extLst>
            </a:blip>
            <a:srcRect b="30882"/>
            <a:stretch/>
          </p:blipFill>
          <p:spPr bwMode="auto">
            <a:xfrm>
              <a:off x="4757266" y="3825496"/>
              <a:ext cx="508911" cy="436073"/>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AF51F84-3A30-463E-A677-9215579990B6}"/>
                </a:ext>
              </a:extLst>
            </p:cNvPr>
            <p:cNvSpPr/>
            <p:nvPr/>
          </p:nvSpPr>
          <p:spPr>
            <a:xfrm>
              <a:off x="4541694" y="4310696"/>
              <a:ext cx="984565" cy="276999"/>
            </a:xfrm>
            <a:prstGeom prst="rect">
              <a:avLst/>
            </a:prstGeom>
          </p:spPr>
          <p:txBody>
            <a:bodyPr wrap="none">
              <a:spAutoFit/>
            </a:bodyPr>
            <a:lstStyle/>
            <a:p>
              <a:r>
                <a:rPr lang="en-US" sz="1200" dirty="0">
                  <a:solidFill>
                    <a:schemeClr val="bg1">
                      <a:lumMod val="50000"/>
                    </a:schemeClr>
                  </a:solidFill>
                </a:rPr>
                <a:t>Radio Comm</a:t>
              </a:r>
              <a:endParaRPr lang="en-US" sz="1200" dirty="0"/>
            </a:p>
          </p:txBody>
        </p:sp>
        <p:pic>
          <p:nvPicPr>
            <p:cNvPr id="1048" name="Picture 24" descr="Ruler free vector icons designed by monkik | Free icons, Mini drawings,  Vector icon design">
              <a:extLst>
                <a:ext uri="{FF2B5EF4-FFF2-40B4-BE49-F238E27FC236}">
                  <a16:creationId xmlns:a16="http://schemas.microsoft.com/office/drawing/2014/main" id="{0A913B3E-02C8-479C-8BD9-9DE3195F0D9B}"/>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rot="2690456">
              <a:off x="6132993" y="3750809"/>
              <a:ext cx="585446" cy="585446"/>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4BC4CE0-C316-42B8-8011-80B570881C02}"/>
                </a:ext>
              </a:extLst>
            </p:cNvPr>
            <p:cNvSpPr/>
            <p:nvPr/>
          </p:nvSpPr>
          <p:spPr>
            <a:xfrm>
              <a:off x="6065874" y="4310696"/>
              <a:ext cx="719684" cy="276999"/>
            </a:xfrm>
            <a:prstGeom prst="rect">
              <a:avLst/>
            </a:prstGeom>
          </p:spPr>
          <p:txBody>
            <a:bodyPr wrap="none">
              <a:spAutoFit/>
            </a:bodyPr>
            <a:lstStyle/>
            <a:p>
              <a:r>
                <a:rPr lang="en-US" sz="1200" dirty="0">
                  <a:solidFill>
                    <a:schemeClr val="bg1">
                      <a:lumMod val="50000"/>
                    </a:schemeClr>
                  </a:solidFill>
                </a:rPr>
                <a:t>Distance</a:t>
              </a:r>
              <a:endParaRPr lang="en-US" sz="1200" dirty="0"/>
            </a:p>
          </p:txBody>
        </p:sp>
      </p:grpSp>
      <p:pic>
        <p:nvPicPr>
          <p:cNvPr id="1050" name="Picture 26" descr="Home Automation Project with Arduino using HC-05 | Uncia Robotics">
            <a:extLst>
              <a:ext uri="{FF2B5EF4-FFF2-40B4-BE49-F238E27FC236}">
                <a16:creationId xmlns:a16="http://schemas.microsoft.com/office/drawing/2014/main" id="{3AE00D9E-2030-43F1-869F-9BDDD9115E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216" y="4281174"/>
            <a:ext cx="2352675" cy="17145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A4E095D6-BDB7-4722-83C1-17C6A2B8ACAC}"/>
              </a:ext>
            </a:extLst>
          </p:cNvPr>
          <p:cNvGrpSpPr/>
          <p:nvPr/>
        </p:nvGrpSpPr>
        <p:grpSpPr>
          <a:xfrm>
            <a:off x="754963" y="6119431"/>
            <a:ext cx="1906060" cy="461665"/>
            <a:chOff x="703403" y="6196919"/>
            <a:chExt cx="1906060" cy="461665"/>
          </a:xfrm>
        </p:grpSpPr>
        <p:pic>
          <p:nvPicPr>
            <p:cNvPr id="1052" name="Picture 28" descr="Arduino - Home">
              <a:extLst>
                <a:ext uri="{FF2B5EF4-FFF2-40B4-BE49-F238E27FC236}">
                  <a16:creationId xmlns:a16="http://schemas.microsoft.com/office/drawing/2014/main" id="{AC8DBF60-DF2E-47E9-BF62-698EF75A72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403" y="6198876"/>
              <a:ext cx="596312" cy="4577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11199392-FC50-4F0E-96D9-CB8EDECD641B}"/>
                </a:ext>
              </a:extLst>
            </p:cNvPr>
            <p:cNvSpPr/>
            <p:nvPr/>
          </p:nvSpPr>
          <p:spPr>
            <a:xfrm>
              <a:off x="1349182" y="6196919"/>
              <a:ext cx="1260281" cy="461665"/>
            </a:xfrm>
            <a:prstGeom prst="rect">
              <a:avLst/>
            </a:prstGeom>
          </p:spPr>
          <p:txBody>
            <a:bodyPr wrap="none">
              <a:spAutoFit/>
            </a:bodyPr>
            <a:lstStyle/>
            <a:p>
              <a:r>
                <a:rPr lang="en-US" sz="2400" kern="0" spc="-150" dirty="0">
                  <a:solidFill>
                    <a:srgbClr val="666565"/>
                  </a:solidFill>
                </a:rPr>
                <a:t>ARDUINO</a:t>
              </a:r>
            </a:p>
          </p:txBody>
        </p:sp>
      </p:grpSp>
      <p:sp>
        <p:nvSpPr>
          <p:cNvPr id="39" name="Rectangle 38">
            <a:extLst>
              <a:ext uri="{FF2B5EF4-FFF2-40B4-BE49-F238E27FC236}">
                <a16:creationId xmlns:a16="http://schemas.microsoft.com/office/drawing/2014/main" id="{0C8E7DC1-4E11-4258-8D1C-941F0339F10D}"/>
              </a:ext>
            </a:extLst>
          </p:cNvPr>
          <p:cNvSpPr/>
          <p:nvPr/>
        </p:nvSpPr>
        <p:spPr>
          <a:xfrm>
            <a:off x="1351275" y="276904"/>
            <a:ext cx="760529" cy="338554"/>
          </a:xfrm>
          <a:prstGeom prst="rect">
            <a:avLst/>
          </a:prstGeom>
        </p:spPr>
        <p:txBody>
          <a:bodyPr wrap="none">
            <a:spAutoFit/>
          </a:bodyPr>
          <a:lstStyle/>
          <a:p>
            <a:r>
              <a:rPr lang="en-US" sz="1600" dirty="0">
                <a:solidFill>
                  <a:schemeClr val="bg1">
                    <a:lumMod val="50000"/>
                  </a:schemeClr>
                </a:solidFill>
              </a:rPr>
              <a:t>Boards</a:t>
            </a:r>
            <a:endParaRPr lang="en-US" sz="1600" dirty="0"/>
          </a:p>
        </p:txBody>
      </p:sp>
      <p:sp>
        <p:nvSpPr>
          <p:cNvPr id="42" name="Rectangle 41">
            <a:extLst>
              <a:ext uri="{FF2B5EF4-FFF2-40B4-BE49-F238E27FC236}">
                <a16:creationId xmlns:a16="http://schemas.microsoft.com/office/drawing/2014/main" id="{572A292E-2648-4BEC-87B0-25B7487FC2E4}"/>
              </a:ext>
            </a:extLst>
          </p:cNvPr>
          <p:cNvSpPr/>
          <p:nvPr/>
        </p:nvSpPr>
        <p:spPr>
          <a:xfrm>
            <a:off x="4136063" y="276904"/>
            <a:ext cx="1838324" cy="338554"/>
          </a:xfrm>
          <a:prstGeom prst="rect">
            <a:avLst/>
          </a:prstGeom>
        </p:spPr>
        <p:txBody>
          <a:bodyPr wrap="none">
            <a:spAutoFit/>
          </a:bodyPr>
          <a:lstStyle/>
          <a:p>
            <a:r>
              <a:rPr lang="en-US" sz="1600" dirty="0">
                <a:solidFill>
                  <a:schemeClr val="bg1">
                    <a:lumMod val="50000"/>
                  </a:schemeClr>
                </a:solidFill>
              </a:rPr>
              <a:t>Sensors/Peripherals</a:t>
            </a:r>
            <a:endParaRPr lang="en-US" sz="1600" dirty="0"/>
          </a:p>
        </p:txBody>
      </p:sp>
      <p:sp>
        <p:nvSpPr>
          <p:cNvPr id="50" name="Rectangle 49">
            <a:extLst>
              <a:ext uri="{FF2B5EF4-FFF2-40B4-BE49-F238E27FC236}">
                <a16:creationId xmlns:a16="http://schemas.microsoft.com/office/drawing/2014/main" id="{5F154D39-BB04-45A7-BEBB-EC464F295065}"/>
              </a:ext>
            </a:extLst>
          </p:cNvPr>
          <p:cNvSpPr/>
          <p:nvPr/>
        </p:nvSpPr>
        <p:spPr>
          <a:xfrm>
            <a:off x="7343353" y="276904"/>
            <a:ext cx="1658146" cy="338554"/>
          </a:xfrm>
          <a:prstGeom prst="rect">
            <a:avLst/>
          </a:prstGeom>
        </p:spPr>
        <p:txBody>
          <a:bodyPr wrap="none">
            <a:spAutoFit/>
          </a:bodyPr>
          <a:lstStyle/>
          <a:p>
            <a:r>
              <a:rPr lang="en-US" sz="1600" dirty="0">
                <a:solidFill>
                  <a:schemeClr val="bg1">
                    <a:lumMod val="50000"/>
                  </a:schemeClr>
                </a:solidFill>
              </a:rPr>
              <a:t>Connection Types</a:t>
            </a:r>
            <a:endParaRPr lang="en-US" sz="1600" dirty="0"/>
          </a:p>
        </p:txBody>
      </p:sp>
      <p:sp>
        <p:nvSpPr>
          <p:cNvPr id="55" name="TextBox 54">
            <a:extLst>
              <a:ext uri="{FF2B5EF4-FFF2-40B4-BE49-F238E27FC236}">
                <a16:creationId xmlns:a16="http://schemas.microsoft.com/office/drawing/2014/main" id="{95AD4033-07AF-4670-8F8A-A7CA201B5C6C}"/>
              </a:ext>
            </a:extLst>
          </p:cNvPr>
          <p:cNvSpPr txBox="1"/>
          <p:nvPr/>
        </p:nvSpPr>
        <p:spPr>
          <a:xfrm>
            <a:off x="3282049" y="4223483"/>
            <a:ext cx="3414768" cy="338554"/>
          </a:xfrm>
          <a:prstGeom prst="rect">
            <a:avLst/>
          </a:prstGeom>
          <a:noFill/>
        </p:spPr>
        <p:txBody>
          <a:bodyPr wrap="square" rtlCol="0">
            <a:spAutoFit/>
          </a:bodyPr>
          <a:lstStyle/>
          <a:p>
            <a:r>
              <a:rPr lang="en-US" sz="1600" dirty="0">
                <a:solidFill>
                  <a:srgbClr val="00B0F0"/>
                </a:solidFill>
              </a:rPr>
              <a:t>Analog-to-Digital Converter (ADC) </a:t>
            </a:r>
          </a:p>
        </p:txBody>
      </p:sp>
      <p:sp>
        <p:nvSpPr>
          <p:cNvPr id="56" name="Rectangle 55">
            <a:extLst>
              <a:ext uri="{FF2B5EF4-FFF2-40B4-BE49-F238E27FC236}">
                <a16:creationId xmlns:a16="http://schemas.microsoft.com/office/drawing/2014/main" id="{2D3A8599-ADC9-49AB-A662-AA638618C594}"/>
              </a:ext>
            </a:extLst>
          </p:cNvPr>
          <p:cNvSpPr/>
          <p:nvPr/>
        </p:nvSpPr>
        <p:spPr>
          <a:xfrm>
            <a:off x="3282049" y="4562037"/>
            <a:ext cx="3978635" cy="1815882"/>
          </a:xfrm>
          <a:prstGeom prst="rect">
            <a:avLst/>
          </a:prstGeom>
        </p:spPr>
        <p:txBody>
          <a:bodyPr wrap="square">
            <a:spAutoFit/>
          </a:bodyPr>
          <a:lstStyle/>
          <a:p>
            <a:r>
              <a:rPr lang="en-US" sz="1400" dirty="0"/>
              <a:t>In electronics, an analog-to-digital converter (ADC, A/D, or A-to-D) is a system that converts an analog signal into a digital signal. An ADC may also provide an isolated measurement such as an electronic device that converts an input analog voltage or current to a </a:t>
            </a:r>
            <a:r>
              <a:rPr lang="en-US" sz="1400" b="1" dirty="0"/>
              <a:t>digital number representing the magnitude of the voltage or current</a:t>
            </a:r>
            <a:r>
              <a:rPr lang="en-US" sz="1400" dirty="0"/>
              <a:t>. This is how the TMP36 temperature sensor works.</a:t>
            </a:r>
          </a:p>
        </p:txBody>
      </p:sp>
    </p:spTree>
    <p:extLst>
      <p:ext uri="{BB962C8B-B14F-4D97-AF65-F5344CB8AC3E}">
        <p14:creationId xmlns:p14="http://schemas.microsoft.com/office/powerpoint/2010/main" val="343306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0F6AEA85-ABFE-4F62-9859-9BA3434825DF}"/>
              </a:ext>
            </a:extLst>
          </p:cNvPr>
          <p:cNvGrpSpPr/>
          <p:nvPr/>
        </p:nvGrpSpPr>
        <p:grpSpPr>
          <a:xfrm>
            <a:off x="609932" y="720048"/>
            <a:ext cx="2703444" cy="5395219"/>
            <a:chOff x="4523676" y="891800"/>
            <a:chExt cx="2703444" cy="5395219"/>
          </a:xfrm>
        </p:grpSpPr>
        <p:sp>
          <p:nvSpPr>
            <p:cNvPr id="77" name="Rectangle: Rounded Corners 76">
              <a:extLst>
                <a:ext uri="{FF2B5EF4-FFF2-40B4-BE49-F238E27FC236}">
                  <a16:creationId xmlns:a16="http://schemas.microsoft.com/office/drawing/2014/main" id="{6D1DAE0E-29A2-4B7B-8C0D-E7D2A795CD1C}"/>
                </a:ext>
              </a:extLst>
            </p:cNvPr>
            <p:cNvSpPr/>
            <p:nvPr/>
          </p:nvSpPr>
          <p:spPr>
            <a:xfrm>
              <a:off x="4523676" y="891800"/>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1EC734FC-768B-43E3-9D8C-863D2C9F6EA4}"/>
                </a:ext>
              </a:extLst>
            </p:cNvPr>
            <p:cNvSpPr txBox="1"/>
            <p:nvPr/>
          </p:nvSpPr>
          <p:spPr>
            <a:xfrm>
              <a:off x="4905808" y="5652950"/>
              <a:ext cx="2033185" cy="430887"/>
            </a:xfrm>
            <a:prstGeom prst="rect">
              <a:avLst/>
            </a:prstGeom>
            <a:noFill/>
          </p:spPr>
          <p:txBody>
            <a:bodyPr wrap="none" rtlCol="0">
              <a:spAutoFit/>
            </a:bodyPr>
            <a:lstStyle/>
            <a:p>
              <a:r>
                <a:rPr lang="en-US" sz="2200" dirty="0">
                  <a:solidFill>
                    <a:srgbClr val="00B0F0"/>
                  </a:solidFill>
                </a:rPr>
                <a:t>Devices (Things)</a:t>
              </a:r>
            </a:p>
          </p:txBody>
        </p:sp>
      </p:grpSp>
      <p:sp>
        <p:nvSpPr>
          <p:cNvPr id="97" name="Rectangle 96">
            <a:extLst>
              <a:ext uri="{FF2B5EF4-FFF2-40B4-BE49-F238E27FC236}">
                <a16:creationId xmlns:a16="http://schemas.microsoft.com/office/drawing/2014/main" id="{8159DD3C-2140-47C3-AA86-04251643AD2A}"/>
              </a:ext>
            </a:extLst>
          </p:cNvPr>
          <p:cNvSpPr/>
          <p:nvPr/>
        </p:nvSpPr>
        <p:spPr>
          <a:xfrm rot="2700000">
            <a:off x="1472048" y="3299114"/>
            <a:ext cx="585560" cy="83949"/>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phic 97" descr="Network">
            <a:extLst>
              <a:ext uri="{FF2B5EF4-FFF2-40B4-BE49-F238E27FC236}">
                <a16:creationId xmlns:a16="http://schemas.microsoft.com/office/drawing/2014/main" id="{CDB251C8-C76F-4002-A4F4-47456CA29C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983" y="1482066"/>
            <a:ext cx="2014772" cy="2014772"/>
          </a:xfrm>
          <a:prstGeom prst="rect">
            <a:avLst/>
          </a:prstGeom>
        </p:spPr>
      </p:pic>
      <p:sp>
        <p:nvSpPr>
          <p:cNvPr id="99" name="Oval 98">
            <a:extLst>
              <a:ext uri="{FF2B5EF4-FFF2-40B4-BE49-F238E27FC236}">
                <a16:creationId xmlns:a16="http://schemas.microsoft.com/office/drawing/2014/main" id="{87892DA9-D47A-4502-8937-3BA0AAC11362}"/>
              </a:ext>
            </a:extLst>
          </p:cNvPr>
          <p:cNvSpPr/>
          <p:nvPr/>
        </p:nvSpPr>
        <p:spPr>
          <a:xfrm>
            <a:off x="1349172" y="2876150"/>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BD2E15-C6CE-43C4-876C-6EDD44A97E40}"/>
              </a:ext>
            </a:extLst>
          </p:cNvPr>
          <p:cNvSpPr/>
          <p:nvPr/>
        </p:nvSpPr>
        <p:spPr>
          <a:xfrm>
            <a:off x="2426024" y="2139093"/>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E9DED8C3-50C0-451D-B4B2-024E70E9F548}"/>
              </a:ext>
            </a:extLst>
          </p:cNvPr>
          <p:cNvSpPr/>
          <p:nvPr/>
        </p:nvSpPr>
        <p:spPr>
          <a:xfrm>
            <a:off x="1803143" y="1736100"/>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C0753E7-CF2C-473E-A092-A8D8942EF8B3}"/>
              </a:ext>
            </a:extLst>
          </p:cNvPr>
          <p:cNvSpPr/>
          <p:nvPr/>
        </p:nvSpPr>
        <p:spPr>
          <a:xfrm>
            <a:off x="1180350" y="2139093"/>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F140903-08C3-48F1-BAE3-F0ECA95819CA}"/>
              </a:ext>
            </a:extLst>
          </p:cNvPr>
          <p:cNvSpPr/>
          <p:nvPr/>
        </p:nvSpPr>
        <p:spPr>
          <a:xfrm>
            <a:off x="2290304" y="2876150"/>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698C62A-27F3-4817-9908-B5F3191825C9}"/>
              </a:ext>
            </a:extLst>
          </p:cNvPr>
          <p:cNvSpPr/>
          <p:nvPr/>
        </p:nvSpPr>
        <p:spPr>
          <a:xfrm>
            <a:off x="1803187" y="2388595"/>
            <a:ext cx="370451" cy="37045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250DB06B-D328-4EC9-AA1F-B6389A2382A5}"/>
              </a:ext>
            </a:extLst>
          </p:cNvPr>
          <p:cNvGrpSpPr/>
          <p:nvPr/>
        </p:nvGrpSpPr>
        <p:grpSpPr>
          <a:xfrm>
            <a:off x="994928" y="3166571"/>
            <a:ext cx="2014772" cy="2014772"/>
            <a:chOff x="1151582" y="1968720"/>
            <a:chExt cx="2848696" cy="2848696"/>
          </a:xfrm>
        </p:grpSpPr>
        <p:pic>
          <p:nvPicPr>
            <p:cNvPr id="106" name="Graphic 105" descr="Network">
              <a:extLst>
                <a:ext uri="{FF2B5EF4-FFF2-40B4-BE49-F238E27FC236}">
                  <a16:creationId xmlns:a16="http://schemas.microsoft.com/office/drawing/2014/main" id="{1673927C-0D34-4CD2-8E9E-39A10F38A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582" y="1968720"/>
              <a:ext cx="2848696" cy="2848696"/>
            </a:xfrm>
            <a:prstGeom prst="rect">
              <a:avLst/>
            </a:prstGeom>
          </p:spPr>
        </p:pic>
        <p:sp>
          <p:nvSpPr>
            <p:cNvPr id="107" name="Oval 106">
              <a:extLst>
                <a:ext uri="{FF2B5EF4-FFF2-40B4-BE49-F238E27FC236}">
                  <a16:creationId xmlns:a16="http://schemas.microsoft.com/office/drawing/2014/main" id="{122DFD02-2954-42C1-BAB0-DDA397631855}"/>
                </a:ext>
              </a:extLst>
            </p:cNvPr>
            <p:cNvSpPr/>
            <p:nvPr/>
          </p:nvSpPr>
          <p:spPr>
            <a:xfrm>
              <a:off x="1635266" y="3966640"/>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8229489-5135-467B-960E-F6BE26130EED}"/>
                </a:ext>
              </a:extLst>
            </p:cNvPr>
            <p:cNvSpPr/>
            <p:nvPr/>
          </p:nvSpPr>
          <p:spPr>
            <a:xfrm>
              <a:off x="3190338" y="2911676"/>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970AB0A-6411-410A-950E-746E28C23B08}"/>
                </a:ext>
              </a:extLst>
            </p:cNvPr>
            <p:cNvSpPr/>
            <p:nvPr/>
          </p:nvSpPr>
          <p:spPr>
            <a:xfrm>
              <a:off x="2321065" y="2307996"/>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D47639A-11F9-425E-85E8-D63E290451C0}"/>
                </a:ext>
              </a:extLst>
            </p:cNvPr>
            <p:cNvSpPr/>
            <p:nvPr/>
          </p:nvSpPr>
          <p:spPr>
            <a:xfrm>
              <a:off x="1436999" y="2898361"/>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FBDDD47-1E4B-40F4-934A-7EE293B3F9E6}"/>
                </a:ext>
              </a:extLst>
            </p:cNvPr>
            <p:cNvSpPr/>
            <p:nvPr/>
          </p:nvSpPr>
          <p:spPr>
            <a:xfrm>
              <a:off x="2968396" y="3923731"/>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AB31268-4AC7-4C77-9100-0AE4192B35B7}"/>
                </a:ext>
              </a:extLst>
            </p:cNvPr>
            <p:cNvSpPr/>
            <p:nvPr/>
          </p:nvSpPr>
          <p:spPr>
            <a:xfrm>
              <a:off x="2314039" y="3248388"/>
              <a:ext cx="523783" cy="523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5" name="Graphic 114" descr="Bluetooth">
            <a:extLst>
              <a:ext uri="{FF2B5EF4-FFF2-40B4-BE49-F238E27FC236}">
                <a16:creationId xmlns:a16="http://schemas.microsoft.com/office/drawing/2014/main" id="{33450401-3743-47E9-869A-127B30E61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8350" y="2918811"/>
            <a:ext cx="267788" cy="267788"/>
          </a:xfrm>
          <a:prstGeom prst="rect">
            <a:avLst/>
          </a:prstGeom>
        </p:spPr>
      </p:pic>
      <p:pic>
        <p:nvPicPr>
          <p:cNvPr id="116" name="Graphic 115" descr="Bluetooth">
            <a:extLst>
              <a:ext uri="{FF2B5EF4-FFF2-40B4-BE49-F238E27FC236}">
                <a16:creationId xmlns:a16="http://schemas.microsoft.com/office/drawing/2014/main" id="{154841F3-F4F5-4AC6-AA6F-6E04240842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587" y="3464787"/>
            <a:ext cx="267788" cy="267788"/>
          </a:xfrm>
          <a:prstGeom prst="rect">
            <a:avLst/>
          </a:prstGeom>
        </p:spPr>
      </p:pic>
    </p:spTree>
    <p:extLst>
      <p:ext uri="{BB962C8B-B14F-4D97-AF65-F5344CB8AC3E}">
        <p14:creationId xmlns:p14="http://schemas.microsoft.com/office/powerpoint/2010/main" val="168674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0" grpId="0" animBg="1"/>
      <p:bldP spid="101" grpId="0" animBg="1"/>
      <p:bldP spid="102" grpId="0" animBg="1"/>
      <p:bldP spid="103" grpId="0" animBg="1"/>
      <p:bldP spid="10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8C6301D-1DAF-4B2F-A199-81B5A92C5787}"/>
              </a:ext>
            </a:extLst>
          </p:cNvPr>
          <p:cNvGrpSpPr/>
          <p:nvPr/>
        </p:nvGrpSpPr>
        <p:grpSpPr>
          <a:xfrm>
            <a:off x="609932" y="720048"/>
            <a:ext cx="2703444" cy="5395219"/>
            <a:chOff x="4523676" y="891800"/>
            <a:chExt cx="2703444" cy="5395219"/>
          </a:xfrm>
        </p:grpSpPr>
        <p:sp>
          <p:nvSpPr>
            <p:cNvPr id="24" name="Rectangle: Rounded Corners 23">
              <a:extLst>
                <a:ext uri="{FF2B5EF4-FFF2-40B4-BE49-F238E27FC236}">
                  <a16:creationId xmlns:a16="http://schemas.microsoft.com/office/drawing/2014/main" id="{B751140C-D6CB-40F6-8CB4-524B11079FBC}"/>
                </a:ext>
              </a:extLst>
            </p:cNvPr>
            <p:cNvSpPr/>
            <p:nvPr/>
          </p:nvSpPr>
          <p:spPr>
            <a:xfrm>
              <a:off x="4523676" y="891800"/>
              <a:ext cx="2703444" cy="5395219"/>
            </a:xfrm>
            <a:prstGeom prst="roundRect">
              <a:avLst>
                <a:gd name="adj" fmla="val 1471"/>
              </a:avLst>
            </a:prstGeom>
            <a:noFill/>
            <a:ln>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D4DFA10-37F3-4954-A7E8-5BFB18E4C395}"/>
                </a:ext>
              </a:extLst>
            </p:cNvPr>
            <p:cNvSpPr txBox="1"/>
            <p:nvPr/>
          </p:nvSpPr>
          <p:spPr>
            <a:xfrm>
              <a:off x="4905808" y="5652950"/>
              <a:ext cx="2033185" cy="430887"/>
            </a:xfrm>
            <a:prstGeom prst="rect">
              <a:avLst/>
            </a:prstGeom>
            <a:noFill/>
          </p:spPr>
          <p:txBody>
            <a:bodyPr wrap="none" rtlCol="0">
              <a:spAutoFit/>
            </a:bodyPr>
            <a:lstStyle/>
            <a:p>
              <a:r>
                <a:rPr lang="en-US" sz="2200" dirty="0">
                  <a:solidFill>
                    <a:srgbClr val="00B0F0"/>
                  </a:solidFill>
                </a:rPr>
                <a:t>Devices (Things)</a:t>
              </a:r>
            </a:p>
          </p:txBody>
        </p:sp>
      </p:grpSp>
      <p:pic>
        <p:nvPicPr>
          <p:cNvPr id="26" name="Graphic 25" descr="Streetlight">
            <a:extLst>
              <a:ext uri="{FF2B5EF4-FFF2-40B4-BE49-F238E27FC236}">
                <a16:creationId xmlns:a16="http://schemas.microsoft.com/office/drawing/2014/main" id="{6AB1C09F-10AF-470B-8D6E-E2CEA8B3F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70" y="922633"/>
            <a:ext cx="690079" cy="690079"/>
          </a:xfrm>
          <a:prstGeom prst="rect">
            <a:avLst/>
          </a:prstGeom>
        </p:spPr>
      </p:pic>
      <p:pic>
        <p:nvPicPr>
          <p:cNvPr id="27" name="Graphic 26" descr="Safe">
            <a:extLst>
              <a:ext uri="{FF2B5EF4-FFF2-40B4-BE49-F238E27FC236}">
                <a16:creationId xmlns:a16="http://schemas.microsoft.com/office/drawing/2014/main" id="{247280CD-7319-4A81-B908-540349222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3617" y="1001233"/>
            <a:ext cx="690079" cy="690079"/>
          </a:xfrm>
          <a:prstGeom prst="rect">
            <a:avLst/>
          </a:prstGeom>
        </p:spPr>
      </p:pic>
      <p:pic>
        <p:nvPicPr>
          <p:cNvPr id="28" name="Graphic 27" descr="Windmill">
            <a:extLst>
              <a:ext uri="{FF2B5EF4-FFF2-40B4-BE49-F238E27FC236}">
                <a16:creationId xmlns:a16="http://schemas.microsoft.com/office/drawing/2014/main" id="{9197E669-E450-400D-AFC0-C09E5CB092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8683" y="4579048"/>
            <a:ext cx="690079" cy="690079"/>
          </a:xfrm>
          <a:prstGeom prst="rect">
            <a:avLst/>
          </a:prstGeom>
        </p:spPr>
      </p:pic>
      <p:pic>
        <p:nvPicPr>
          <p:cNvPr id="29" name="Graphic 28" descr="Factory">
            <a:extLst>
              <a:ext uri="{FF2B5EF4-FFF2-40B4-BE49-F238E27FC236}">
                <a16:creationId xmlns:a16="http://schemas.microsoft.com/office/drawing/2014/main" id="{0FA48F75-F2F2-4845-AA3B-0BBC54DE2C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062" y="3679247"/>
            <a:ext cx="690079" cy="690079"/>
          </a:xfrm>
          <a:prstGeom prst="rect">
            <a:avLst/>
          </a:prstGeom>
        </p:spPr>
      </p:pic>
      <p:pic>
        <p:nvPicPr>
          <p:cNvPr id="30" name="Graphic 29" descr="Truck">
            <a:extLst>
              <a:ext uri="{FF2B5EF4-FFF2-40B4-BE49-F238E27FC236}">
                <a16:creationId xmlns:a16="http://schemas.microsoft.com/office/drawing/2014/main" id="{2D71DA84-1111-4C84-9649-D544B99D8C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2334" y="1886997"/>
            <a:ext cx="690079" cy="690079"/>
          </a:xfrm>
          <a:prstGeom prst="rect">
            <a:avLst/>
          </a:prstGeom>
        </p:spPr>
      </p:pic>
      <p:pic>
        <p:nvPicPr>
          <p:cNvPr id="31" name="Graphic 30" descr="Marker">
            <a:extLst>
              <a:ext uri="{FF2B5EF4-FFF2-40B4-BE49-F238E27FC236}">
                <a16:creationId xmlns:a16="http://schemas.microsoft.com/office/drawing/2014/main" id="{7CE24F96-8FAF-4CEF-8F87-6BB8589B01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62921" y="1886997"/>
            <a:ext cx="690079" cy="690079"/>
          </a:xfrm>
          <a:prstGeom prst="rect">
            <a:avLst/>
          </a:prstGeom>
        </p:spPr>
      </p:pic>
      <p:pic>
        <p:nvPicPr>
          <p:cNvPr id="32" name="Graphic 31" descr="Wi Fi">
            <a:extLst>
              <a:ext uri="{FF2B5EF4-FFF2-40B4-BE49-F238E27FC236}">
                <a16:creationId xmlns:a16="http://schemas.microsoft.com/office/drawing/2014/main" id="{833727E7-A755-46E6-8957-82AAC2F835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73507" y="1886997"/>
            <a:ext cx="690079" cy="690079"/>
          </a:xfrm>
          <a:prstGeom prst="rect">
            <a:avLst/>
          </a:prstGeom>
        </p:spPr>
      </p:pic>
      <p:pic>
        <p:nvPicPr>
          <p:cNvPr id="33" name="Graphic 32" descr="Traffic light">
            <a:extLst>
              <a:ext uri="{FF2B5EF4-FFF2-40B4-BE49-F238E27FC236}">
                <a16:creationId xmlns:a16="http://schemas.microsoft.com/office/drawing/2014/main" id="{71C9A71B-C3DC-4BAF-BE53-0FD483DC9E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851" y="2811435"/>
            <a:ext cx="690079" cy="690079"/>
          </a:xfrm>
          <a:prstGeom prst="rect">
            <a:avLst/>
          </a:prstGeom>
        </p:spPr>
      </p:pic>
      <p:pic>
        <p:nvPicPr>
          <p:cNvPr id="34" name="Graphic 33" descr="Signal">
            <a:extLst>
              <a:ext uri="{FF2B5EF4-FFF2-40B4-BE49-F238E27FC236}">
                <a16:creationId xmlns:a16="http://schemas.microsoft.com/office/drawing/2014/main" id="{EB3898DB-36B0-46D4-B0EA-763CF5DC6D7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9074" y="2755959"/>
            <a:ext cx="690079" cy="690079"/>
          </a:xfrm>
          <a:prstGeom prst="rect">
            <a:avLst/>
          </a:prstGeom>
        </p:spPr>
      </p:pic>
      <p:pic>
        <p:nvPicPr>
          <p:cNvPr id="35" name="Graphic 34" descr="Security camera">
            <a:extLst>
              <a:ext uri="{FF2B5EF4-FFF2-40B4-BE49-F238E27FC236}">
                <a16:creationId xmlns:a16="http://schemas.microsoft.com/office/drawing/2014/main" id="{38362E7C-2D25-4CAF-A690-53A9C96650A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748968" y="3705083"/>
            <a:ext cx="690079" cy="690079"/>
          </a:xfrm>
          <a:prstGeom prst="rect">
            <a:avLst/>
          </a:prstGeom>
        </p:spPr>
      </p:pic>
      <p:pic>
        <p:nvPicPr>
          <p:cNvPr id="36" name="Graphic 35" descr="Thermometer">
            <a:extLst>
              <a:ext uri="{FF2B5EF4-FFF2-40B4-BE49-F238E27FC236}">
                <a16:creationId xmlns:a16="http://schemas.microsoft.com/office/drawing/2014/main" id="{2648354A-F189-4DED-9306-7FED9553304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98209" y="4554938"/>
            <a:ext cx="690079" cy="690079"/>
          </a:xfrm>
          <a:prstGeom prst="rect">
            <a:avLst/>
          </a:prstGeom>
        </p:spPr>
      </p:pic>
      <p:pic>
        <p:nvPicPr>
          <p:cNvPr id="37" name="Graphic 36" descr="Bluetooth">
            <a:extLst>
              <a:ext uri="{FF2B5EF4-FFF2-40B4-BE49-F238E27FC236}">
                <a16:creationId xmlns:a16="http://schemas.microsoft.com/office/drawing/2014/main" id="{13193D38-F8BF-4686-A289-91F35031FB3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351063" y="3678404"/>
            <a:ext cx="914400" cy="914400"/>
          </a:xfrm>
          <a:prstGeom prst="rect">
            <a:avLst/>
          </a:prstGeom>
        </p:spPr>
      </p:pic>
      <p:pic>
        <p:nvPicPr>
          <p:cNvPr id="38" name="Graphic 37" descr="Processor">
            <a:extLst>
              <a:ext uri="{FF2B5EF4-FFF2-40B4-BE49-F238E27FC236}">
                <a16:creationId xmlns:a16="http://schemas.microsoft.com/office/drawing/2014/main" id="{4C76A2A7-8259-4CDC-ACBD-D9A54E9C9D1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724800" y="2872772"/>
            <a:ext cx="567404" cy="567404"/>
          </a:xfrm>
          <a:prstGeom prst="rect">
            <a:avLst/>
          </a:prstGeom>
        </p:spPr>
      </p:pic>
    </p:spTree>
    <p:extLst>
      <p:ext uri="{BB962C8B-B14F-4D97-AF65-F5344CB8AC3E}">
        <p14:creationId xmlns:p14="http://schemas.microsoft.com/office/powerpoint/2010/main" val="150391204"/>
      </p:ext>
    </p:extLst>
  </p:cSld>
  <p:clrMapOvr>
    <a:masterClrMapping/>
  </p:clrMapOvr>
</p:sld>
</file>

<file path=ppt/theme/theme1.xml><?xml version="1.0" encoding="utf-8"?>
<a:theme xmlns:a="http://schemas.openxmlformats.org/drawingml/2006/main" name="ISAT 306 JMU Presentation Theme">
  <a:themeElements>
    <a:clrScheme name="JMU ISAT 306">
      <a:dk1>
        <a:srgbClr val="333333"/>
      </a:dk1>
      <a:lt1>
        <a:sysClr val="window" lastClr="FFFFFF"/>
      </a:lt1>
      <a:dk2>
        <a:srgbClr val="450084"/>
      </a:dk2>
      <a:lt2>
        <a:srgbClr val="DACCE6"/>
      </a:lt2>
      <a:accent1>
        <a:srgbClr val="CBB677"/>
      </a:accent1>
      <a:accent2>
        <a:srgbClr val="AD9C65"/>
      </a:accent2>
      <a:accent3>
        <a:srgbClr val="ADCC23"/>
      </a:accent3>
      <a:accent4>
        <a:srgbClr val="DEEBA7"/>
      </a:accent4>
      <a:accent5>
        <a:srgbClr val="3C738B"/>
      </a:accent5>
      <a:accent6>
        <a:srgbClr val="D2EBF5"/>
      </a:accent6>
      <a:hlink>
        <a:srgbClr val="8F8F8F"/>
      </a:hlink>
      <a:folHlink>
        <a:srgbClr val="A5A5A5"/>
      </a:folHlink>
    </a:clrScheme>
    <a:fontScheme name="JMU ISAT 306">
      <a:majorFont>
        <a:latin typeface="Arial"/>
        <a:ea typeface=""/>
        <a:cs typeface=""/>
      </a:majorFont>
      <a:minorFont>
        <a:latin typeface="Ara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AT 306 JMU Presentation Theme" id="{652655EB-7C31-4825-A960-189AA3C28269}" vid="{36B7096A-FEA4-43DD-B0FE-258F883EBB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6996</TotalTime>
  <Words>6509</Words>
  <Application>Microsoft Office PowerPoint</Application>
  <PresentationFormat>Widescreen</PresentationFormat>
  <Paragraphs>832</Paragraphs>
  <Slides>37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Araial</vt:lpstr>
      <vt:lpstr>Arial</vt:lpstr>
      <vt:lpstr>Arial(body)</vt:lpstr>
      <vt:lpstr>Calibri</vt:lpstr>
      <vt:lpstr>Courier New</vt:lpstr>
      <vt:lpstr>Lucida Sans Unicode</vt:lpstr>
      <vt:lpstr>Wingdings</vt:lpstr>
      <vt:lpstr>ISAT 306 JMU Presentation Theme</vt:lpstr>
      <vt:lpstr>PhpStorm from JetBrains</vt:lpstr>
      <vt:lpstr>Software Downloads</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Downloads</vt:lpstr>
      <vt:lpstr>Ten IoT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Cage, Bryan - cageba</dc:creator>
  <cp:lastModifiedBy>Bryan Cage</cp:lastModifiedBy>
  <cp:revision>88</cp:revision>
  <cp:lastPrinted>2021-09-12T16:49:49Z</cp:lastPrinted>
  <dcterms:created xsi:type="dcterms:W3CDTF">2021-01-01T18:12:52Z</dcterms:created>
  <dcterms:modified xsi:type="dcterms:W3CDTF">2021-09-22T20:09:34Z</dcterms:modified>
</cp:coreProperties>
</file>